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2"/>
  </p:notesMasterIdLst>
  <p:sldIdLst>
    <p:sldId id="405" r:id="rId2"/>
    <p:sldId id="256" r:id="rId3"/>
    <p:sldId id="426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436" r:id="rId12"/>
    <p:sldId id="437" r:id="rId13"/>
    <p:sldId id="438" r:id="rId14"/>
    <p:sldId id="439" r:id="rId15"/>
    <p:sldId id="440" r:id="rId16"/>
    <p:sldId id="441" r:id="rId17"/>
    <p:sldId id="442" r:id="rId18"/>
    <p:sldId id="443" r:id="rId19"/>
    <p:sldId id="444" r:id="rId20"/>
    <p:sldId id="445" r:id="rId21"/>
    <p:sldId id="446" r:id="rId22"/>
    <p:sldId id="447" r:id="rId23"/>
    <p:sldId id="448" r:id="rId24"/>
    <p:sldId id="449" r:id="rId25"/>
    <p:sldId id="450" r:id="rId26"/>
    <p:sldId id="451" r:id="rId27"/>
    <p:sldId id="452" r:id="rId28"/>
    <p:sldId id="453" r:id="rId29"/>
    <p:sldId id="454" r:id="rId30"/>
    <p:sldId id="455" r:id="rId31"/>
    <p:sldId id="456" r:id="rId32"/>
    <p:sldId id="457" r:id="rId33"/>
    <p:sldId id="458" r:id="rId34"/>
    <p:sldId id="459" r:id="rId35"/>
    <p:sldId id="460" r:id="rId36"/>
    <p:sldId id="461" r:id="rId37"/>
    <p:sldId id="462" r:id="rId38"/>
    <p:sldId id="463" r:id="rId39"/>
    <p:sldId id="464" r:id="rId40"/>
    <p:sldId id="339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DE82"/>
    <a:srgbClr val="FFFF99"/>
    <a:srgbClr val="FFCCFF"/>
    <a:srgbClr val="ECEDD1"/>
    <a:srgbClr val="CCFFFF"/>
    <a:srgbClr val="FFFFFF"/>
    <a:srgbClr val="FFCC99"/>
    <a:srgbClr val="ECBBB2"/>
    <a:srgbClr val="FF0000"/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7086" autoAdjust="0"/>
  </p:normalViewPr>
  <p:slideViewPr>
    <p:cSldViewPr snapToGrid="0" showGuides="1">
      <p:cViewPr varScale="1">
        <p:scale>
          <a:sx n="63" d="100"/>
          <a:sy n="63" d="100"/>
        </p:scale>
        <p:origin x="-72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A07AA6-6BAE-4F22-87E0-80E2348D2C2C}" type="doc">
      <dgm:prSet loTypeId="urn:microsoft.com/office/officeart/2005/8/layout/hList6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A553B55-CE51-47BE-B390-8A01B4F405AD}">
      <dgm:prSet custT="1"/>
      <dgm:spPr/>
      <dgm:t>
        <a:bodyPr/>
        <a:lstStyle/>
        <a:p>
          <a:pPr rtl="0"/>
          <a:r>
            <a:rPr lang="en-US" sz="3200" b="1" baseline="0" dirty="0" smtClean="0"/>
            <a:t>- How to get published ?</a:t>
          </a:r>
          <a:br>
            <a:rPr lang="en-US" sz="3200" b="1" baseline="0" dirty="0" smtClean="0"/>
          </a:br>
          <a:r>
            <a:rPr lang="en-US" sz="3200" b="1" baseline="0" dirty="0" smtClean="0"/>
            <a:t>- How to write a research paper ?</a:t>
          </a:r>
          <a:endParaRPr lang="en-US" sz="3200" dirty="0"/>
        </a:p>
      </dgm:t>
    </dgm:pt>
    <dgm:pt modelId="{A1A06675-39F9-4DD2-A631-224ADA8E6B17}" type="parTrans" cxnId="{27394C1F-DC93-4666-BA70-FDEFCC62F821}">
      <dgm:prSet/>
      <dgm:spPr/>
      <dgm:t>
        <a:bodyPr/>
        <a:lstStyle/>
        <a:p>
          <a:endParaRPr lang="en-US"/>
        </a:p>
      </dgm:t>
    </dgm:pt>
    <dgm:pt modelId="{52199540-9624-4B16-9278-13B2832DEF1D}" type="sibTrans" cxnId="{27394C1F-DC93-4666-BA70-FDEFCC62F821}">
      <dgm:prSet/>
      <dgm:spPr/>
      <dgm:t>
        <a:bodyPr/>
        <a:lstStyle/>
        <a:p>
          <a:endParaRPr lang="en-US"/>
        </a:p>
      </dgm:t>
    </dgm:pt>
    <dgm:pt modelId="{BA6D3150-AA17-445C-A2FF-522230D88F5A}" type="pres">
      <dgm:prSet presAssocID="{15A07AA6-6BAE-4F22-87E0-80E2348D2C2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4CB72D-EE50-4F1C-9DEF-C38F4DA15DA7}" type="pres">
      <dgm:prSet presAssocID="{5A553B55-CE51-47BE-B390-8A01B4F405AD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7394C1F-DC93-4666-BA70-FDEFCC62F821}" srcId="{15A07AA6-6BAE-4F22-87E0-80E2348D2C2C}" destId="{5A553B55-CE51-47BE-B390-8A01B4F405AD}" srcOrd="0" destOrd="0" parTransId="{A1A06675-39F9-4DD2-A631-224ADA8E6B17}" sibTransId="{52199540-9624-4B16-9278-13B2832DEF1D}"/>
    <dgm:cxn modelId="{A0F998EF-AC41-42E2-B19D-73F1264D735E}" type="presOf" srcId="{5A553B55-CE51-47BE-B390-8A01B4F405AD}" destId="{904CB72D-EE50-4F1C-9DEF-C38F4DA15DA7}" srcOrd="0" destOrd="0" presId="urn:microsoft.com/office/officeart/2005/8/layout/hList6"/>
    <dgm:cxn modelId="{E593EDF2-9F30-4AF8-B3A4-111AE4606325}" type="presOf" srcId="{15A07AA6-6BAE-4F22-87E0-80E2348D2C2C}" destId="{BA6D3150-AA17-445C-A2FF-522230D88F5A}" srcOrd="0" destOrd="0" presId="urn:microsoft.com/office/officeart/2005/8/layout/hList6"/>
    <dgm:cxn modelId="{0BAAED77-4BB1-485D-B177-F66653DF8EDF}" type="presParOf" srcId="{BA6D3150-AA17-445C-A2FF-522230D88F5A}" destId="{904CB72D-EE50-4F1C-9DEF-C38F4DA15DA7}" srcOrd="0" destOrd="0" presId="urn:microsoft.com/office/officeart/2005/8/layout/hList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B60B4F-7317-482B-A6E0-1DB25EFA0DF3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B5BABBA-62FC-48EC-BC44-6D85AE21CE02}">
      <dgm:prSet/>
      <dgm:spPr/>
      <dgm:t>
        <a:bodyPr/>
        <a:lstStyle/>
        <a:p>
          <a:pPr rtl="1"/>
          <a:r>
            <a:rPr lang="fa-IR" b="1" dirty="0" smtClean="0">
              <a:cs typeface="+mj-cs"/>
            </a:rPr>
            <a:t>1- موضوع توسعه يافتگي در جهان</a:t>
          </a:r>
          <a:endParaRPr lang="en-US" dirty="0">
            <a:cs typeface="+mj-cs"/>
          </a:endParaRPr>
        </a:p>
      </dgm:t>
    </dgm:pt>
    <dgm:pt modelId="{3ABF1EC8-DF27-459A-A2F3-F637C6DD7FE4}" type="parTrans" cxnId="{9F6159EC-FD8A-4FC3-82AC-1F2B47435321}">
      <dgm:prSet/>
      <dgm:spPr/>
      <dgm:t>
        <a:bodyPr/>
        <a:lstStyle/>
        <a:p>
          <a:endParaRPr lang="en-US"/>
        </a:p>
      </dgm:t>
    </dgm:pt>
    <dgm:pt modelId="{2C1E6AAF-A3BB-435B-B14F-736E12ACFB47}" type="sibTrans" cxnId="{9F6159EC-FD8A-4FC3-82AC-1F2B47435321}">
      <dgm:prSet/>
      <dgm:spPr/>
      <dgm:t>
        <a:bodyPr/>
        <a:lstStyle/>
        <a:p>
          <a:endParaRPr lang="en-US"/>
        </a:p>
      </dgm:t>
    </dgm:pt>
    <dgm:pt modelId="{722D6429-51B3-4F24-B7F5-F5C0B9AFC935}">
      <dgm:prSet/>
      <dgm:spPr/>
      <dgm:t>
        <a:bodyPr/>
        <a:lstStyle/>
        <a:p>
          <a:pPr rtl="1"/>
          <a:r>
            <a:rPr lang="fa-IR" b="1" dirty="0" smtClean="0">
              <a:cs typeface="+mj-cs"/>
            </a:rPr>
            <a:t>2- نقش انتشارات در شكل دهي شبكه اطلاعات جهاني</a:t>
          </a:r>
          <a:endParaRPr lang="en-US" dirty="0">
            <a:cs typeface="+mj-cs"/>
          </a:endParaRPr>
        </a:p>
      </dgm:t>
    </dgm:pt>
    <dgm:pt modelId="{52CB0BF8-3347-49A7-B8F7-F39509D69CBC}" type="parTrans" cxnId="{E7E699FF-CFD1-4F96-9E5C-9A97D4573802}">
      <dgm:prSet/>
      <dgm:spPr/>
      <dgm:t>
        <a:bodyPr/>
        <a:lstStyle/>
        <a:p>
          <a:endParaRPr lang="en-US"/>
        </a:p>
      </dgm:t>
    </dgm:pt>
    <dgm:pt modelId="{27C56EB0-A0C1-4C03-9C41-65A1B7886B5D}" type="sibTrans" cxnId="{E7E699FF-CFD1-4F96-9E5C-9A97D4573802}">
      <dgm:prSet/>
      <dgm:spPr/>
      <dgm:t>
        <a:bodyPr/>
        <a:lstStyle/>
        <a:p>
          <a:endParaRPr lang="en-US"/>
        </a:p>
      </dgm:t>
    </dgm:pt>
    <dgm:pt modelId="{D14EA671-5422-4FAB-AA0B-A44FC3A362D1}">
      <dgm:prSet/>
      <dgm:spPr/>
      <dgm:t>
        <a:bodyPr/>
        <a:lstStyle/>
        <a:p>
          <a:pPr rtl="1"/>
          <a:r>
            <a:rPr lang="fa-IR" b="1" dirty="0" smtClean="0">
              <a:cs typeface="+mj-cs"/>
            </a:rPr>
            <a:t>3- انتقال دانش از بخش تحقيقات به حوزه صنعت</a:t>
          </a:r>
          <a:endParaRPr lang="en-US" b="1" dirty="0">
            <a:cs typeface="+mj-cs"/>
          </a:endParaRPr>
        </a:p>
      </dgm:t>
    </dgm:pt>
    <dgm:pt modelId="{B904D30F-0C47-4FA6-AAEF-47734A79ABB4}" type="parTrans" cxnId="{D0109A4D-FBCF-4E53-A0E0-647E7DE1E4FF}">
      <dgm:prSet/>
      <dgm:spPr/>
      <dgm:t>
        <a:bodyPr/>
        <a:lstStyle/>
        <a:p>
          <a:endParaRPr lang="en-US"/>
        </a:p>
      </dgm:t>
    </dgm:pt>
    <dgm:pt modelId="{9062876A-2741-45AA-B77B-D6905617CFF8}" type="sibTrans" cxnId="{D0109A4D-FBCF-4E53-A0E0-647E7DE1E4FF}">
      <dgm:prSet/>
      <dgm:spPr/>
      <dgm:t>
        <a:bodyPr/>
        <a:lstStyle/>
        <a:p>
          <a:endParaRPr lang="en-US"/>
        </a:p>
      </dgm:t>
    </dgm:pt>
    <dgm:pt modelId="{D63C4095-3707-4ACE-B17F-FEE4B4FE933F}" type="pres">
      <dgm:prSet presAssocID="{DAB60B4F-7317-482B-A6E0-1DB25EFA0DF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9096CB-9880-4BE2-A8DF-A7B70382D54B}" type="pres">
      <dgm:prSet presAssocID="{0B5BABBA-62FC-48EC-BC44-6D85AE21CE0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07E133-4990-481B-BD81-4DC4B7AB0265}" type="pres">
      <dgm:prSet presAssocID="{2C1E6AAF-A3BB-435B-B14F-736E12ACFB47}" presName="spacer" presStyleCnt="0"/>
      <dgm:spPr/>
    </dgm:pt>
    <dgm:pt modelId="{2EFE7180-F7A0-4B60-B893-2DAE090EF4B0}" type="pres">
      <dgm:prSet presAssocID="{722D6429-51B3-4F24-B7F5-F5C0B9AFC93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ACF6B5-0CFC-4E68-BB7C-EBA7F918D070}" type="pres">
      <dgm:prSet presAssocID="{27C56EB0-A0C1-4C03-9C41-65A1B7886B5D}" presName="spacer" presStyleCnt="0"/>
      <dgm:spPr/>
    </dgm:pt>
    <dgm:pt modelId="{027875EF-F6ED-41C0-9ABA-69BA3EDF213C}" type="pres">
      <dgm:prSet presAssocID="{D14EA671-5422-4FAB-AA0B-A44FC3A362D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EDA4DD-272B-46E4-A2A9-AD3ECA21EB61}" type="presOf" srcId="{0B5BABBA-62FC-48EC-BC44-6D85AE21CE02}" destId="{D59096CB-9880-4BE2-A8DF-A7B70382D54B}" srcOrd="0" destOrd="0" presId="urn:microsoft.com/office/officeart/2005/8/layout/vList2"/>
    <dgm:cxn modelId="{E7E699FF-CFD1-4F96-9E5C-9A97D4573802}" srcId="{DAB60B4F-7317-482B-A6E0-1DB25EFA0DF3}" destId="{722D6429-51B3-4F24-B7F5-F5C0B9AFC935}" srcOrd="1" destOrd="0" parTransId="{52CB0BF8-3347-49A7-B8F7-F39509D69CBC}" sibTransId="{27C56EB0-A0C1-4C03-9C41-65A1B7886B5D}"/>
    <dgm:cxn modelId="{E587173D-0DF2-402E-8791-09611AFC3169}" type="presOf" srcId="{D14EA671-5422-4FAB-AA0B-A44FC3A362D1}" destId="{027875EF-F6ED-41C0-9ABA-69BA3EDF213C}" srcOrd="0" destOrd="0" presId="urn:microsoft.com/office/officeart/2005/8/layout/vList2"/>
    <dgm:cxn modelId="{E3F48F2A-9579-464B-A9A2-0A5C18BB8142}" type="presOf" srcId="{722D6429-51B3-4F24-B7F5-F5C0B9AFC935}" destId="{2EFE7180-F7A0-4B60-B893-2DAE090EF4B0}" srcOrd="0" destOrd="0" presId="urn:microsoft.com/office/officeart/2005/8/layout/vList2"/>
    <dgm:cxn modelId="{9F6159EC-FD8A-4FC3-82AC-1F2B47435321}" srcId="{DAB60B4F-7317-482B-A6E0-1DB25EFA0DF3}" destId="{0B5BABBA-62FC-48EC-BC44-6D85AE21CE02}" srcOrd="0" destOrd="0" parTransId="{3ABF1EC8-DF27-459A-A2F3-F637C6DD7FE4}" sibTransId="{2C1E6AAF-A3BB-435B-B14F-736E12ACFB47}"/>
    <dgm:cxn modelId="{5CC3E3DF-9850-4BB0-AAC5-FBC48026F9A1}" type="presOf" srcId="{DAB60B4F-7317-482B-A6E0-1DB25EFA0DF3}" destId="{D63C4095-3707-4ACE-B17F-FEE4B4FE933F}" srcOrd="0" destOrd="0" presId="urn:microsoft.com/office/officeart/2005/8/layout/vList2"/>
    <dgm:cxn modelId="{D0109A4D-FBCF-4E53-A0E0-647E7DE1E4FF}" srcId="{DAB60B4F-7317-482B-A6E0-1DB25EFA0DF3}" destId="{D14EA671-5422-4FAB-AA0B-A44FC3A362D1}" srcOrd="2" destOrd="0" parTransId="{B904D30F-0C47-4FA6-AAEF-47734A79ABB4}" sibTransId="{9062876A-2741-45AA-B77B-D6905617CFF8}"/>
    <dgm:cxn modelId="{71D38C8E-DB43-48F4-8E4A-8081250C0041}" type="presParOf" srcId="{D63C4095-3707-4ACE-B17F-FEE4B4FE933F}" destId="{D59096CB-9880-4BE2-A8DF-A7B70382D54B}" srcOrd="0" destOrd="0" presId="urn:microsoft.com/office/officeart/2005/8/layout/vList2"/>
    <dgm:cxn modelId="{A3B9C74A-25D0-4799-BE69-3C340F239B38}" type="presParOf" srcId="{D63C4095-3707-4ACE-B17F-FEE4B4FE933F}" destId="{B907E133-4990-481B-BD81-4DC4B7AB0265}" srcOrd="1" destOrd="0" presId="urn:microsoft.com/office/officeart/2005/8/layout/vList2"/>
    <dgm:cxn modelId="{3845324B-A7EE-4ADE-A702-239712CD2FB5}" type="presParOf" srcId="{D63C4095-3707-4ACE-B17F-FEE4B4FE933F}" destId="{2EFE7180-F7A0-4B60-B893-2DAE090EF4B0}" srcOrd="2" destOrd="0" presId="urn:microsoft.com/office/officeart/2005/8/layout/vList2"/>
    <dgm:cxn modelId="{C4D354B9-53F7-44C5-BC07-309176F248C7}" type="presParOf" srcId="{D63C4095-3707-4ACE-B17F-FEE4B4FE933F}" destId="{9FACF6B5-0CFC-4E68-BB7C-EBA7F918D070}" srcOrd="3" destOrd="0" presId="urn:microsoft.com/office/officeart/2005/8/layout/vList2"/>
    <dgm:cxn modelId="{A113A58C-95CF-463E-B231-CCC51A170183}" type="presParOf" srcId="{D63C4095-3707-4ACE-B17F-FEE4B4FE933F}" destId="{027875EF-F6ED-41C0-9ABA-69BA3EDF213C}" srcOrd="4" destOrd="0" presId="urn:microsoft.com/office/officeart/2005/8/layout/vList2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C9A932-6A68-4AFF-A8B8-5A36077B72BE}" type="doc">
      <dgm:prSet loTypeId="urn:microsoft.com/office/officeart/2005/8/layout/vList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D6C93A6-D823-444F-BC4D-9A98AE16EFE7}">
      <dgm:prSet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rtl="1"/>
          <a:r>
            <a:rPr lang="fa-IR" sz="2800" b="1" dirty="0" smtClean="0">
              <a:cs typeface="+mj-cs"/>
            </a:rPr>
            <a:t>2- منابع اطلاعاتي رديف </a:t>
          </a:r>
          <a:r>
            <a:rPr lang="fa-IR" sz="2800" b="1" dirty="0" smtClean="0">
              <a:cs typeface="+mj-cs"/>
            </a:rPr>
            <a:t>دوم( مبتني بر منابع رديف اول مي باشند. محتواي منابع رديف اول را توصيف كرده، تجديد ساختار و تغيير نظم داده و يا در زمينه خاصي مورد استفاده قرار داده اند.)</a:t>
          </a:r>
          <a:endParaRPr lang="en-US" sz="2800" dirty="0">
            <a:cs typeface="+mj-cs"/>
          </a:endParaRPr>
        </a:p>
      </dgm:t>
    </dgm:pt>
    <dgm:pt modelId="{526EA4B9-8CC2-40D0-9852-7045BD6038D7}" type="sibTrans" cxnId="{355A3E21-FAB2-4B9E-BBEC-6EB280409383}">
      <dgm:prSet/>
      <dgm:spPr/>
      <dgm:t>
        <a:bodyPr/>
        <a:lstStyle/>
        <a:p>
          <a:endParaRPr lang="en-US"/>
        </a:p>
      </dgm:t>
    </dgm:pt>
    <dgm:pt modelId="{1379BD9A-E147-4B64-A906-3908A39E7850}" type="parTrans" cxnId="{355A3E21-FAB2-4B9E-BBEC-6EB280409383}">
      <dgm:prSet/>
      <dgm:spPr/>
      <dgm:t>
        <a:bodyPr/>
        <a:lstStyle/>
        <a:p>
          <a:endParaRPr lang="en-US"/>
        </a:p>
      </dgm:t>
    </dgm:pt>
    <dgm:pt modelId="{9D3A66CF-B5EE-47CF-BC02-094E31824F07}">
      <dgm:prSet custT="1"/>
      <dgm:spPr/>
      <dgm:t>
        <a:bodyPr/>
        <a:lstStyle/>
        <a:p>
          <a:pPr rtl="1"/>
          <a:r>
            <a:rPr lang="fa-IR" sz="2800" b="1" dirty="0" smtClean="0">
              <a:cs typeface="+mj-cs"/>
            </a:rPr>
            <a:t>1- منبع اطلاعاتي رديف </a:t>
          </a:r>
          <a:r>
            <a:rPr lang="fa-IR" sz="2800" b="1" dirty="0" smtClean="0">
              <a:cs typeface="+mj-cs"/>
            </a:rPr>
            <a:t>اول( انديشه ، روش ، نگرش يا واقعيت ناشناخته اي را براي اولين بار گزارش مي كنند)</a:t>
          </a:r>
          <a:endParaRPr lang="en-US" sz="2800" dirty="0">
            <a:cs typeface="+mj-cs"/>
          </a:endParaRPr>
        </a:p>
      </dgm:t>
    </dgm:pt>
    <dgm:pt modelId="{93BCCE78-2DED-4F5E-8EB5-662086383135}" type="sibTrans" cxnId="{AFB8973B-D213-4919-9644-53BAC5EA08CB}">
      <dgm:prSet/>
      <dgm:spPr/>
      <dgm:t>
        <a:bodyPr/>
        <a:lstStyle/>
        <a:p>
          <a:endParaRPr lang="en-US"/>
        </a:p>
      </dgm:t>
    </dgm:pt>
    <dgm:pt modelId="{01B9FD7C-6262-4208-96E9-D4101279E71F}" type="parTrans" cxnId="{AFB8973B-D213-4919-9644-53BAC5EA08CB}">
      <dgm:prSet/>
      <dgm:spPr/>
      <dgm:t>
        <a:bodyPr/>
        <a:lstStyle/>
        <a:p>
          <a:endParaRPr lang="en-US"/>
        </a:p>
      </dgm:t>
    </dgm:pt>
    <dgm:pt modelId="{FE125D6D-9961-40DB-B5DD-5F285B4673CD}" type="pres">
      <dgm:prSet presAssocID="{48C9A932-6A68-4AFF-A8B8-5A36077B72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A3917B7-BB64-4C8D-8BEA-E3A0409CF4E6}" type="pres">
      <dgm:prSet presAssocID="{9D3A66CF-B5EE-47CF-BC02-094E31824F0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6582E7-F6CA-4353-AF0E-89BBD0C00D13}" type="pres">
      <dgm:prSet presAssocID="{93BCCE78-2DED-4F5E-8EB5-662086383135}" presName="spacer" presStyleCnt="0"/>
      <dgm:spPr/>
    </dgm:pt>
    <dgm:pt modelId="{BB7042AA-D6D1-4507-820F-3F0BC055895A}" type="pres">
      <dgm:prSet presAssocID="{DD6C93A6-D823-444F-BC4D-9A98AE16EFE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B8973B-D213-4919-9644-53BAC5EA08CB}" srcId="{48C9A932-6A68-4AFF-A8B8-5A36077B72BE}" destId="{9D3A66CF-B5EE-47CF-BC02-094E31824F07}" srcOrd="0" destOrd="0" parTransId="{01B9FD7C-6262-4208-96E9-D4101279E71F}" sibTransId="{93BCCE78-2DED-4F5E-8EB5-662086383135}"/>
    <dgm:cxn modelId="{321695A4-8FEA-45DD-83A3-4A4785858936}" type="presOf" srcId="{DD6C93A6-D823-444F-BC4D-9A98AE16EFE7}" destId="{BB7042AA-D6D1-4507-820F-3F0BC055895A}" srcOrd="0" destOrd="0" presId="urn:microsoft.com/office/officeart/2005/8/layout/vList2"/>
    <dgm:cxn modelId="{C5B5AF5B-C37C-4723-9710-9810E1D71734}" type="presOf" srcId="{9D3A66CF-B5EE-47CF-BC02-094E31824F07}" destId="{FA3917B7-BB64-4C8D-8BEA-E3A0409CF4E6}" srcOrd="0" destOrd="0" presId="urn:microsoft.com/office/officeart/2005/8/layout/vList2"/>
    <dgm:cxn modelId="{A82FE311-E6B2-4779-86BD-FFA704FD1BD2}" type="presOf" srcId="{48C9A932-6A68-4AFF-A8B8-5A36077B72BE}" destId="{FE125D6D-9961-40DB-B5DD-5F285B4673CD}" srcOrd="0" destOrd="0" presId="urn:microsoft.com/office/officeart/2005/8/layout/vList2"/>
    <dgm:cxn modelId="{355A3E21-FAB2-4B9E-BBEC-6EB280409383}" srcId="{48C9A932-6A68-4AFF-A8B8-5A36077B72BE}" destId="{DD6C93A6-D823-444F-BC4D-9A98AE16EFE7}" srcOrd="1" destOrd="0" parTransId="{1379BD9A-E147-4B64-A906-3908A39E7850}" sibTransId="{526EA4B9-8CC2-40D0-9852-7045BD6038D7}"/>
    <dgm:cxn modelId="{4AE2CFF9-DA5D-4F1B-8218-EF551932D9BE}" type="presParOf" srcId="{FE125D6D-9961-40DB-B5DD-5F285B4673CD}" destId="{FA3917B7-BB64-4C8D-8BEA-E3A0409CF4E6}" srcOrd="0" destOrd="0" presId="urn:microsoft.com/office/officeart/2005/8/layout/vList2"/>
    <dgm:cxn modelId="{FB089C5A-8903-4891-AD76-E42D40DF2DC5}" type="presParOf" srcId="{FE125D6D-9961-40DB-B5DD-5F285B4673CD}" destId="{176582E7-F6CA-4353-AF0E-89BBD0C00D13}" srcOrd="1" destOrd="0" presId="urn:microsoft.com/office/officeart/2005/8/layout/vList2"/>
    <dgm:cxn modelId="{D481542A-2CD4-4831-AE69-C35B6F3F09C6}" type="presParOf" srcId="{FE125D6D-9961-40DB-B5DD-5F285B4673CD}" destId="{BB7042AA-D6D1-4507-820F-3F0BC055895A}" srcOrd="2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835A0AB-47C8-449F-8CF9-B5B1A478DAD6}" type="doc">
      <dgm:prSet loTypeId="urn:microsoft.com/office/officeart/2005/8/layout/pyramid2" loCatId="pyramid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97B81B5-20C0-4FED-B723-442A8CBC8D32}">
      <dgm:prSet custT="1"/>
      <dgm:spPr>
        <a:ln>
          <a:solidFill>
            <a:srgbClr val="FF0000"/>
          </a:solidFill>
        </a:ln>
      </dgm:spPr>
      <dgm:t>
        <a:bodyPr/>
        <a:lstStyle/>
        <a:p>
          <a:pPr algn="r" rtl="0"/>
          <a:r>
            <a:rPr lang="fa-IR" sz="2400" b="1" dirty="0" smtClean="0">
              <a:latin typeface="Arial" pitchFamily="34" charset="0"/>
              <a:cs typeface="Arial" pitchFamily="34" charset="0"/>
            </a:rPr>
            <a:t>1- مقاله تحقيقي / مبتني بر كار اصيل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4F21F200-3E8F-46A0-AA76-B0EBC2B9DEF6}" type="parTrans" cxnId="{90BA46AF-634A-429E-88DE-71BA403868D1}">
      <dgm:prSet/>
      <dgm:spPr/>
      <dgm:t>
        <a:bodyPr/>
        <a:lstStyle/>
        <a:p>
          <a:endParaRPr lang="en-US"/>
        </a:p>
      </dgm:t>
    </dgm:pt>
    <dgm:pt modelId="{256EC8C3-6DC3-43A6-BF1A-2CEC09D0F04B}" type="sibTrans" cxnId="{90BA46AF-634A-429E-88DE-71BA403868D1}">
      <dgm:prSet/>
      <dgm:spPr/>
      <dgm:t>
        <a:bodyPr/>
        <a:lstStyle/>
        <a:p>
          <a:endParaRPr lang="en-US"/>
        </a:p>
      </dgm:t>
    </dgm:pt>
    <dgm:pt modelId="{0D2930B3-9F6D-4627-93BD-3E31D920E9B4}">
      <dgm:prSet custT="1"/>
      <dgm:spPr>
        <a:ln>
          <a:solidFill>
            <a:srgbClr val="FF0000"/>
          </a:solidFill>
        </a:ln>
      </dgm:spPr>
      <dgm:t>
        <a:bodyPr/>
        <a:lstStyle/>
        <a:p>
          <a:pPr algn="r" rtl="0"/>
          <a:r>
            <a:rPr lang="fa-IR" sz="2400" b="1" dirty="0" smtClean="0">
              <a:latin typeface="Arial" pitchFamily="34" charset="0"/>
              <a:cs typeface="Arial" pitchFamily="34" charset="0"/>
            </a:rPr>
            <a:t>2- مقاله تحليلي / نظري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11151338-6E9B-4AA2-844F-2FE1FB927F3D}" type="parTrans" cxnId="{7EE86027-CFEF-4D4E-BCBB-7542BDFB4894}">
      <dgm:prSet/>
      <dgm:spPr/>
      <dgm:t>
        <a:bodyPr/>
        <a:lstStyle/>
        <a:p>
          <a:endParaRPr lang="en-US"/>
        </a:p>
      </dgm:t>
    </dgm:pt>
    <dgm:pt modelId="{DBA4F1C5-D39D-41C2-9DFD-720B74519D17}" type="sibTrans" cxnId="{7EE86027-CFEF-4D4E-BCBB-7542BDFB4894}">
      <dgm:prSet/>
      <dgm:spPr/>
      <dgm:t>
        <a:bodyPr/>
        <a:lstStyle/>
        <a:p>
          <a:endParaRPr lang="en-US"/>
        </a:p>
      </dgm:t>
    </dgm:pt>
    <dgm:pt modelId="{7BDF8DDF-4A65-4707-8027-F31B4028CED1}">
      <dgm:prSet custT="1"/>
      <dgm:spPr>
        <a:ln>
          <a:solidFill>
            <a:srgbClr val="FF0000"/>
          </a:solidFill>
        </a:ln>
      </dgm:spPr>
      <dgm:t>
        <a:bodyPr/>
        <a:lstStyle/>
        <a:p>
          <a:pPr algn="r" rtl="0"/>
          <a:r>
            <a:rPr lang="fa-IR" sz="2400" b="1" dirty="0" smtClean="0">
              <a:latin typeface="Arial" pitchFamily="34" charset="0"/>
              <a:cs typeface="Arial" pitchFamily="34" charset="0"/>
            </a:rPr>
            <a:t>3- مقاله مروري / تحليل و ارزيابي انتقادي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F39BD4BC-8C6C-42D0-BCED-73B1504FDF09}" type="parTrans" cxnId="{39C7447B-384A-49F2-BBCB-EFB8AEBBF377}">
      <dgm:prSet/>
      <dgm:spPr/>
      <dgm:t>
        <a:bodyPr/>
        <a:lstStyle/>
        <a:p>
          <a:endParaRPr lang="en-US"/>
        </a:p>
      </dgm:t>
    </dgm:pt>
    <dgm:pt modelId="{CC0ED744-495C-47C0-9CAE-6A066618B317}" type="sibTrans" cxnId="{39C7447B-384A-49F2-BBCB-EFB8AEBBF377}">
      <dgm:prSet/>
      <dgm:spPr/>
      <dgm:t>
        <a:bodyPr/>
        <a:lstStyle/>
        <a:p>
          <a:endParaRPr lang="en-US"/>
        </a:p>
      </dgm:t>
    </dgm:pt>
    <dgm:pt modelId="{096466B7-8D80-4B7E-AA9B-1C735DF3ABB2}">
      <dgm:prSet custT="1"/>
      <dgm:spPr>
        <a:ln>
          <a:solidFill>
            <a:srgbClr val="FF0000"/>
          </a:solidFill>
        </a:ln>
      </dgm:spPr>
      <dgm:t>
        <a:bodyPr/>
        <a:lstStyle/>
        <a:p>
          <a:pPr algn="r" rtl="0"/>
          <a:r>
            <a:rPr lang="fa-IR" sz="2400" b="1" dirty="0" smtClean="0">
              <a:latin typeface="Arial" pitchFamily="34" charset="0"/>
              <a:cs typeface="Arial" pitchFamily="34" charset="0"/>
            </a:rPr>
            <a:t>4- مقاله گرد آوري</a:t>
          </a:r>
          <a:endParaRPr lang="en-US" sz="2400" dirty="0">
            <a:latin typeface="Arial" pitchFamily="34" charset="0"/>
            <a:cs typeface="Arial" pitchFamily="34" charset="0"/>
          </a:endParaRPr>
        </a:p>
      </dgm:t>
    </dgm:pt>
    <dgm:pt modelId="{F9841DE1-12FB-4C24-8898-7AA5177655FC}" type="parTrans" cxnId="{896B1165-3E70-4734-AB91-C053D168D3A4}">
      <dgm:prSet/>
      <dgm:spPr/>
      <dgm:t>
        <a:bodyPr/>
        <a:lstStyle/>
        <a:p>
          <a:endParaRPr lang="en-US"/>
        </a:p>
      </dgm:t>
    </dgm:pt>
    <dgm:pt modelId="{CF0558E0-C0F0-4D06-BF3A-2CB32F46AC20}" type="sibTrans" cxnId="{896B1165-3E70-4734-AB91-C053D168D3A4}">
      <dgm:prSet/>
      <dgm:spPr/>
      <dgm:t>
        <a:bodyPr/>
        <a:lstStyle/>
        <a:p>
          <a:endParaRPr lang="en-US"/>
        </a:p>
      </dgm:t>
    </dgm:pt>
    <dgm:pt modelId="{8C725380-9BFE-433C-8DA7-5D4C81D45F0D}">
      <dgm:prSet custT="1"/>
      <dgm:spPr>
        <a:ln>
          <a:solidFill>
            <a:srgbClr val="FF0000"/>
          </a:solidFill>
        </a:ln>
      </dgm:spPr>
      <dgm:t>
        <a:bodyPr/>
        <a:lstStyle/>
        <a:p>
          <a:pPr algn="r" rtl="0"/>
          <a:r>
            <a:rPr lang="fa-IR" sz="2400" b="1" dirty="0" smtClean="0">
              <a:latin typeface="Arial" pitchFamily="34" charset="0"/>
              <a:cs typeface="Arial" pitchFamily="34" charset="0"/>
            </a:rPr>
            <a:t>5- مقاله هاي دايرة المعارفي</a:t>
          </a:r>
          <a:endParaRPr lang="en-US" sz="2400" b="1" dirty="0">
            <a:latin typeface="Arial" pitchFamily="34" charset="0"/>
            <a:cs typeface="Arial" pitchFamily="34" charset="0"/>
          </a:endParaRPr>
        </a:p>
      </dgm:t>
    </dgm:pt>
    <dgm:pt modelId="{FC1616C3-79EC-481C-9242-75EB9A4FC697}" type="parTrans" cxnId="{1A962A24-21D2-4061-A8D7-864CE3208E60}">
      <dgm:prSet/>
      <dgm:spPr/>
      <dgm:t>
        <a:bodyPr/>
        <a:lstStyle/>
        <a:p>
          <a:endParaRPr lang="en-US"/>
        </a:p>
      </dgm:t>
    </dgm:pt>
    <dgm:pt modelId="{6E268E01-AFFD-4C9D-B7FC-1A29043DC191}" type="sibTrans" cxnId="{1A962A24-21D2-4061-A8D7-864CE3208E60}">
      <dgm:prSet/>
      <dgm:spPr/>
      <dgm:t>
        <a:bodyPr/>
        <a:lstStyle/>
        <a:p>
          <a:endParaRPr lang="en-US"/>
        </a:p>
      </dgm:t>
    </dgm:pt>
    <dgm:pt modelId="{F08109D2-FEA0-48FF-A189-D5E83B94E50A}" type="pres">
      <dgm:prSet presAssocID="{C835A0AB-47C8-449F-8CF9-B5B1A478DAD6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11E78081-6E6D-41A3-8B94-BC014602EF7E}" type="pres">
      <dgm:prSet presAssocID="{C835A0AB-47C8-449F-8CF9-B5B1A478DAD6}" presName="pyramid" presStyleLbl="node1" presStyleIdx="0" presStyleCnt="1" custScaleX="210447"/>
      <dgm:spPr>
        <a:solidFill>
          <a:schemeClr val="accent5">
            <a:lumMod val="50000"/>
          </a:schemeClr>
        </a:solidFill>
        <a:ln>
          <a:solidFill>
            <a:srgbClr val="FF0000"/>
          </a:solidFill>
        </a:ln>
      </dgm:spPr>
      <dgm:t>
        <a:bodyPr/>
        <a:lstStyle/>
        <a:p>
          <a:endParaRPr lang="en-US"/>
        </a:p>
      </dgm:t>
    </dgm:pt>
    <dgm:pt modelId="{861EAB8A-7DB3-4651-9AF6-1F3F78542240}" type="pres">
      <dgm:prSet presAssocID="{C835A0AB-47C8-449F-8CF9-B5B1A478DAD6}" presName="theList" presStyleCnt="0"/>
      <dgm:spPr/>
    </dgm:pt>
    <dgm:pt modelId="{88E3D290-B133-4A4F-9248-9DB19E373FC9}" type="pres">
      <dgm:prSet presAssocID="{297B81B5-20C0-4FED-B723-442A8CBC8D32}" presName="aNode" presStyleLbl="fgAcc1" presStyleIdx="0" presStyleCnt="5" custScaleX="2104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B9C0E2-980E-46AA-9FEC-C536F0DA30D5}" type="pres">
      <dgm:prSet presAssocID="{297B81B5-20C0-4FED-B723-442A8CBC8D32}" presName="aSpace" presStyleCnt="0"/>
      <dgm:spPr/>
    </dgm:pt>
    <dgm:pt modelId="{D73815C4-705E-4E7F-920C-FEAEF54D4409}" type="pres">
      <dgm:prSet presAssocID="{0D2930B3-9F6D-4627-93BD-3E31D920E9B4}" presName="aNode" presStyleLbl="fgAcc1" presStyleIdx="1" presStyleCnt="5" custScaleX="2104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483974-D2DF-4971-8796-9672572E8DD4}" type="pres">
      <dgm:prSet presAssocID="{0D2930B3-9F6D-4627-93BD-3E31D920E9B4}" presName="aSpace" presStyleCnt="0"/>
      <dgm:spPr/>
    </dgm:pt>
    <dgm:pt modelId="{9706A8EE-976F-4C15-9D7D-D8FD7F29B0ED}" type="pres">
      <dgm:prSet presAssocID="{7BDF8DDF-4A65-4707-8027-F31B4028CED1}" presName="aNode" presStyleLbl="fgAcc1" presStyleIdx="2" presStyleCnt="5" custScaleX="2104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80064F-1C63-44D7-B489-A0FB128543CE}" type="pres">
      <dgm:prSet presAssocID="{7BDF8DDF-4A65-4707-8027-F31B4028CED1}" presName="aSpace" presStyleCnt="0"/>
      <dgm:spPr/>
    </dgm:pt>
    <dgm:pt modelId="{1E54B46A-0C49-49F4-A7DC-1A1D9875F7FB}" type="pres">
      <dgm:prSet presAssocID="{096466B7-8D80-4B7E-AA9B-1C735DF3ABB2}" presName="aNode" presStyleLbl="fgAcc1" presStyleIdx="3" presStyleCnt="5" custScaleX="2104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3BF357-3A1A-4917-92C8-4FDC020DFC40}" type="pres">
      <dgm:prSet presAssocID="{096466B7-8D80-4B7E-AA9B-1C735DF3ABB2}" presName="aSpace" presStyleCnt="0"/>
      <dgm:spPr/>
    </dgm:pt>
    <dgm:pt modelId="{3C39FEAA-6B8D-4AB4-882E-126A78C54D5A}" type="pres">
      <dgm:prSet presAssocID="{8C725380-9BFE-433C-8DA7-5D4C81D45F0D}" presName="aNode" presStyleLbl="fgAcc1" presStyleIdx="4" presStyleCnt="5" custScaleX="2104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58750D-ABED-48D3-80DC-3C3A3AA447C4}" type="pres">
      <dgm:prSet presAssocID="{8C725380-9BFE-433C-8DA7-5D4C81D45F0D}" presName="aSpace" presStyleCnt="0"/>
      <dgm:spPr/>
    </dgm:pt>
  </dgm:ptLst>
  <dgm:cxnLst>
    <dgm:cxn modelId="{39C7447B-384A-49F2-BBCB-EFB8AEBBF377}" srcId="{C835A0AB-47C8-449F-8CF9-B5B1A478DAD6}" destId="{7BDF8DDF-4A65-4707-8027-F31B4028CED1}" srcOrd="2" destOrd="0" parTransId="{F39BD4BC-8C6C-42D0-BCED-73B1504FDF09}" sibTransId="{CC0ED744-495C-47C0-9CAE-6A066618B317}"/>
    <dgm:cxn modelId="{2821A8EC-7ABF-45A2-8805-085218C1D6D6}" type="presOf" srcId="{0D2930B3-9F6D-4627-93BD-3E31D920E9B4}" destId="{D73815C4-705E-4E7F-920C-FEAEF54D4409}" srcOrd="0" destOrd="0" presId="urn:microsoft.com/office/officeart/2005/8/layout/pyramid2"/>
    <dgm:cxn modelId="{F775AB8B-5964-47DC-9E06-C85F71EA8366}" type="presOf" srcId="{096466B7-8D80-4B7E-AA9B-1C735DF3ABB2}" destId="{1E54B46A-0C49-49F4-A7DC-1A1D9875F7FB}" srcOrd="0" destOrd="0" presId="urn:microsoft.com/office/officeart/2005/8/layout/pyramid2"/>
    <dgm:cxn modelId="{CD740803-BB2F-4C0D-B27F-0B5421DF2D09}" type="presOf" srcId="{8C725380-9BFE-433C-8DA7-5D4C81D45F0D}" destId="{3C39FEAA-6B8D-4AB4-882E-126A78C54D5A}" srcOrd="0" destOrd="0" presId="urn:microsoft.com/office/officeart/2005/8/layout/pyramid2"/>
    <dgm:cxn modelId="{1A962A24-21D2-4061-A8D7-864CE3208E60}" srcId="{C835A0AB-47C8-449F-8CF9-B5B1A478DAD6}" destId="{8C725380-9BFE-433C-8DA7-5D4C81D45F0D}" srcOrd="4" destOrd="0" parTransId="{FC1616C3-79EC-481C-9242-75EB9A4FC697}" sibTransId="{6E268E01-AFFD-4C9D-B7FC-1A29043DC191}"/>
    <dgm:cxn modelId="{896B1165-3E70-4734-AB91-C053D168D3A4}" srcId="{C835A0AB-47C8-449F-8CF9-B5B1A478DAD6}" destId="{096466B7-8D80-4B7E-AA9B-1C735DF3ABB2}" srcOrd="3" destOrd="0" parTransId="{F9841DE1-12FB-4C24-8898-7AA5177655FC}" sibTransId="{CF0558E0-C0F0-4D06-BF3A-2CB32F46AC20}"/>
    <dgm:cxn modelId="{D3E0D8E4-EFB7-4241-914C-F8D2B6198257}" type="presOf" srcId="{C835A0AB-47C8-449F-8CF9-B5B1A478DAD6}" destId="{F08109D2-FEA0-48FF-A189-D5E83B94E50A}" srcOrd="0" destOrd="0" presId="urn:microsoft.com/office/officeart/2005/8/layout/pyramid2"/>
    <dgm:cxn modelId="{925B170B-E50A-4A1F-BCDC-336BF53B031F}" type="presOf" srcId="{7BDF8DDF-4A65-4707-8027-F31B4028CED1}" destId="{9706A8EE-976F-4C15-9D7D-D8FD7F29B0ED}" srcOrd="0" destOrd="0" presId="urn:microsoft.com/office/officeart/2005/8/layout/pyramid2"/>
    <dgm:cxn modelId="{90BA46AF-634A-429E-88DE-71BA403868D1}" srcId="{C835A0AB-47C8-449F-8CF9-B5B1A478DAD6}" destId="{297B81B5-20C0-4FED-B723-442A8CBC8D32}" srcOrd="0" destOrd="0" parTransId="{4F21F200-3E8F-46A0-AA76-B0EBC2B9DEF6}" sibTransId="{256EC8C3-6DC3-43A6-BF1A-2CEC09D0F04B}"/>
    <dgm:cxn modelId="{7EE86027-CFEF-4D4E-BCBB-7542BDFB4894}" srcId="{C835A0AB-47C8-449F-8CF9-B5B1A478DAD6}" destId="{0D2930B3-9F6D-4627-93BD-3E31D920E9B4}" srcOrd="1" destOrd="0" parTransId="{11151338-6E9B-4AA2-844F-2FE1FB927F3D}" sibTransId="{DBA4F1C5-D39D-41C2-9DFD-720B74519D17}"/>
    <dgm:cxn modelId="{17BF4339-B8A6-4B3B-9F22-18DD1873664C}" type="presOf" srcId="{297B81B5-20C0-4FED-B723-442A8CBC8D32}" destId="{88E3D290-B133-4A4F-9248-9DB19E373FC9}" srcOrd="0" destOrd="0" presId="urn:microsoft.com/office/officeart/2005/8/layout/pyramid2"/>
    <dgm:cxn modelId="{3F971E30-9F23-4673-91A8-A4EADCDCF1C3}" type="presParOf" srcId="{F08109D2-FEA0-48FF-A189-D5E83B94E50A}" destId="{11E78081-6E6D-41A3-8B94-BC014602EF7E}" srcOrd="0" destOrd="0" presId="urn:microsoft.com/office/officeart/2005/8/layout/pyramid2"/>
    <dgm:cxn modelId="{FD74E57E-A600-419A-A7E1-17ABDDB5857E}" type="presParOf" srcId="{F08109D2-FEA0-48FF-A189-D5E83B94E50A}" destId="{861EAB8A-7DB3-4651-9AF6-1F3F78542240}" srcOrd="1" destOrd="0" presId="urn:microsoft.com/office/officeart/2005/8/layout/pyramid2"/>
    <dgm:cxn modelId="{F94385F7-133D-4730-8006-501A5FF1D671}" type="presParOf" srcId="{861EAB8A-7DB3-4651-9AF6-1F3F78542240}" destId="{88E3D290-B133-4A4F-9248-9DB19E373FC9}" srcOrd="0" destOrd="0" presId="urn:microsoft.com/office/officeart/2005/8/layout/pyramid2"/>
    <dgm:cxn modelId="{95D13623-B98B-4410-8C57-6AC063C45503}" type="presParOf" srcId="{861EAB8A-7DB3-4651-9AF6-1F3F78542240}" destId="{B9B9C0E2-980E-46AA-9FEC-C536F0DA30D5}" srcOrd="1" destOrd="0" presId="urn:microsoft.com/office/officeart/2005/8/layout/pyramid2"/>
    <dgm:cxn modelId="{6C369E33-FDCC-471D-86F3-158CE995722B}" type="presParOf" srcId="{861EAB8A-7DB3-4651-9AF6-1F3F78542240}" destId="{D73815C4-705E-4E7F-920C-FEAEF54D4409}" srcOrd="2" destOrd="0" presId="urn:microsoft.com/office/officeart/2005/8/layout/pyramid2"/>
    <dgm:cxn modelId="{283E4D9E-CC7F-45B2-83AA-FDF4C6080B60}" type="presParOf" srcId="{861EAB8A-7DB3-4651-9AF6-1F3F78542240}" destId="{4C483974-D2DF-4971-8796-9672572E8DD4}" srcOrd="3" destOrd="0" presId="urn:microsoft.com/office/officeart/2005/8/layout/pyramid2"/>
    <dgm:cxn modelId="{60FD076E-3026-4C65-AFD7-F6E96935752B}" type="presParOf" srcId="{861EAB8A-7DB3-4651-9AF6-1F3F78542240}" destId="{9706A8EE-976F-4C15-9D7D-D8FD7F29B0ED}" srcOrd="4" destOrd="0" presId="urn:microsoft.com/office/officeart/2005/8/layout/pyramid2"/>
    <dgm:cxn modelId="{1B7FB8EC-5B15-4B7F-9F83-2D5AEE2DA0E5}" type="presParOf" srcId="{861EAB8A-7DB3-4651-9AF6-1F3F78542240}" destId="{8380064F-1C63-44D7-B489-A0FB128543CE}" srcOrd="5" destOrd="0" presId="urn:microsoft.com/office/officeart/2005/8/layout/pyramid2"/>
    <dgm:cxn modelId="{7242B081-7644-46A0-9CB7-0F4A9A5CEFD4}" type="presParOf" srcId="{861EAB8A-7DB3-4651-9AF6-1F3F78542240}" destId="{1E54B46A-0C49-49F4-A7DC-1A1D9875F7FB}" srcOrd="6" destOrd="0" presId="urn:microsoft.com/office/officeart/2005/8/layout/pyramid2"/>
    <dgm:cxn modelId="{7D80F3AF-8492-4781-8343-E51E50AD193F}" type="presParOf" srcId="{861EAB8A-7DB3-4651-9AF6-1F3F78542240}" destId="{A53BF357-3A1A-4917-92C8-4FDC020DFC40}" srcOrd="7" destOrd="0" presId="urn:microsoft.com/office/officeart/2005/8/layout/pyramid2"/>
    <dgm:cxn modelId="{AC065728-FA09-42CB-AF5A-BFCB0ED245DC}" type="presParOf" srcId="{861EAB8A-7DB3-4651-9AF6-1F3F78542240}" destId="{3C39FEAA-6B8D-4AB4-882E-126A78C54D5A}" srcOrd="8" destOrd="0" presId="urn:microsoft.com/office/officeart/2005/8/layout/pyramid2"/>
    <dgm:cxn modelId="{FE77008A-C2FD-46AF-A65A-782D622942BA}" type="presParOf" srcId="{861EAB8A-7DB3-4651-9AF6-1F3F78542240}" destId="{B758750D-ABED-48D3-80DC-3C3A3AA447C4}" srcOrd="9" destOrd="0" presId="urn:microsoft.com/office/officeart/2005/8/layout/pyramid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B97AB01-DA8D-4494-B4A8-B1E39A1500A2}" type="doc">
      <dgm:prSet loTypeId="urn:microsoft.com/office/officeart/2005/8/layout/vList2" loCatId="list" qsTypeId="urn:microsoft.com/office/officeart/2005/8/quickstyle/simple3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D943DC3-C4A0-4AF0-98FA-D05E64BFDB3C}">
      <dgm:prSet custT="1"/>
      <dgm:spPr/>
      <dgm:t>
        <a:bodyPr/>
        <a:lstStyle/>
        <a:p>
          <a:pPr rtl="1"/>
          <a:r>
            <a:rPr lang="fa-IR" sz="3200" b="1" dirty="0" smtClean="0">
              <a:cs typeface="+mj-cs"/>
            </a:rPr>
            <a:t>برخاسته از پژوهش نويني است كه محقق خود انجام داده و متكي بر يافته هاي ديگران نيست .</a:t>
          </a:r>
          <a:endParaRPr lang="en-US" sz="3200" dirty="0">
            <a:cs typeface="+mj-cs"/>
          </a:endParaRPr>
        </a:p>
      </dgm:t>
    </dgm:pt>
    <dgm:pt modelId="{D9CB0E69-AE66-4B95-8C4B-284D9063F31E}" type="parTrans" cxnId="{783CCC15-86AB-4AF4-B668-671E294F9BBF}">
      <dgm:prSet/>
      <dgm:spPr/>
      <dgm:t>
        <a:bodyPr/>
        <a:lstStyle/>
        <a:p>
          <a:endParaRPr lang="en-US"/>
        </a:p>
      </dgm:t>
    </dgm:pt>
    <dgm:pt modelId="{AE283657-F8A8-461F-BD2A-34793C03EA64}" type="sibTrans" cxnId="{783CCC15-86AB-4AF4-B668-671E294F9BBF}">
      <dgm:prSet/>
      <dgm:spPr/>
      <dgm:t>
        <a:bodyPr/>
        <a:lstStyle/>
        <a:p>
          <a:endParaRPr lang="en-US"/>
        </a:p>
      </dgm:t>
    </dgm:pt>
    <dgm:pt modelId="{8BB09FB1-5287-4E8C-940C-FF250D7937A5}">
      <dgm:prSet custT="1"/>
      <dgm:spPr/>
      <dgm:t>
        <a:bodyPr/>
        <a:lstStyle/>
        <a:p>
          <a:pPr rtl="1"/>
          <a:r>
            <a:rPr lang="fa-IR" sz="3200" b="1" dirty="0" smtClean="0">
              <a:cs typeface="+mj-cs"/>
            </a:rPr>
            <a:t>بعضي معتقدند كه بايد داراي كار ميداني باشد .</a:t>
          </a:r>
          <a:r>
            <a:rPr lang="fa-IR" sz="3200" dirty="0" smtClean="0">
              <a:cs typeface="+mj-cs"/>
            </a:rPr>
            <a:t> </a:t>
          </a:r>
          <a:endParaRPr lang="en-US" sz="3200" dirty="0">
            <a:cs typeface="+mj-cs"/>
          </a:endParaRPr>
        </a:p>
      </dgm:t>
    </dgm:pt>
    <dgm:pt modelId="{6B8AEDF4-A861-4AB9-AA2D-2915B105F7CE}" type="parTrans" cxnId="{DFBD803D-D534-4A3D-B3F2-6B87DA8C0297}">
      <dgm:prSet/>
      <dgm:spPr/>
      <dgm:t>
        <a:bodyPr/>
        <a:lstStyle/>
        <a:p>
          <a:endParaRPr lang="en-US"/>
        </a:p>
      </dgm:t>
    </dgm:pt>
    <dgm:pt modelId="{98D8B81D-AC18-40D0-B831-E41CC25963AE}" type="sibTrans" cxnId="{DFBD803D-D534-4A3D-B3F2-6B87DA8C0297}">
      <dgm:prSet/>
      <dgm:spPr/>
      <dgm:t>
        <a:bodyPr/>
        <a:lstStyle/>
        <a:p>
          <a:endParaRPr lang="en-US"/>
        </a:p>
      </dgm:t>
    </dgm:pt>
    <dgm:pt modelId="{4B042CD4-C4E7-4D7B-9832-80FBCBBF67FA}" type="pres">
      <dgm:prSet presAssocID="{7B97AB01-DA8D-4494-B4A8-B1E39A1500A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BAA105-BD7E-416D-98CE-8FE6AC96BC07}" type="pres">
      <dgm:prSet presAssocID="{ED943DC3-C4A0-4AF0-98FA-D05E64BFDB3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FE15F8-7D14-4407-89EC-7BDBC7F7EAF9}" type="pres">
      <dgm:prSet presAssocID="{AE283657-F8A8-461F-BD2A-34793C03EA64}" presName="spacer" presStyleCnt="0"/>
      <dgm:spPr/>
    </dgm:pt>
    <dgm:pt modelId="{8ADAEB57-22AE-4528-9567-A33B797BD3EC}" type="pres">
      <dgm:prSet presAssocID="{8BB09FB1-5287-4E8C-940C-FF250D7937A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BD803D-D534-4A3D-B3F2-6B87DA8C0297}" srcId="{7B97AB01-DA8D-4494-B4A8-B1E39A1500A2}" destId="{8BB09FB1-5287-4E8C-940C-FF250D7937A5}" srcOrd="1" destOrd="0" parTransId="{6B8AEDF4-A861-4AB9-AA2D-2915B105F7CE}" sibTransId="{98D8B81D-AC18-40D0-B831-E41CC25963AE}"/>
    <dgm:cxn modelId="{0A264090-9953-48AE-BFAB-183A62D0A5FB}" type="presOf" srcId="{ED943DC3-C4A0-4AF0-98FA-D05E64BFDB3C}" destId="{F5BAA105-BD7E-416D-98CE-8FE6AC96BC07}" srcOrd="0" destOrd="0" presId="urn:microsoft.com/office/officeart/2005/8/layout/vList2"/>
    <dgm:cxn modelId="{47F0FA81-43B5-4621-9319-32F92BC01478}" type="presOf" srcId="{7B97AB01-DA8D-4494-B4A8-B1E39A1500A2}" destId="{4B042CD4-C4E7-4D7B-9832-80FBCBBF67FA}" srcOrd="0" destOrd="0" presId="urn:microsoft.com/office/officeart/2005/8/layout/vList2"/>
    <dgm:cxn modelId="{75BA0EAE-FDF0-43B7-B868-7ACAEB2EEFDC}" type="presOf" srcId="{8BB09FB1-5287-4E8C-940C-FF250D7937A5}" destId="{8ADAEB57-22AE-4528-9567-A33B797BD3EC}" srcOrd="0" destOrd="0" presId="urn:microsoft.com/office/officeart/2005/8/layout/vList2"/>
    <dgm:cxn modelId="{783CCC15-86AB-4AF4-B668-671E294F9BBF}" srcId="{7B97AB01-DA8D-4494-B4A8-B1E39A1500A2}" destId="{ED943DC3-C4A0-4AF0-98FA-D05E64BFDB3C}" srcOrd="0" destOrd="0" parTransId="{D9CB0E69-AE66-4B95-8C4B-284D9063F31E}" sibTransId="{AE283657-F8A8-461F-BD2A-34793C03EA64}"/>
    <dgm:cxn modelId="{5A09AA94-7C4A-4CAB-BBE2-366443E8E5FC}" type="presParOf" srcId="{4B042CD4-C4E7-4D7B-9832-80FBCBBF67FA}" destId="{F5BAA105-BD7E-416D-98CE-8FE6AC96BC07}" srcOrd="0" destOrd="0" presId="urn:microsoft.com/office/officeart/2005/8/layout/vList2"/>
    <dgm:cxn modelId="{BD0CD43B-ADF6-4ADD-BA97-186871EA4C7E}" type="presParOf" srcId="{4B042CD4-C4E7-4D7B-9832-80FBCBBF67FA}" destId="{67FE15F8-7D14-4407-89EC-7BDBC7F7EAF9}" srcOrd="1" destOrd="0" presId="urn:microsoft.com/office/officeart/2005/8/layout/vList2"/>
    <dgm:cxn modelId="{59E02E5C-853D-4369-AC0A-46504CADEAA1}" type="presParOf" srcId="{4B042CD4-C4E7-4D7B-9832-80FBCBBF67FA}" destId="{8ADAEB57-22AE-4528-9567-A33B797BD3EC}" srcOrd="2" destOrd="0" presId="urn:microsoft.com/office/officeart/2005/8/layout/vList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5406043-D08B-4357-8432-DC93F717BB9D}" type="doc">
      <dgm:prSet loTypeId="urn:microsoft.com/office/officeart/2005/8/layout/vList2" loCatId="list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D8171D0-B0F6-46D7-9BAC-943ECD39E214}">
      <dgm:prSet custT="1"/>
      <dgm:spPr>
        <a:solidFill>
          <a:srgbClr val="FFFF99"/>
        </a:solidFill>
      </dgm:spPr>
      <dgm:t>
        <a:bodyPr/>
        <a:lstStyle/>
        <a:p>
          <a:pPr algn="just" rtl="1"/>
          <a:r>
            <a:rPr lang="fa-IR" sz="2300" b="1" dirty="0" smtClean="0">
              <a:cs typeface="+mj-cs"/>
            </a:rPr>
            <a:t>1 – کنفرانس ها ، سمینار ها ، همایش ها و .. سطح سازمانی، استانی ، ملی ، منطقه ای ، بین المللی در داخل یا خارج از کشور ( متناسب با سطح خود به صورت افزایشی ، دارای ارزش علمی و امتیاز آکادمیکی بیشتری می باشد .)</a:t>
          </a:r>
          <a:endParaRPr lang="en-US" sz="2300" dirty="0">
            <a:cs typeface="+mj-cs"/>
          </a:endParaRPr>
        </a:p>
      </dgm:t>
    </dgm:pt>
    <dgm:pt modelId="{D4605F77-66A4-462D-B2AB-47D64E40E0AB}" type="parTrans" cxnId="{065B770F-BFBA-4531-BF19-6EDD117CD6D4}">
      <dgm:prSet/>
      <dgm:spPr/>
      <dgm:t>
        <a:bodyPr/>
        <a:lstStyle/>
        <a:p>
          <a:endParaRPr lang="en-US"/>
        </a:p>
      </dgm:t>
    </dgm:pt>
    <dgm:pt modelId="{0B66749E-1FC3-48A5-905B-D5980022774F}" type="sibTrans" cxnId="{065B770F-BFBA-4531-BF19-6EDD117CD6D4}">
      <dgm:prSet/>
      <dgm:spPr/>
      <dgm:t>
        <a:bodyPr/>
        <a:lstStyle/>
        <a:p>
          <a:endParaRPr lang="en-US"/>
        </a:p>
      </dgm:t>
    </dgm:pt>
    <dgm:pt modelId="{E25487E3-D980-40FF-BB5D-2A94383E5490}">
      <dgm:prSet/>
      <dgm:spPr>
        <a:solidFill>
          <a:srgbClr val="FFCCFF"/>
        </a:solidFill>
      </dgm:spPr>
      <dgm:t>
        <a:bodyPr/>
        <a:lstStyle/>
        <a:p>
          <a:pPr algn="just" rtl="1"/>
          <a:r>
            <a:rPr lang="fa-IR" b="1" dirty="0" smtClean="0">
              <a:cs typeface="+mj-cs"/>
            </a:rPr>
            <a:t>2 – مجلات و ژورنال های داخلی و خارجی که از نظر ارزش علمی و آکادمیکی دارای اعتبار و امتیاز بیشتری نسبت به کنفرانس ها می باشد . انواع مجلات عبارتند از </a:t>
          </a:r>
          <a:r>
            <a:rPr lang="en-US" b="1" dirty="0" smtClean="0">
              <a:cs typeface="+mj-cs"/>
            </a:rPr>
            <a:t>ISI </a:t>
          </a:r>
          <a:r>
            <a:rPr lang="fa-IR" b="1" dirty="0" smtClean="0">
              <a:cs typeface="+mj-cs"/>
            </a:rPr>
            <a:t>، علمی – پژوهشی ، علمی – ترویجی ، علمی - مروری ، علمی  - خبری ، علمی - تخصصی</a:t>
          </a:r>
          <a:endParaRPr lang="en-US" b="1" dirty="0">
            <a:cs typeface="+mj-cs"/>
          </a:endParaRPr>
        </a:p>
      </dgm:t>
    </dgm:pt>
    <dgm:pt modelId="{22F53968-9732-495A-99A3-B77DCACF5184}" type="parTrans" cxnId="{1B54D804-CC1A-4485-B2E9-01B19BA10E66}">
      <dgm:prSet/>
      <dgm:spPr/>
      <dgm:t>
        <a:bodyPr/>
        <a:lstStyle/>
        <a:p>
          <a:endParaRPr lang="en-US"/>
        </a:p>
      </dgm:t>
    </dgm:pt>
    <dgm:pt modelId="{066168A0-6924-436E-A8FB-B9924D67E324}" type="sibTrans" cxnId="{1B54D804-CC1A-4485-B2E9-01B19BA10E66}">
      <dgm:prSet/>
      <dgm:spPr/>
      <dgm:t>
        <a:bodyPr/>
        <a:lstStyle/>
        <a:p>
          <a:endParaRPr lang="en-US"/>
        </a:p>
      </dgm:t>
    </dgm:pt>
    <dgm:pt modelId="{5E70A0C5-C479-4A11-A40A-71B3A9E13182}" type="pres">
      <dgm:prSet presAssocID="{95406043-D08B-4357-8432-DC93F717BB9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9CC28A6-C546-43DC-AC3C-30817347CF6E}" type="pres">
      <dgm:prSet presAssocID="{BD8171D0-B0F6-46D7-9BAC-943ECD39E21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4720A6-A3C5-4F54-8F33-1BC02B5ADDFD}" type="pres">
      <dgm:prSet presAssocID="{0B66749E-1FC3-48A5-905B-D5980022774F}" presName="spacer" presStyleCnt="0"/>
      <dgm:spPr/>
    </dgm:pt>
    <dgm:pt modelId="{C675E5FB-9391-448D-BC68-4B784453364F}" type="pres">
      <dgm:prSet presAssocID="{E25487E3-D980-40FF-BB5D-2A94383E549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B3278E-05BB-455F-BA59-7905B3CA64D1}" type="presOf" srcId="{BD8171D0-B0F6-46D7-9BAC-943ECD39E214}" destId="{E9CC28A6-C546-43DC-AC3C-30817347CF6E}" srcOrd="0" destOrd="0" presId="urn:microsoft.com/office/officeart/2005/8/layout/vList2"/>
    <dgm:cxn modelId="{065B770F-BFBA-4531-BF19-6EDD117CD6D4}" srcId="{95406043-D08B-4357-8432-DC93F717BB9D}" destId="{BD8171D0-B0F6-46D7-9BAC-943ECD39E214}" srcOrd="0" destOrd="0" parTransId="{D4605F77-66A4-462D-B2AB-47D64E40E0AB}" sibTransId="{0B66749E-1FC3-48A5-905B-D5980022774F}"/>
    <dgm:cxn modelId="{0B5F2B06-303A-4245-9D0E-EB4E831CA717}" type="presOf" srcId="{E25487E3-D980-40FF-BB5D-2A94383E5490}" destId="{C675E5FB-9391-448D-BC68-4B784453364F}" srcOrd="0" destOrd="0" presId="urn:microsoft.com/office/officeart/2005/8/layout/vList2"/>
    <dgm:cxn modelId="{670EDA03-4FD1-49D3-8C8E-2DC6C44D80F8}" type="presOf" srcId="{95406043-D08B-4357-8432-DC93F717BB9D}" destId="{5E70A0C5-C479-4A11-A40A-71B3A9E13182}" srcOrd="0" destOrd="0" presId="urn:microsoft.com/office/officeart/2005/8/layout/vList2"/>
    <dgm:cxn modelId="{1B54D804-CC1A-4485-B2E9-01B19BA10E66}" srcId="{95406043-D08B-4357-8432-DC93F717BB9D}" destId="{E25487E3-D980-40FF-BB5D-2A94383E5490}" srcOrd="1" destOrd="0" parTransId="{22F53968-9732-495A-99A3-B77DCACF5184}" sibTransId="{066168A0-6924-436E-A8FB-B9924D67E324}"/>
    <dgm:cxn modelId="{7DFDFEE1-5694-4EC3-871A-A46312F71E35}" type="presParOf" srcId="{5E70A0C5-C479-4A11-A40A-71B3A9E13182}" destId="{E9CC28A6-C546-43DC-AC3C-30817347CF6E}" srcOrd="0" destOrd="0" presId="urn:microsoft.com/office/officeart/2005/8/layout/vList2"/>
    <dgm:cxn modelId="{5F5DCAA6-6153-48C7-A2D3-88995BF583AD}" type="presParOf" srcId="{5E70A0C5-C479-4A11-A40A-71B3A9E13182}" destId="{434720A6-A3C5-4F54-8F33-1BC02B5ADDFD}" srcOrd="1" destOrd="0" presId="urn:microsoft.com/office/officeart/2005/8/layout/vList2"/>
    <dgm:cxn modelId="{BE053632-A0D7-492C-AB7F-454B2C44503B}" type="presParOf" srcId="{5E70A0C5-C479-4A11-A40A-71B3A9E13182}" destId="{C675E5FB-9391-448D-BC68-4B784453364F}" srcOrd="2" destOrd="0" presId="urn:microsoft.com/office/officeart/2005/8/layout/vList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D13BB80-847E-4B20-B362-1E92F088DA2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454117-849D-49B8-86BB-0D02E438312E}">
      <dgm:prSet phldrT="[Text]" custT="1"/>
      <dgm:spPr>
        <a:solidFill>
          <a:srgbClr val="ECBBB2">
            <a:alpha val="40000"/>
          </a:srgbClr>
        </a:solidFill>
        <a:ln>
          <a:solidFill>
            <a:srgbClr val="FF0000"/>
          </a:solidFill>
        </a:ln>
        <a:effectLst>
          <a:glow rad="228600">
            <a:schemeClr val="accent5">
              <a:satMod val="175000"/>
              <a:alpha val="40000"/>
            </a:schemeClr>
          </a:glow>
        </a:effectLst>
      </dgm:spPr>
      <dgm:t>
        <a:bodyPr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/>
        <a:p>
          <a:pPr algn="ctr"/>
          <a:r>
            <a:rPr lang="fa-IR" sz="5400" b="1" cap="none" spc="50" dirty="0" smtClean="0">
              <a:ln w="11430"/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rPr>
            <a:t>موفق</a:t>
          </a:r>
          <a:r>
            <a:rPr lang="fa-IR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rPr>
            <a:t> </a:t>
          </a:r>
          <a:r>
            <a:rPr lang="fa-IR" sz="5400" b="1" cap="none" spc="50" dirty="0" smtClean="0">
              <a:ln w="11430"/>
              <a:solidFill>
                <a:schemeClr val="bg1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rPr>
            <a:t>باشید</a:t>
          </a:r>
          <a:endParaRPr lang="en-US" sz="5400" b="1" cap="none" spc="50" dirty="0">
            <a:ln w="11430"/>
            <a:solidFill>
              <a:schemeClr val="bg1"/>
            </a:solidFill>
            <a:effectLst>
              <a:glow rad="228600">
                <a:schemeClr val="accent2">
                  <a:satMod val="175000"/>
                  <a:alpha val="40000"/>
                </a:schemeClr>
              </a:glow>
              <a:outerShdw blurRad="76200" dist="50800" dir="5400000" algn="tl" rotWithShape="0">
                <a:srgbClr val="000000">
                  <a:alpha val="65000"/>
                </a:srgbClr>
              </a:outerShdw>
            </a:effectLst>
            <a:latin typeface="Arial" pitchFamily="34" charset="0"/>
            <a:cs typeface="Arial" pitchFamily="34" charset="0"/>
          </a:endParaRPr>
        </a:p>
      </dgm:t>
    </dgm:pt>
    <dgm:pt modelId="{BD4094BE-6022-4463-B0D7-759EA8AC4666}" type="parTrans" cxnId="{8FA07DEE-D0AD-44C0-8233-36CAD2E2E7C1}">
      <dgm:prSet/>
      <dgm:spPr/>
      <dgm:t>
        <a:bodyPr/>
        <a:lstStyle/>
        <a:p>
          <a:endParaRPr lang="en-US"/>
        </a:p>
      </dgm:t>
    </dgm:pt>
    <dgm:pt modelId="{FA7668BB-E057-4B9F-B63C-0CEAD34809B5}" type="sibTrans" cxnId="{8FA07DEE-D0AD-44C0-8233-36CAD2E2E7C1}">
      <dgm:prSet/>
      <dgm:spPr/>
      <dgm:t>
        <a:bodyPr/>
        <a:lstStyle/>
        <a:p>
          <a:endParaRPr lang="en-US"/>
        </a:p>
      </dgm:t>
    </dgm:pt>
    <dgm:pt modelId="{91001A4A-9CD6-4885-A5ED-D7CD82054D4A}" type="pres">
      <dgm:prSet presAssocID="{7D13BB80-847E-4B20-B362-1E92F088DA2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C4CFE94-CAEC-4D25-AA61-FD72EC3220A1}" type="pres">
      <dgm:prSet presAssocID="{C4454117-849D-49B8-86BB-0D02E438312E}" presName="node" presStyleLbl="node1" presStyleIdx="0" presStyleCnt="1" custScaleX="150026">
        <dgm:presLayoutVars>
          <dgm:bulletEnabled val="1"/>
        </dgm:presLayoutVars>
      </dgm:prSet>
      <dgm:spPr>
        <a:prstGeom prst="ellipseRibbon">
          <a:avLst/>
        </a:prstGeom>
      </dgm:spPr>
      <dgm:t>
        <a:bodyPr/>
        <a:lstStyle/>
        <a:p>
          <a:endParaRPr lang="en-US"/>
        </a:p>
      </dgm:t>
    </dgm:pt>
  </dgm:ptLst>
  <dgm:cxnLst>
    <dgm:cxn modelId="{237C672B-0F07-4AD3-A757-68981E4090F8}" type="presOf" srcId="{C4454117-849D-49B8-86BB-0D02E438312E}" destId="{6C4CFE94-CAEC-4D25-AA61-FD72EC3220A1}" srcOrd="0" destOrd="0" presId="urn:microsoft.com/office/officeart/2005/8/layout/default"/>
    <dgm:cxn modelId="{8FA07DEE-D0AD-44C0-8233-36CAD2E2E7C1}" srcId="{7D13BB80-847E-4B20-B362-1E92F088DA2A}" destId="{C4454117-849D-49B8-86BB-0D02E438312E}" srcOrd="0" destOrd="0" parTransId="{BD4094BE-6022-4463-B0D7-759EA8AC4666}" sibTransId="{FA7668BB-E057-4B9F-B63C-0CEAD34809B5}"/>
    <dgm:cxn modelId="{BAABDD07-6263-4943-9E09-3CB3186D1F0A}" type="presOf" srcId="{7D13BB80-847E-4B20-B362-1E92F088DA2A}" destId="{91001A4A-9CD6-4885-A5ED-D7CD82054D4A}" srcOrd="0" destOrd="0" presId="urn:microsoft.com/office/officeart/2005/8/layout/default"/>
    <dgm:cxn modelId="{F2F9E134-A58E-47B8-9A7E-97DEA93B0E76}" type="presParOf" srcId="{91001A4A-9CD6-4885-A5ED-D7CD82054D4A}" destId="{6C4CFE94-CAEC-4D25-AA61-FD72EC3220A1}" srcOrd="0" destOrd="0" presId="urn:microsoft.com/office/officeart/2005/8/layout/default"/>
  </dgm:cxnLst>
  <dgm:bg>
    <a:noFill/>
  </dgm:bg>
  <dgm:whole>
    <a:ln>
      <a:noFill/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646A9-0517-4ED6-AE31-02D020883596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AE756-D384-469F-B15F-33EF6D92B6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36255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Copyright Glenna R. Shaw 2011	All rights reserved	May be freely used and distributed	May not be sold</a:t>
            </a:r>
            <a:r>
              <a:rPr lang="en-US" baseline="0" dirty="0" smtClean="0"/>
              <a:t> without written permission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best results apply the PUSH transition to all slides except the photo layout.  Use the Flash transition for the photo layout.</a:t>
            </a:r>
          </a:p>
          <a:p>
            <a:r>
              <a:rPr lang="en-US" baseline="0" dirty="0" smtClean="0"/>
              <a:t>For best results on the Video layout, set video to play immediately and apply the Soft Edge Rectangle effect to the video.</a:t>
            </a:r>
          </a:p>
          <a:p>
            <a:r>
              <a:rPr lang="en-US" baseline="0" dirty="0" smtClean="0"/>
              <a:t>For authenticity, apply a sepia color tone to </a:t>
            </a:r>
            <a:r>
              <a:rPr lang="en-US" baseline="0" smtClean="0"/>
              <a:t>both pictures and video.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AE756-D384-469F-B15F-33EF6D92B67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7190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akbarnilipour@yahoo.com</a:t>
            </a:r>
          </a:p>
        </p:txBody>
      </p:sp>
      <p:sp>
        <p:nvSpPr>
          <p:cNvPr id="4505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812243-D3BB-4AF4-9BEB-1AA3B20A4757}" type="slidenum">
              <a:rPr lang="ar-SA" smtClean="0"/>
              <a:pPr/>
              <a:t>3</a:t>
            </a:fld>
            <a:endParaRPr lang="en-US" smtClean="0"/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72E466-D70B-4277-92B1-CE1B3A766328}" type="slidenum">
              <a:rPr lang="bg-BG"/>
              <a:pPr/>
              <a:t>40</a:t>
            </a:fld>
            <a:endParaRPr lang="bg-BG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 rot="16200000">
            <a:off x="4370475" y="-3669835"/>
            <a:ext cx="403051" cy="9144000"/>
            <a:chOff x="2136527" y="0"/>
            <a:chExt cx="403051" cy="6858000"/>
          </a:xfrm>
        </p:grpSpPr>
        <p:sp>
          <p:nvSpPr>
            <p:cNvPr id="17" name="Rectangle 16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 userDrawn="1"/>
        </p:nvGrpSpPr>
        <p:grpSpPr>
          <a:xfrm>
            <a:off x="2113686" y="620786"/>
            <a:ext cx="403051" cy="4114800"/>
            <a:chOff x="2136527" y="0"/>
            <a:chExt cx="403051" cy="6858001"/>
          </a:xfrm>
        </p:grpSpPr>
        <p:sp>
          <p:nvSpPr>
            <p:cNvPr id="20" name="Rectangle 19"/>
            <p:cNvSpPr/>
            <p:nvPr/>
          </p:nvSpPr>
          <p:spPr>
            <a:xfrm>
              <a:off x="2474588" y="0"/>
              <a:ext cx="64990" cy="6858001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207973" y="1388627"/>
            <a:ext cx="4206240" cy="5253533"/>
            <a:chOff x="207973" y="1388627"/>
            <a:chExt cx="4206240" cy="5253533"/>
          </a:xfrm>
        </p:grpSpPr>
        <p:pic>
          <p:nvPicPr>
            <p:cNvPr id="23" name="Picture 10" descr="C:\Users\Glenna Shaw\AppData\Local\Microsoft\Windows\Temporary Internet Files\Content.IE5\UGVMLIHG\MC910216338[1].png"/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accent5">
                  <a:lumMod val="75000"/>
                  <a:tint val="45000"/>
                  <a:satMod val="400000"/>
                </a:schemeClr>
              </a:duotone>
              <a:extLst>
                <a:ext uri="{BEBA8EAE-BF5A-486C-A8C5-ECC9F3942E4B}">
                  <a14:imgProps xmlns="" xmlns:a14="http://schemas.microsoft.com/office/drawing/2010/main">
                    <a14:imgLayer r:embed="rId3"/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553" y="2456500"/>
              <a:ext cx="4165080" cy="4165080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4" name="Group 23"/>
            <p:cNvGrpSpPr/>
            <p:nvPr/>
          </p:nvGrpSpPr>
          <p:grpSpPr>
            <a:xfrm>
              <a:off x="207973" y="1388627"/>
              <a:ext cx="4206240" cy="5253533"/>
              <a:chOff x="207973" y="1388627"/>
              <a:chExt cx="4206240" cy="5253533"/>
            </a:xfrm>
          </p:grpSpPr>
          <p:sp>
            <p:nvSpPr>
              <p:cNvPr id="25" name="Donut 24"/>
              <p:cNvSpPr/>
              <p:nvPr/>
            </p:nvSpPr>
            <p:spPr>
              <a:xfrm>
                <a:off x="207973" y="2435920"/>
                <a:ext cx="4206240" cy="4206240"/>
              </a:xfrm>
              <a:prstGeom prst="donut">
                <a:avLst>
                  <a:gd name="adj" fmla="val 2613"/>
                </a:avLst>
              </a:prstGeom>
              <a:solidFill>
                <a:schemeClr val="accent5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6" name="Group 25"/>
              <p:cNvGrpSpPr/>
              <p:nvPr/>
            </p:nvGrpSpPr>
            <p:grpSpPr>
              <a:xfrm>
                <a:off x="228553" y="1388627"/>
                <a:ext cx="4165080" cy="5232953"/>
                <a:chOff x="228553" y="1388627"/>
                <a:chExt cx="4165080" cy="5232953"/>
              </a:xfrm>
            </p:grpSpPr>
            <p:grpSp>
              <p:nvGrpSpPr>
                <p:cNvPr id="27" name="Group 26"/>
                <p:cNvGrpSpPr/>
                <p:nvPr/>
              </p:nvGrpSpPr>
              <p:grpSpPr>
                <a:xfrm>
                  <a:off x="228553" y="2456500"/>
                  <a:ext cx="4165080" cy="4165080"/>
                  <a:chOff x="2489460" y="1346460"/>
                  <a:chExt cx="4165080" cy="4165080"/>
                </a:xfrm>
              </p:grpSpPr>
              <p:grpSp>
                <p:nvGrpSpPr>
                  <p:cNvPr id="101" name="Group 100"/>
                  <p:cNvGrpSpPr/>
                  <p:nvPr/>
                </p:nvGrpSpPr>
                <p:grpSpPr>
                  <a:xfrm>
                    <a:off x="2489460" y="1346460"/>
                    <a:ext cx="4165080" cy="4165080"/>
                    <a:chOff x="2489460" y="1346460"/>
                    <a:chExt cx="4165080" cy="4165080"/>
                  </a:xfrm>
                </p:grpSpPr>
                <p:cxnSp>
                  <p:nvCxnSpPr>
                    <p:cNvPr id="112" name="Straight Connector 111"/>
                    <p:cNvCxnSpPr>
                      <a:stCxn id="23" idx="0"/>
                      <a:endCxn id="23" idx="2"/>
                    </p:cNvCxnSpPr>
                    <p:nvPr/>
                  </p:nvCxnSpPr>
                  <p:spPr>
                    <a:xfrm>
                      <a:off x="4572000" y="1346460"/>
                      <a:ext cx="0" cy="4165080"/>
                    </a:xfrm>
                    <a:prstGeom prst="line">
                      <a:avLst/>
                    </a:prstGeom>
                    <a:ln>
                      <a:solidFill>
                        <a:schemeClr val="accent5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3" name="Straight Connector 112"/>
                    <p:cNvCxnSpPr>
                      <a:stCxn id="23" idx="3"/>
                      <a:endCxn id="23" idx="1"/>
                    </p:cNvCxnSpPr>
                    <p:nvPr/>
                  </p:nvCxnSpPr>
                  <p:spPr>
                    <a:xfrm flipH="1">
                      <a:off x="2489460" y="3429000"/>
                      <a:ext cx="4165080" cy="0"/>
                    </a:xfrm>
                    <a:prstGeom prst="line">
                      <a:avLst/>
                    </a:prstGeom>
                    <a:ln>
                      <a:solidFill>
                        <a:schemeClr val="accent5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" name="Straight Connector 113"/>
                    <p:cNvCxnSpPr/>
                    <p:nvPr/>
                  </p:nvCxnSpPr>
                  <p:spPr>
                    <a:xfrm flipH="1">
                      <a:off x="3124200" y="1981200"/>
                      <a:ext cx="2895600" cy="2895600"/>
                    </a:xfrm>
                    <a:prstGeom prst="line">
                      <a:avLst/>
                    </a:prstGeom>
                    <a:ln>
                      <a:solidFill>
                        <a:schemeClr val="accent5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" name="Straight Connector 114"/>
                    <p:cNvCxnSpPr/>
                    <p:nvPr/>
                  </p:nvCxnSpPr>
                  <p:spPr>
                    <a:xfrm>
                      <a:off x="3124200" y="1981200"/>
                      <a:ext cx="2895600" cy="2895600"/>
                    </a:xfrm>
                    <a:prstGeom prst="line">
                      <a:avLst/>
                    </a:prstGeom>
                    <a:ln>
                      <a:solidFill>
                        <a:schemeClr val="accent5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2" name="Group 101"/>
                  <p:cNvGrpSpPr/>
                  <p:nvPr/>
                </p:nvGrpSpPr>
                <p:grpSpPr>
                  <a:xfrm rot="900000">
                    <a:off x="2489460" y="1346460"/>
                    <a:ext cx="4165080" cy="4165080"/>
                    <a:chOff x="2489460" y="1346460"/>
                    <a:chExt cx="4165080" cy="4165080"/>
                  </a:xfrm>
                </p:grpSpPr>
                <p:cxnSp>
                  <p:nvCxnSpPr>
                    <p:cNvPr id="108" name="Straight Connector 107"/>
                    <p:cNvCxnSpPr/>
                    <p:nvPr/>
                  </p:nvCxnSpPr>
                  <p:spPr>
                    <a:xfrm>
                      <a:off x="4572000" y="1346460"/>
                      <a:ext cx="0" cy="4165080"/>
                    </a:xfrm>
                    <a:prstGeom prst="line">
                      <a:avLst/>
                    </a:prstGeom>
                    <a:ln>
                      <a:solidFill>
                        <a:schemeClr val="accent5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9" name="Straight Connector 108"/>
                    <p:cNvCxnSpPr/>
                    <p:nvPr/>
                  </p:nvCxnSpPr>
                  <p:spPr>
                    <a:xfrm flipH="1">
                      <a:off x="2489460" y="3429000"/>
                      <a:ext cx="4165080" cy="0"/>
                    </a:xfrm>
                    <a:prstGeom prst="line">
                      <a:avLst/>
                    </a:prstGeom>
                    <a:ln>
                      <a:solidFill>
                        <a:schemeClr val="accent5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" name="Straight Connector 109"/>
                    <p:cNvCxnSpPr/>
                    <p:nvPr/>
                  </p:nvCxnSpPr>
                  <p:spPr>
                    <a:xfrm flipH="1">
                      <a:off x="3124200" y="1981200"/>
                      <a:ext cx="2895600" cy="2895600"/>
                    </a:xfrm>
                    <a:prstGeom prst="line">
                      <a:avLst/>
                    </a:prstGeom>
                    <a:ln>
                      <a:solidFill>
                        <a:schemeClr val="accent5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1" name="Straight Connector 110"/>
                    <p:cNvCxnSpPr/>
                    <p:nvPr/>
                  </p:nvCxnSpPr>
                  <p:spPr>
                    <a:xfrm>
                      <a:off x="3124200" y="1981200"/>
                      <a:ext cx="2895600" cy="2895600"/>
                    </a:xfrm>
                    <a:prstGeom prst="line">
                      <a:avLst/>
                    </a:prstGeom>
                    <a:ln>
                      <a:solidFill>
                        <a:schemeClr val="accent5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" name="Group 102"/>
                  <p:cNvGrpSpPr/>
                  <p:nvPr/>
                </p:nvGrpSpPr>
                <p:grpSpPr>
                  <a:xfrm rot="1800000">
                    <a:off x="2489460" y="1346460"/>
                    <a:ext cx="4165080" cy="4165080"/>
                    <a:chOff x="2489460" y="1346460"/>
                    <a:chExt cx="4165080" cy="4165080"/>
                  </a:xfrm>
                </p:grpSpPr>
                <p:cxnSp>
                  <p:nvCxnSpPr>
                    <p:cNvPr id="104" name="Straight Connector 103"/>
                    <p:cNvCxnSpPr/>
                    <p:nvPr/>
                  </p:nvCxnSpPr>
                  <p:spPr>
                    <a:xfrm>
                      <a:off x="4572000" y="1346460"/>
                      <a:ext cx="0" cy="4165080"/>
                    </a:xfrm>
                    <a:prstGeom prst="line">
                      <a:avLst/>
                    </a:prstGeom>
                    <a:ln>
                      <a:solidFill>
                        <a:schemeClr val="accent5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" name="Straight Connector 104"/>
                    <p:cNvCxnSpPr/>
                    <p:nvPr/>
                  </p:nvCxnSpPr>
                  <p:spPr>
                    <a:xfrm flipH="1">
                      <a:off x="2489460" y="3429000"/>
                      <a:ext cx="4165080" cy="0"/>
                    </a:xfrm>
                    <a:prstGeom prst="line">
                      <a:avLst/>
                    </a:prstGeom>
                    <a:ln>
                      <a:solidFill>
                        <a:schemeClr val="accent5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6" name="Straight Connector 105"/>
                    <p:cNvCxnSpPr/>
                    <p:nvPr/>
                  </p:nvCxnSpPr>
                  <p:spPr>
                    <a:xfrm flipH="1">
                      <a:off x="3124200" y="1981200"/>
                      <a:ext cx="2895600" cy="2895600"/>
                    </a:xfrm>
                    <a:prstGeom prst="line">
                      <a:avLst/>
                    </a:prstGeom>
                    <a:ln>
                      <a:solidFill>
                        <a:schemeClr val="accent5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" name="Straight Connector 106"/>
                    <p:cNvCxnSpPr/>
                    <p:nvPr/>
                  </p:nvCxnSpPr>
                  <p:spPr>
                    <a:xfrm>
                      <a:off x="3124200" y="1981200"/>
                      <a:ext cx="2895600" cy="2895600"/>
                    </a:xfrm>
                    <a:prstGeom prst="line">
                      <a:avLst/>
                    </a:prstGeom>
                    <a:ln>
                      <a:solidFill>
                        <a:schemeClr val="accent5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28" name="Group 27"/>
                <p:cNvGrpSpPr/>
                <p:nvPr/>
              </p:nvGrpSpPr>
              <p:grpSpPr>
                <a:xfrm>
                  <a:off x="299413" y="1388627"/>
                  <a:ext cx="4023360" cy="5162093"/>
                  <a:chOff x="299413" y="1388627"/>
                  <a:chExt cx="4023360" cy="5162093"/>
                </a:xfrm>
              </p:grpSpPr>
              <p:sp>
                <p:nvSpPr>
                  <p:cNvPr id="29" name="Donut 28"/>
                  <p:cNvSpPr/>
                  <p:nvPr/>
                </p:nvSpPr>
                <p:spPr>
                  <a:xfrm rot="2140546">
                    <a:off x="939493" y="3167440"/>
                    <a:ext cx="2743200" cy="2743200"/>
                  </a:xfrm>
                  <a:prstGeom prst="donut">
                    <a:avLst>
                      <a:gd name="adj" fmla="val 4687"/>
                    </a:avLst>
                  </a:prstGeom>
                  <a:solidFill>
                    <a:schemeClr val="accent5">
                      <a:lumMod val="50000"/>
                    </a:schemeClr>
                  </a:solidFill>
                  <a:scene3d>
                    <a:camera prst="orthographicFront"/>
                    <a:lightRig rig="threePt" dir="t"/>
                  </a:scene3d>
                  <a:sp3d>
                    <a:bevelT prst="relaxedInset"/>
                  </a:sp3d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0" name="Donut 29"/>
                  <p:cNvSpPr/>
                  <p:nvPr/>
                </p:nvSpPr>
                <p:spPr>
                  <a:xfrm>
                    <a:off x="299413" y="2527360"/>
                    <a:ext cx="4023360" cy="4023360"/>
                  </a:xfrm>
                  <a:prstGeom prst="donut">
                    <a:avLst>
                      <a:gd name="adj" fmla="val 2613"/>
                    </a:avLst>
                  </a:prstGeom>
                  <a:solidFill>
                    <a:schemeClr val="accent5">
                      <a:lumMod val="50000"/>
                    </a:schemeClr>
                  </a:solidFill>
                  <a:scene3d>
                    <a:camera prst="orthographicFront"/>
                    <a:lightRig rig="threePt" dir="t"/>
                  </a:scene3d>
                  <a:sp3d>
                    <a:bevelT w="152400" h="50800" prst="softRound"/>
                  </a:sp3d>
                </p:spPr>
                <p:style>
                  <a:lnRef idx="1">
                    <a:schemeClr val="accent5"/>
                  </a:lnRef>
                  <a:fillRef idx="2">
                    <a:schemeClr val="accent5"/>
                  </a:fillRef>
                  <a:effectRef idx="1">
                    <a:schemeClr val="accent5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>
                      <a:solidFill>
                        <a:schemeClr val="tx1"/>
                      </a:solidFill>
                    </a:endParaRPr>
                  </a:p>
                </p:txBody>
              </p:sp>
              <p:grpSp>
                <p:nvGrpSpPr>
                  <p:cNvPr id="31" name="Group 30"/>
                  <p:cNvGrpSpPr>
                    <a:grpSpLocks noChangeAspect="1"/>
                  </p:cNvGrpSpPr>
                  <p:nvPr/>
                </p:nvGrpSpPr>
                <p:grpSpPr>
                  <a:xfrm flipH="1">
                    <a:off x="528013" y="3287941"/>
                    <a:ext cx="3566160" cy="1410307"/>
                    <a:chOff x="-1276325" y="1924976"/>
                    <a:chExt cx="3610999" cy="1428039"/>
                  </a:xfrm>
                </p:grpSpPr>
                <p:grpSp>
                  <p:nvGrpSpPr>
                    <p:cNvPr id="90" name="Group 89"/>
                    <p:cNvGrpSpPr/>
                    <p:nvPr/>
                  </p:nvGrpSpPr>
                  <p:grpSpPr>
                    <a:xfrm>
                      <a:off x="-1276325" y="1924976"/>
                      <a:ext cx="3610999" cy="1428039"/>
                      <a:chOff x="-1276325" y="1924976"/>
                      <a:chExt cx="3610999" cy="1428039"/>
                    </a:xfrm>
                  </p:grpSpPr>
                  <p:sp>
                    <p:nvSpPr>
                      <p:cNvPr id="94" name="Freeform 71"/>
                      <p:cNvSpPr>
                        <a:spLocks/>
                      </p:cNvSpPr>
                      <p:nvPr/>
                    </p:nvSpPr>
                    <p:spPr bwMode="auto">
                      <a:xfrm rot="3060000">
                        <a:off x="-1277103" y="2535315"/>
                        <a:ext cx="168005" cy="166449"/>
                      </a:xfrm>
                      <a:custGeom>
                        <a:avLst/>
                        <a:gdLst>
                          <a:gd name="T0" fmla="*/ 44 w 215"/>
                          <a:gd name="T1" fmla="*/ 21 h 215"/>
                          <a:gd name="T2" fmla="*/ 61 w 215"/>
                          <a:gd name="T3" fmla="*/ 10 h 215"/>
                          <a:gd name="T4" fmla="*/ 82 w 215"/>
                          <a:gd name="T5" fmla="*/ 4 h 215"/>
                          <a:gd name="T6" fmla="*/ 103 w 215"/>
                          <a:gd name="T7" fmla="*/ 0 h 215"/>
                          <a:gd name="T8" fmla="*/ 122 w 215"/>
                          <a:gd name="T9" fmla="*/ 2 h 215"/>
                          <a:gd name="T10" fmla="*/ 143 w 215"/>
                          <a:gd name="T11" fmla="*/ 6 h 215"/>
                          <a:gd name="T12" fmla="*/ 162 w 215"/>
                          <a:gd name="T13" fmla="*/ 13 h 215"/>
                          <a:gd name="T14" fmla="*/ 179 w 215"/>
                          <a:gd name="T15" fmla="*/ 27 h 215"/>
                          <a:gd name="T16" fmla="*/ 194 w 215"/>
                          <a:gd name="T17" fmla="*/ 42 h 215"/>
                          <a:gd name="T18" fmla="*/ 202 w 215"/>
                          <a:gd name="T19" fmla="*/ 61 h 215"/>
                          <a:gd name="T20" fmla="*/ 209 w 215"/>
                          <a:gd name="T21" fmla="*/ 82 h 215"/>
                          <a:gd name="T22" fmla="*/ 213 w 215"/>
                          <a:gd name="T23" fmla="*/ 103 h 215"/>
                          <a:gd name="T24" fmla="*/ 211 w 215"/>
                          <a:gd name="T25" fmla="*/ 122 h 215"/>
                          <a:gd name="T26" fmla="*/ 207 w 215"/>
                          <a:gd name="T27" fmla="*/ 141 h 215"/>
                          <a:gd name="T28" fmla="*/ 198 w 215"/>
                          <a:gd name="T29" fmla="*/ 160 h 215"/>
                          <a:gd name="T30" fmla="*/ 186 w 215"/>
                          <a:gd name="T31" fmla="*/ 177 h 215"/>
                          <a:gd name="T32" fmla="*/ 171 w 215"/>
                          <a:gd name="T33" fmla="*/ 192 h 215"/>
                          <a:gd name="T34" fmla="*/ 152 w 215"/>
                          <a:gd name="T35" fmla="*/ 204 h 215"/>
                          <a:gd name="T36" fmla="*/ 133 w 215"/>
                          <a:gd name="T37" fmla="*/ 209 h 215"/>
                          <a:gd name="T38" fmla="*/ 112 w 215"/>
                          <a:gd name="T39" fmla="*/ 213 h 215"/>
                          <a:gd name="T40" fmla="*/ 93 w 215"/>
                          <a:gd name="T41" fmla="*/ 213 h 215"/>
                          <a:gd name="T42" fmla="*/ 72 w 215"/>
                          <a:gd name="T43" fmla="*/ 207 h 215"/>
                          <a:gd name="T44" fmla="*/ 53 w 215"/>
                          <a:gd name="T45" fmla="*/ 198 h 215"/>
                          <a:gd name="T46" fmla="*/ 36 w 215"/>
                          <a:gd name="T47" fmla="*/ 186 h 215"/>
                          <a:gd name="T48" fmla="*/ 21 w 215"/>
                          <a:gd name="T49" fmla="*/ 169 h 215"/>
                          <a:gd name="T50" fmla="*/ 10 w 215"/>
                          <a:gd name="T51" fmla="*/ 152 h 215"/>
                          <a:gd name="T52" fmla="*/ 4 w 215"/>
                          <a:gd name="T53" fmla="*/ 131 h 215"/>
                          <a:gd name="T54" fmla="*/ 0 w 215"/>
                          <a:gd name="T55" fmla="*/ 112 h 215"/>
                          <a:gd name="T56" fmla="*/ 2 w 215"/>
                          <a:gd name="T57" fmla="*/ 91 h 215"/>
                          <a:gd name="T58" fmla="*/ 6 w 215"/>
                          <a:gd name="T59" fmla="*/ 71 h 215"/>
                          <a:gd name="T60" fmla="*/ 15 w 215"/>
                          <a:gd name="T61" fmla="*/ 52 h 215"/>
                          <a:gd name="T62" fmla="*/ 29 w 215"/>
                          <a:gd name="T63" fmla="*/ 36 h 215"/>
                          <a:gd name="T64" fmla="*/ 38 w 215"/>
                          <a:gd name="T65" fmla="*/ 29 h 215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</a:cxnLst>
                        <a:rect l="0" t="0" r="r" b="b"/>
                        <a:pathLst>
                          <a:path w="215" h="215">
                            <a:moveTo>
                              <a:pt x="38" y="29"/>
                            </a:moveTo>
                            <a:lnTo>
                              <a:pt x="44" y="21"/>
                            </a:lnTo>
                            <a:lnTo>
                              <a:pt x="53" y="15"/>
                            </a:lnTo>
                            <a:lnTo>
                              <a:pt x="61" y="10"/>
                            </a:lnTo>
                            <a:lnTo>
                              <a:pt x="72" y="8"/>
                            </a:lnTo>
                            <a:lnTo>
                              <a:pt x="82" y="4"/>
                            </a:lnTo>
                            <a:lnTo>
                              <a:pt x="91" y="2"/>
                            </a:lnTo>
                            <a:lnTo>
                              <a:pt x="103" y="0"/>
                            </a:lnTo>
                            <a:lnTo>
                              <a:pt x="112" y="2"/>
                            </a:lnTo>
                            <a:lnTo>
                              <a:pt x="122" y="2"/>
                            </a:lnTo>
                            <a:lnTo>
                              <a:pt x="131" y="4"/>
                            </a:lnTo>
                            <a:lnTo>
                              <a:pt x="143" y="6"/>
                            </a:lnTo>
                            <a:lnTo>
                              <a:pt x="152" y="10"/>
                            </a:lnTo>
                            <a:lnTo>
                              <a:pt x="162" y="13"/>
                            </a:lnTo>
                            <a:lnTo>
                              <a:pt x="171" y="21"/>
                            </a:lnTo>
                            <a:lnTo>
                              <a:pt x="179" y="27"/>
                            </a:lnTo>
                            <a:lnTo>
                              <a:pt x="188" y="36"/>
                            </a:lnTo>
                            <a:lnTo>
                              <a:pt x="194" y="42"/>
                            </a:lnTo>
                            <a:lnTo>
                              <a:pt x="200" y="52"/>
                            </a:lnTo>
                            <a:lnTo>
                              <a:pt x="202" y="61"/>
                            </a:lnTo>
                            <a:lnTo>
                              <a:pt x="207" y="71"/>
                            </a:lnTo>
                            <a:lnTo>
                              <a:pt x="209" y="82"/>
                            </a:lnTo>
                            <a:lnTo>
                              <a:pt x="211" y="91"/>
                            </a:lnTo>
                            <a:lnTo>
                              <a:pt x="213" y="103"/>
                            </a:lnTo>
                            <a:lnTo>
                              <a:pt x="215" y="112"/>
                            </a:lnTo>
                            <a:lnTo>
                              <a:pt x="211" y="122"/>
                            </a:lnTo>
                            <a:lnTo>
                              <a:pt x="211" y="131"/>
                            </a:lnTo>
                            <a:lnTo>
                              <a:pt x="207" y="141"/>
                            </a:lnTo>
                            <a:lnTo>
                              <a:pt x="203" y="152"/>
                            </a:lnTo>
                            <a:lnTo>
                              <a:pt x="198" y="160"/>
                            </a:lnTo>
                            <a:lnTo>
                              <a:pt x="194" y="169"/>
                            </a:lnTo>
                            <a:lnTo>
                              <a:pt x="186" y="177"/>
                            </a:lnTo>
                            <a:lnTo>
                              <a:pt x="179" y="186"/>
                            </a:lnTo>
                            <a:lnTo>
                              <a:pt x="171" y="192"/>
                            </a:lnTo>
                            <a:lnTo>
                              <a:pt x="162" y="198"/>
                            </a:lnTo>
                            <a:lnTo>
                              <a:pt x="152" y="204"/>
                            </a:lnTo>
                            <a:lnTo>
                              <a:pt x="143" y="207"/>
                            </a:lnTo>
                            <a:lnTo>
                              <a:pt x="133" y="209"/>
                            </a:lnTo>
                            <a:lnTo>
                              <a:pt x="122" y="213"/>
                            </a:lnTo>
                            <a:lnTo>
                              <a:pt x="112" y="213"/>
                            </a:lnTo>
                            <a:lnTo>
                              <a:pt x="103" y="215"/>
                            </a:lnTo>
                            <a:lnTo>
                              <a:pt x="93" y="213"/>
                            </a:lnTo>
                            <a:lnTo>
                              <a:pt x="82" y="211"/>
                            </a:lnTo>
                            <a:lnTo>
                              <a:pt x="72" y="207"/>
                            </a:lnTo>
                            <a:lnTo>
                              <a:pt x="63" y="204"/>
                            </a:lnTo>
                            <a:lnTo>
                              <a:pt x="53" y="198"/>
                            </a:lnTo>
                            <a:lnTo>
                              <a:pt x="44" y="192"/>
                            </a:lnTo>
                            <a:lnTo>
                              <a:pt x="36" y="186"/>
                            </a:lnTo>
                            <a:lnTo>
                              <a:pt x="30" y="179"/>
                            </a:lnTo>
                            <a:lnTo>
                              <a:pt x="21" y="169"/>
                            </a:lnTo>
                            <a:lnTo>
                              <a:pt x="15" y="160"/>
                            </a:lnTo>
                            <a:lnTo>
                              <a:pt x="10" y="152"/>
                            </a:lnTo>
                            <a:lnTo>
                              <a:pt x="6" y="143"/>
                            </a:lnTo>
                            <a:lnTo>
                              <a:pt x="4" y="131"/>
                            </a:lnTo>
                            <a:lnTo>
                              <a:pt x="2" y="122"/>
                            </a:lnTo>
                            <a:lnTo>
                              <a:pt x="0" y="112"/>
                            </a:lnTo>
                            <a:lnTo>
                              <a:pt x="2" y="103"/>
                            </a:lnTo>
                            <a:lnTo>
                              <a:pt x="2" y="91"/>
                            </a:lnTo>
                            <a:lnTo>
                              <a:pt x="4" y="82"/>
                            </a:lnTo>
                            <a:lnTo>
                              <a:pt x="6" y="71"/>
                            </a:lnTo>
                            <a:lnTo>
                              <a:pt x="11" y="63"/>
                            </a:lnTo>
                            <a:lnTo>
                              <a:pt x="15" y="52"/>
                            </a:lnTo>
                            <a:lnTo>
                              <a:pt x="21" y="44"/>
                            </a:lnTo>
                            <a:lnTo>
                              <a:pt x="29" y="36"/>
                            </a:lnTo>
                            <a:lnTo>
                              <a:pt x="38" y="29"/>
                            </a:lnTo>
                            <a:lnTo>
                              <a:pt x="38" y="29"/>
                            </a:lnTo>
                            <a:close/>
                          </a:path>
                        </a:pathLst>
                      </a:custGeom>
                      <a:solidFill>
                        <a:schemeClr val="accent5">
                          <a:lumMod val="50000"/>
                        </a:schemeClr>
                      </a:solidFill>
                      <a:ln>
                        <a:noFill/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/>
                      </a:sp3d>
                      <a:extLs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5" name="Freeform 72"/>
                      <p:cNvSpPr>
                        <a:spLocks/>
                      </p:cNvSpPr>
                      <p:nvPr/>
                    </p:nvSpPr>
                    <p:spPr bwMode="auto">
                      <a:xfrm rot="3060000">
                        <a:off x="-433315" y="2230466"/>
                        <a:ext cx="345343" cy="374900"/>
                      </a:xfrm>
                      <a:custGeom>
                        <a:avLst/>
                        <a:gdLst>
                          <a:gd name="T0" fmla="*/ 373 w 445"/>
                          <a:gd name="T1" fmla="*/ 458 h 483"/>
                          <a:gd name="T2" fmla="*/ 399 w 445"/>
                          <a:gd name="T3" fmla="*/ 420 h 483"/>
                          <a:gd name="T4" fmla="*/ 428 w 445"/>
                          <a:gd name="T5" fmla="*/ 367 h 483"/>
                          <a:gd name="T6" fmla="*/ 439 w 445"/>
                          <a:gd name="T7" fmla="*/ 323 h 483"/>
                          <a:gd name="T8" fmla="*/ 445 w 445"/>
                          <a:gd name="T9" fmla="*/ 289 h 483"/>
                          <a:gd name="T10" fmla="*/ 445 w 445"/>
                          <a:gd name="T11" fmla="*/ 249 h 483"/>
                          <a:gd name="T12" fmla="*/ 437 w 445"/>
                          <a:gd name="T13" fmla="*/ 207 h 483"/>
                          <a:gd name="T14" fmla="*/ 424 w 445"/>
                          <a:gd name="T15" fmla="*/ 162 h 483"/>
                          <a:gd name="T16" fmla="*/ 405 w 445"/>
                          <a:gd name="T17" fmla="*/ 118 h 483"/>
                          <a:gd name="T18" fmla="*/ 378 w 445"/>
                          <a:gd name="T19" fmla="*/ 82 h 483"/>
                          <a:gd name="T20" fmla="*/ 348 w 445"/>
                          <a:gd name="T21" fmla="*/ 51 h 483"/>
                          <a:gd name="T22" fmla="*/ 314 w 445"/>
                          <a:gd name="T23" fmla="*/ 29 h 483"/>
                          <a:gd name="T24" fmla="*/ 280 w 445"/>
                          <a:gd name="T25" fmla="*/ 12 h 483"/>
                          <a:gd name="T26" fmla="*/ 242 w 445"/>
                          <a:gd name="T27" fmla="*/ 2 h 483"/>
                          <a:gd name="T28" fmla="*/ 204 w 445"/>
                          <a:gd name="T29" fmla="*/ 0 h 483"/>
                          <a:gd name="T30" fmla="*/ 166 w 445"/>
                          <a:gd name="T31" fmla="*/ 2 h 483"/>
                          <a:gd name="T32" fmla="*/ 129 w 445"/>
                          <a:gd name="T33" fmla="*/ 12 h 483"/>
                          <a:gd name="T34" fmla="*/ 97 w 445"/>
                          <a:gd name="T35" fmla="*/ 29 h 483"/>
                          <a:gd name="T36" fmla="*/ 55 w 445"/>
                          <a:gd name="T37" fmla="*/ 61 h 483"/>
                          <a:gd name="T38" fmla="*/ 31 w 445"/>
                          <a:gd name="T39" fmla="*/ 90 h 483"/>
                          <a:gd name="T40" fmla="*/ 13 w 445"/>
                          <a:gd name="T41" fmla="*/ 126 h 483"/>
                          <a:gd name="T42" fmla="*/ 2 w 445"/>
                          <a:gd name="T43" fmla="*/ 160 h 483"/>
                          <a:gd name="T44" fmla="*/ 0 w 445"/>
                          <a:gd name="T45" fmla="*/ 192 h 483"/>
                          <a:gd name="T46" fmla="*/ 13 w 445"/>
                          <a:gd name="T47" fmla="*/ 245 h 483"/>
                          <a:gd name="T48" fmla="*/ 48 w 445"/>
                          <a:gd name="T49" fmla="*/ 289 h 483"/>
                          <a:gd name="T50" fmla="*/ 89 w 445"/>
                          <a:gd name="T51" fmla="*/ 316 h 483"/>
                          <a:gd name="T52" fmla="*/ 137 w 445"/>
                          <a:gd name="T53" fmla="*/ 327 h 483"/>
                          <a:gd name="T54" fmla="*/ 181 w 445"/>
                          <a:gd name="T55" fmla="*/ 318 h 483"/>
                          <a:gd name="T56" fmla="*/ 211 w 445"/>
                          <a:gd name="T57" fmla="*/ 295 h 483"/>
                          <a:gd name="T58" fmla="*/ 238 w 445"/>
                          <a:gd name="T59" fmla="*/ 243 h 483"/>
                          <a:gd name="T60" fmla="*/ 238 w 445"/>
                          <a:gd name="T61" fmla="*/ 204 h 483"/>
                          <a:gd name="T62" fmla="*/ 230 w 445"/>
                          <a:gd name="T63" fmla="*/ 205 h 483"/>
                          <a:gd name="T64" fmla="*/ 211 w 445"/>
                          <a:gd name="T65" fmla="*/ 238 h 483"/>
                          <a:gd name="T66" fmla="*/ 179 w 445"/>
                          <a:gd name="T67" fmla="*/ 268 h 483"/>
                          <a:gd name="T68" fmla="*/ 129 w 445"/>
                          <a:gd name="T69" fmla="*/ 274 h 483"/>
                          <a:gd name="T70" fmla="*/ 86 w 445"/>
                          <a:gd name="T71" fmla="*/ 249 h 483"/>
                          <a:gd name="T72" fmla="*/ 69 w 445"/>
                          <a:gd name="T73" fmla="*/ 204 h 483"/>
                          <a:gd name="T74" fmla="*/ 74 w 445"/>
                          <a:gd name="T75" fmla="*/ 166 h 483"/>
                          <a:gd name="T76" fmla="*/ 93 w 445"/>
                          <a:gd name="T77" fmla="*/ 126 h 483"/>
                          <a:gd name="T78" fmla="*/ 126 w 445"/>
                          <a:gd name="T79" fmla="*/ 99 h 483"/>
                          <a:gd name="T80" fmla="*/ 166 w 445"/>
                          <a:gd name="T81" fmla="*/ 90 h 483"/>
                          <a:gd name="T82" fmla="*/ 207 w 445"/>
                          <a:gd name="T83" fmla="*/ 93 h 483"/>
                          <a:gd name="T84" fmla="*/ 249 w 445"/>
                          <a:gd name="T85" fmla="*/ 110 h 483"/>
                          <a:gd name="T86" fmla="*/ 285 w 445"/>
                          <a:gd name="T87" fmla="*/ 133 h 483"/>
                          <a:gd name="T88" fmla="*/ 310 w 445"/>
                          <a:gd name="T89" fmla="*/ 167 h 483"/>
                          <a:gd name="T90" fmla="*/ 323 w 445"/>
                          <a:gd name="T91" fmla="*/ 202 h 483"/>
                          <a:gd name="T92" fmla="*/ 333 w 445"/>
                          <a:gd name="T93" fmla="*/ 234 h 483"/>
                          <a:gd name="T94" fmla="*/ 337 w 445"/>
                          <a:gd name="T95" fmla="*/ 274 h 483"/>
                          <a:gd name="T96" fmla="*/ 323 w 445"/>
                          <a:gd name="T97" fmla="*/ 327 h 483"/>
                          <a:gd name="T98" fmla="*/ 299 w 445"/>
                          <a:gd name="T99" fmla="*/ 367 h 483"/>
                          <a:gd name="T100" fmla="*/ 261 w 445"/>
                          <a:gd name="T101" fmla="*/ 407 h 483"/>
                          <a:gd name="T102" fmla="*/ 224 w 445"/>
                          <a:gd name="T103" fmla="*/ 439 h 483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</a:cxnLst>
                        <a:rect l="0" t="0" r="r" b="b"/>
                        <a:pathLst>
                          <a:path w="445" h="483">
                            <a:moveTo>
                              <a:pt x="352" y="483"/>
                            </a:moveTo>
                            <a:lnTo>
                              <a:pt x="352" y="479"/>
                            </a:lnTo>
                            <a:lnTo>
                              <a:pt x="358" y="475"/>
                            </a:lnTo>
                            <a:lnTo>
                              <a:pt x="363" y="468"/>
                            </a:lnTo>
                            <a:lnTo>
                              <a:pt x="373" y="458"/>
                            </a:lnTo>
                            <a:lnTo>
                              <a:pt x="378" y="451"/>
                            </a:lnTo>
                            <a:lnTo>
                              <a:pt x="384" y="445"/>
                            </a:lnTo>
                            <a:lnTo>
                              <a:pt x="388" y="437"/>
                            </a:lnTo>
                            <a:lnTo>
                              <a:pt x="396" y="430"/>
                            </a:lnTo>
                            <a:lnTo>
                              <a:pt x="399" y="420"/>
                            </a:lnTo>
                            <a:lnTo>
                              <a:pt x="405" y="411"/>
                            </a:lnTo>
                            <a:lnTo>
                              <a:pt x="411" y="401"/>
                            </a:lnTo>
                            <a:lnTo>
                              <a:pt x="418" y="392"/>
                            </a:lnTo>
                            <a:lnTo>
                              <a:pt x="422" y="378"/>
                            </a:lnTo>
                            <a:lnTo>
                              <a:pt x="428" y="367"/>
                            </a:lnTo>
                            <a:lnTo>
                              <a:pt x="430" y="356"/>
                            </a:lnTo>
                            <a:lnTo>
                              <a:pt x="435" y="344"/>
                            </a:lnTo>
                            <a:lnTo>
                              <a:pt x="435" y="337"/>
                            </a:lnTo>
                            <a:lnTo>
                              <a:pt x="439" y="329"/>
                            </a:lnTo>
                            <a:lnTo>
                              <a:pt x="439" y="323"/>
                            </a:lnTo>
                            <a:lnTo>
                              <a:pt x="441" y="316"/>
                            </a:lnTo>
                            <a:lnTo>
                              <a:pt x="441" y="310"/>
                            </a:lnTo>
                            <a:lnTo>
                              <a:pt x="443" y="302"/>
                            </a:lnTo>
                            <a:lnTo>
                              <a:pt x="445" y="295"/>
                            </a:lnTo>
                            <a:lnTo>
                              <a:pt x="445" y="289"/>
                            </a:lnTo>
                            <a:lnTo>
                              <a:pt x="445" y="282"/>
                            </a:lnTo>
                            <a:lnTo>
                              <a:pt x="445" y="272"/>
                            </a:lnTo>
                            <a:lnTo>
                              <a:pt x="445" y="264"/>
                            </a:lnTo>
                            <a:lnTo>
                              <a:pt x="445" y="257"/>
                            </a:lnTo>
                            <a:lnTo>
                              <a:pt x="445" y="249"/>
                            </a:lnTo>
                            <a:lnTo>
                              <a:pt x="445" y="240"/>
                            </a:lnTo>
                            <a:lnTo>
                              <a:pt x="443" y="232"/>
                            </a:lnTo>
                            <a:lnTo>
                              <a:pt x="441" y="224"/>
                            </a:lnTo>
                            <a:lnTo>
                              <a:pt x="439" y="215"/>
                            </a:lnTo>
                            <a:lnTo>
                              <a:pt x="437" y="207"/>
                            </a:lnTo>
                            <a:lnTo>
                              <a:pt x="435" y="198"/>
                            </a:lnTo>
                            <a:lnTo>
                              <a:pt x="434" y="190"/>
                            </a:lnTo>
                            <a:lnTo>
                              <a:pt x="430" y="181"/>
                            </a:lnTo>
                            <a:lnTo>
                              <a:pt x="428" y="171"/>
                            </a:lnTo>
                            <a:lnTo>
                              <a:pt x="424" y="162"/>
                            </a:lnTo>
                            <a:lnTo>
                              <a:pt x="422" y="154"/>
                            </a:lnTo>
                            <a:lnTo>
                              <a:pt x="418" y="145"/>
                            </a:lnTo>
                            <a:lnTo>
                              <a:pt x="413" y="135"/>
                            </a:lnTo>
                            <a:lnTo>
                              <a:pt x="409" y="126"/>
                            </a:lnTo>
                            <a:lnTo>
                              <a:pt x="405" y="118"/>
                            </a:lnTo>
                            <a:lnTo>
                              <a:pt x="399" y="110"/>
                            </a:lnTo>
                            <a:lnTo>
                              <a:pt x="394" y="101"/>
                            </a:lnTo>
                            <a:lnTo>
                              <a:pt x="388" y="95"/>
                            </a:lnTo>
                            <a:lnTo>
                              <a:pt x="384" y="88"/>
                            </a:lnTo>
                            <a:lnTo>
                              <a:pt x="378" y="82"/>
                            </a:lnTo>
                            <a:lnTo>
                              <a:pt x="373" y="74"/>
                            </a:lnTo>
                            <a:lnTo>
                              <a:pt x="367" y="67"/>
                            </a:lnTo>
                            <a:lnTo>
                              <a:pt x="361" y="63"/>
                            </a:lnTo>
                            <a:lnTo>
                              <a:pt x="354" y="55"/>
                            </a:lnTo>
                            <a:lnTo>
                              <a:pt x="348" y="51"/>
                            </a:lnTo>
                            <a:lnTo>
                              <a:pt x="340" y="46"/>
                            </a:lnTo>
                            <a:lnTo>
                              <a:pt x="337" y="42"/>
                            </a:lnTo>
                            <a:lnTo>
                              <a:pt x="327" y="36"/>
                            </a:lnTo>
                            <a:lnTo>
                              <a:pt x="321" y="32"/>
                            </a:lnTo>
                            <a:lnTo>
                              <a:pt x="314" y="29"/>
                            </a:lnTo>
                            <a:lnTo>
                              <a:pt x="306" y="25"/>
                            </a:lnTo>
                            <a:lnTo>
                              <a:pt x="301" y="21"/>
                            </a:lnTo>
                            <a:lnTo>
                              <a:pt x="293" y="17"/>
                            </a:lnTo>
                            <a:lnTo>
                              <a:pt x="287" y="15"/>
                            </a:lnTo>
                            <a:lnTo>
                              <a:pt x="280" y="12"/>
                            </a:lnTo>
                            <a:lnTo>
                              <a:pt x="272" y="10"/>
                            </a:lnTo>
                            <a:lnTo>
                              <a:pt x="264" y="6"/>
                            </a:lnTo>
                            <a:lnTo>
                              <a:pt x="257" y="4"/>
                            </a:lnTo>
                            <a:lnTo>
                              <a:pt x="249" y="4"/>
                            </a:lnTo>
                            <a:lnTo>
                              <a:pt x="242" y="2"/>
                            </a:lnTo>
                            <a:lnTo>
                              <a:pt x="234" y="0"/>
                            </a:lnTo>
                            <a:lnTo>
                              <a:pt x="226" y="0"/>
                            </a:lnTo>
                            <a:lnTo>
                              <a:pt x="221" y="0"/>
                            </a:lnTo>
                            <a:lnTo>
                              <a:pt x="211" y="0"/>
                            </a:lnTo>
                            <a:lnTo>
                              <a:pt x="204" y="0"/>
                            </a:lnTo>
                            <a:lnTo>
                              <a:pt x="196" y="0"/>
                            </a:lnTo>
                            <a:lnTo>
                              <a:pt x="188" y="0"/>
                            </a:lnTo>
                            <a:lnTo>
                              <a:pt x="181" y="0"/>
                            </a:lnTo>
                            <a:lnTo>
                              <a:pt x="173" y="0"/>
                            </a:lnTo>
                            <a:lnTo>
                              <a:pt x="166" y="2"/>
                            </a:lnTo>
                            <a:lnTo>
                              <a:pt x="160" y="4"/>
                            </a:lnTo>
                            <a:lnTo>
                              <a:pt x="152" y="6"/>
                            </a:lnTo>
                            <a:lnTo>
                              <a:pt x="145" y="8"/>
                            </a:lnTo>
                            <a:lnTo>
                              <a:pt x="137" y="10"/>
                            </a:lnTo>
                            <a:lnTo>
                              <a:pt x="129" y="12"/>
                            </a:lnTo>
                            <a:lnTo>
                              <a:pt x="124" y="15"/>
                            </a:lnTo>
                            <a:lnTo>
                              <a:pt x="116" y="17"/>
                            </a:lnTo>
                            <a:lnTo>
                              <a:pt x="108" y="21"/>
                            </a:lnTo>
                            <a:lnTo>
                              <a:pt x="103" y="25"/>
                            </a:lnTo>
                            <a:lnTo>
                              <a:pt x="97" y="29"/>
                            </a:lnTo>
                            <a:lnTo>
                              <a:pt x="89" y="32"/>
                            </a:lnTo>
                            <a:lnTo>
                              <a:pt x="84" y="36"/>
                            </a:lnTo>
                            <a:lnTo>
                              <a:pt x="78" y="40"/>
                            </a:lnTo>
                            <a:lnTo>
                              <a:pt x="65" y="50"/>
                            </a:lnTo>
                            <a:lnTo>
                              <a:pt x="55" y="61"/>
                            </a:lnTo>
                            <a:lnTo>
                              <a:pt x="50" y="65"/>
                            </a:lnTo>
                            <a:lnTo>
                              <a:pt x="46" y="71"/>
                            </a:lnTo>
                            <a:lnTo>
                              <a:pt x="40" y="78"/>
                            </a:lnTo>
                            <a:lnTo>
                              <a:pt x="36" y="84"/>
                            </a:lnTo>
                            <a:lnTo>
                              <a:pt x="31" y="90"/>
                            </a:lnTo>
                            <a:lnTo>
                              <a:pt x="29" y="97"/>
                            </a:lnTo>
                            <a:lnTo>
                              <a:pt x="25" y="105"/>
                            </a:lnTo>
                            <a:lnTo>
                              <a:pt x="21" y="112"/>
                            </a:lnTo>
                            <a:lnTo>
                              <a:pt x="15" y="118"/>
                            </a:lnTo>
                            <a:lnTo>
                              <a:pt x="13" y="126"/>
                            </a:lnTo>
                            <a:lnTo>
                              <a:pt x="12" y="131"/>
                            </a:lnTo>
                            <a:lnTo>
                              <a:pt x="8" y="139"/>
                            </a:lnTo>
                            <a:lnTo>
                              <a:pt x="4" y="145"/>
                            </a:lnTo>
                            <a:lnTo>
                              <a:pt x="4" y="152"/>
                            </a:lnTo>
                            <a:lnTo>
                              <a:pt x="2" y="160"/>
                            </a:lnTo>
                            <a:lnTo>
                              <a:pt x="2" y="166"/>
                            </a:lnTo>
                            <a:lnTo>
                              <a:pt x="2" y="171"/>
                            </a:lnTo>
                            <a:lnTo>
                              <a:pt x="0" y="179"/>
                            </a:lnTo>
                            <a:lnTo>
                              <a:pt x="0" y="185"/>
                            </a:lnTo>
                            <a:lnTo>
                              <a:pt x="0" y="192"/>
                            </a:lnTo>
                            <a:lnTo>
                              <a:pt x="0" y="204"/>
                            </a:lnTo>
                            <a:lnTo>
                              <a:pt x="4" y="215"/>
                            </a:lnTo>
                            <a:lnTo>
                              <a:pt x="6" y="226"/>
                            </a:lnTo>
                            <a:lnTo>
                              <a:pt x="10" y="236"/>
                            </a:lnTo>
                            <a:lnTo>
                              <a:pt x="13" y="245"/>
                            </a:lnTo>
                            <a:lnTo>
                              <a:pt x="19" y="255"/>
                            </a:lnTo>
                            <a:lnTo>
                              <a:pt x="25" y="262"/>
                            </a:lnTo>
                            <a:lnTo>
                              <a:pt x="32" y="272"/>
                            </a:lnTo>
                            <a:lnTo>
                              <a:pt x="40" y="282"/>
                            </a:lnTo>
                            <a:lnTo>
                              <a:pt x="48" y="289"/>
                            </a:lnTo>
                            <a:lnTo>
                              <a:pt x="53" y="295"/>
                            </a:lnTo>
                            <a:lnTo>
                              <a:pt x="63" y="301"/>
                            </a:lnTo>
                            <a:lnTo>
                              <a:pt x="70" y="306"/>
                            </a:lnTo>
                            <a:lnTo>
                              <a:pt x="82" y="312"/>
                            </a:lnTo>
                            <a:lnTo>
                              <a:pt x="89" y="316"/>
                            </a:lnTo>
                            <a:lnTo>
                              <a:pt x="99" y="318"/>
                            </a:lnTo>
                            <a:lnTo>
                              <a:pt x="108" y="321"/>
                            </a:lnTo>
                            <a:lnTo>
                              <a:pt x="120" y="323"/>
                            </a:lnTo>
                            <a:lnTo>
                              <a:pt x="128" y="325"/>
                            </a:lnTo>
                            <a:lnTo>
                              <a:pt x="137" y="327"/>
                            </a:lnTo>
                            <a:lnTo>
                              <a:pt x="147" y="325"/>
                            </a:lnTo>
                            <a:lnTo>
                              <a:pt x="154" y="325"/>
                            </a:lnTo>
                            <a:lnTo>
                              <a:pt x="164" y="323"/>
                            </a:lnTo>
                            <a:lnTo>
                              <a:pt x="171" y="321"/>
                            </a:lnTo>
                            <a:lnTo>
                              <a:pt x="181" y="318"/>
                            </a:lnTo>
                            <a:lnTo>
                              <a:pt x="188" y="316"/>
                            </a:lnTo>
                            <a:lnTo>
                              <a:pt x="194" y="310"/>
                            </a:lnTo>
                            <a:lnTo>
                              <a:pt x="200" y="304"/>
                            </a:lnTo>
                            <a:lnTo>
                              <a:pt x="205" y="299"/>
                            </a:lnTo>
                            <a:lnTo>
                              <a:pt x="211" y="295"/>
                            </a:lnTo>
                            <a:lnTo>
                              <a:pt x="221" y="283"/>
                            </a:lnTo>
                            <a:lnTo>
                              <a:pt x="228" y="274"/>
                            </a:lnTo>
                            <a:lnTo>
                              <a:pt x="232" y="264"/>
                            </a:lnTo>
                            <a:lnTo>
                              <a:pt x="236" y="255"/>
                            </a:lnTo>
                            <a:lnTo>
                              <a:pt x="238" y="243"/>
                            </a:lnTo>
                            <a:lnTo>
                              <a:pt x="240" y="234"/>
                            </a:lnTo>
                            <a:lnTo>
                              <a:pt x="240" y="224"/>
                            </a:lnTo>
                            <a:lnTo>
                              <a:pt x="240" y="217"/>
                            </a:lnTo>
                            <a:lnTo>
                              <a:pt x="240" y="209"/>
                            </a:lnTo>
                            <a:lnTo>
                              <a:pt x="238" y="204"/>
                            </a:lnTo>
                            <a:lnTo>
                              <a:pt x="236" y="194"/>
                            </a:lnTo>
                            <a:lnTo>
                              <a:pt x="236" y="192"/>
                            </a:lnTo>
                            <a:lnTo>
                              <a:pt x="236" y="194"/>
                            </a:lnTo>
                            <a:lnTo>
                              <a:pt x="232" y="202"/>
                            </a:lnTo>
                            <a:lnTo>
                              <a:pt x="230" y="205"/>
                            </a:lnTo>
                            <a:lnTo>
                              <a:pt x="228" y="211"/>
                            </a:lnTo>
                            <a:lnTo>
                              <a:pt x="224" y="219"/>
                            </a:lnTo>
                            <a:lnTo>
                              <a:pt x="223" y="226"/>
                            </a:lnTo>
                            <a:lnTo>
                              <a:pt x="217" y="232"/>
                            </a:lnTo>
                            <a:lnTo>
                              <a:pt x="211" y="238"/>
                            </a:lnTo>
                            <a:lnTo>
                              <a:pt x="205" y="245"/>
                            </a:lnTo>
                            <a:lnTo>
                              <a:pt x="202" y="251"/>
                            </a:lnTo>
                            <a:lnTo>
                              <a:pt x="194" y="257"/>
                            </a:lnTo>
                            <a:lnTo>
                              <a:pt x="188" y="262"/>
                            </a:lnTo>
                            <a:lnTo>
                              <a:pt x="179" y="268"/>
                            </a:lnTo>
                            <a:lnTo>
                              <a:pt x="171" y="272"/>
                            </a:lnTo>
                            <a:lnTo>
                              <a:pt x="160" y="274"/>
                            </a:lnTo>
                            <a:lnTo>
                              <a:pt x="150" y="274"/>
                            </a:lnTo>
                            <a:lnTo>
                              <a:pt x="141" y="274"/>
                            </a:lnTo>
                            <a:lnTo>
                              <a:pt x="129" y="274"/>
                            </a:lnTo>
                            <a:lnTo>
                              <a:pt x="120" y="270"/>
                            </a:lnTo>
                            <a:lnTo>
                              <a:pt x="108" y="266"/>
                            </a:lnTo>
                            <a:lnTo>
                              <a:pt x="99" y="262"/>
                            </a:lnTo>
                            <a:lnTo>
                              <a:pt x="93" y="257"/>
                            </a:lnTo>
                            <a:lnTo>
                              <a:pt x="86" y="249"/>
                            </a:lnTo>
                            <a:lnTo>
                              <a:pt x="80" y="240"/>
                            </a:lnTo>
                            <a:lnTo>
                              <a:pt x="74" y="228"/>
                            </a:lnTo>
                            <a:lnTo>
                              <a:pt x="70" y="217"/>
                            </a:lnTo>
                            <a:lnTo>
                              <a:pt x="69" y="211"/>
                            </a:lnTo>
                            <a:lnTo>
                              <a:pt x="69" y="204"/>
                            </a:lnTo>
                            <a:lnTo>
                              <a:pt x="69" y="196"/>
                            </a:lnTo>
                            <a:lnTo>
                              <a:pt x="70" y="190"/>
                            </a:lnTo>
                            <a:lnTo>
                              <a:pt x="70" y="181"/>
                            </a:lnTo>
                            <a:lnTo>
                              <a:pt x="72" y="173"/>
                            </a:lnTo>
                            <a:lnTo>
                              <a:pt x="74" y="166"/>
                            </a:lnTo>
                            <a:lnTo>
                              <a:pt x="78" y="156"/>
                            </a:lnTo>
                            <a:lnTo>
                              <a:pt x="80" y="147"/>
                            </a:lnTo>
                            <a:lnTo>
                              <a:pt x="84" y="139"/>
                            </a:lnTo>
                            <a:lnTo>
                              <a:pt x="88" y="131"/>
                            </a:lnTo>
                            <a:lnTo>
                              <a:pt x="93" y="126"/>
                            </a:lnTo>
                            <a:lnTo>
                              <a:pt x="97" y="118"/>
                            </a:lnTo>
                            <a:lnTo>
                              <a:pt x="105" y="112"/>
                            </a:lnTo>
                            <a:lnTo>
                              <a:pt x="112" y="107"/>
                            </a:lnTo>
                            <a:lnTo>
                              <a:pt x="118" y="105"/>
                            </a:lnTo>
                            <a:lnTo>
                              <a:pt x="126" y="99"/>
                            </a:lnTo>
                            <a:lnTo>
                              <a:pt x="131" y="95"/>
                            </a:lnTo>
                            <a:lnTo>
                              <a:pt x="141" y="93"/>
                            </a:lnTo>
                            <a:lnTo>
                              <a:pt x="148" y="93"/>
                            </a:lnTo>
                            <a:lnTo>
                              <a:pt x="156" y="91"/>
                            </a:lnTo>
                            <a:lnTo>
                              <a:pt x="166" y="90"/>
                            </a:lnTo>
                            <a:lnTo>
                              <a:pt x="173" y="90"/>
                            </a:lnTo>
                            <a:lnTo>
                              <a:pt x="183" y="91"/>
                            </a:lnTo>
                            <a:lnTo>
                              <a:pt x="190" y="91"/>
                            </a:lnTo>
                            <a:lnTo>
                              <a:pt x="200" y="93"/>
                            </a:lnTo>
                            <a:lnTo>
                              <a:pt x="207" y="93"/>
                            </a:lnTo>
                            <a:lnTo>
                              <a:pt x="217" y="95"/>
                            </a:lnTo>
                            <a:lnTo>
                              <a:pt x="224" y="99"/>
                            </a:lnTo>
                            <a:lnTo>
                              <a:pt x="232" y="101"/>
                            </a:lnTo>
                            <a:lnTo>
                              <a:pt x="240" y="105"/>
                            </a:lnTo>
                            <a:lnTo>
                              <a:pt x="249" y="110"/>
                            </a:lnTo>
                            <a:lnTo>
                              <a:pt x="257" y="114"/>
                            </a:lnTo>
                            <a:lnTo>
                              <a:pt x="264" y="118"/>
                            </a:lnTo>
                            <a:lnTo>
                              <a:pt x="272" y="122"/>
                            </a:lnTo>
                            <a:lnTo>
                              <a:pt x="280" y="128"/>
                            </a:lnTo>
                            <a:lnTo>
                              <a:pt x="285" y="133"/>
                            </a:lnTo>
                            <a:lnTo>
                              <a:pt x="291" y="141"/>
                            </a:lnTo>
                            <a:lnTo>
                              <a:pt x="297" y="148"/>
                            </a:lnTo>
                            <a:lnTo>
                              <a:pt x="302" y="154"/>
                            </a:lnTo>
                            <a:lnTo>
                              <a:pt x="306" y="160"/>
                            </a:lnTo>
                            <a:lnTo>
                              <a:pt x="310" y="167"/>
                            </a:lnTo>
                            <a:lnTo>
                              <a:pt x="312" y="173"/>
                            </a:lnTo>
                            <a:lnTo>
                              <a:pt x="316" y="181"/>
                            </a:lnTo>
                            <a:lnTo>
                              <a:pt x="318" y="188"/>
                            </a:lnTo>
                            <a:lnTo>
                              <a:pt x="321" y="194"/>
                            </a:lnTo>
                            <a:lnTo>
                              <a:pt x="323" y="202"/>
                            </a:lnTo>
                            <a:lnTo>
                              <a:pt x="327" y="209"/>
                            </a:lnTo>
                            <a:lnTo>
                              <a:pt x="329" y="215"/>
                            </a:lnTo>
                            <a:lnTo>
                              <a:pt x="329" y="221"/>
                            </a:lnTo>
                            <a:lnTo>
                              <a:pt x="331" y="228"/>
                            </a:lnTo>
                            <a:lnTo>
                              <a:pt x="333" y="234"/>
                            </a:lnTo>
                            <a:lnTo>
                              <a:pt x="333" y="242"/>
                            </a:lnTo>
                            <a:lnTo>
                              <a:pt x="335" y="249"/>
                            </a:lnTo>
                            <a:lnTo>
                              <a:pt x="337" y="255"/>
                            </a:lnTo>
                            <a:lnTo>
                              <a:pt x="337" y="262"/>
                            </a:lnTo>
                            <a:lnTo>
                              <a:pt x="337" y="274"/>
                            </a:lnTo>
                            <a:lnTo>
                              <a:pt x="335" y="285"/>
                            </a:lnTo>
                            <a:lnTo>
                              <a:pt x="333" y="297"/>
                            </a:lnTo>
                            <a:lnTo>
                              <a:pt x="329" y="308"/>
                            </a:lnTo>
                            <a:lnTo>
                              <a:pt x="327" y="318"/>
                            </a:lnTo>
                            <a:lnTo>
                              <a:pt x="323" y="327"/>
                            </a:lnTo>
                            <a:lnTo>
                              <a:pt x="320" y="335"/>
                            </a:lnTo>
                            <a:lnTo>
                              <a:pt x="316" y="344"/>
                            </a:lnTo>
                            <a:lnTo>
                              <a:pt x="310" y="352"/>
                            </a:lnTo>
                            <a:lnTo>
                              <a:pt x="304" y="359"/>
                            </a:lnTo>
                            <a:lnTo>
                              <a:pt x="299" y="367"/>
                            </a:lnTo>
                            <a:lnTo>
                              <a:pt x="291" y="377"/>
                            </a:lnTo>
                            <a:lnTo>
                              <a:pt x="283" y="384"/>
                            </a:lnTo>
                            <a:lnTo>
                              <a:pt x="276" y="392"/>
                            </a:lnTo>
                            <a:lnTo>
                              <a:pt x="266" y="399"/>
                            </a:lnTo>
                            <a:lnTo>
                              <a:pt x="261" y="407"/>
                            </a:lnTo>
                            <a:lnTo>
                              <a:pt x="251" y="413"/>
                            </a:lnTo>
                            <a:lnTo>
                              <a:pt x="243" y="420"/>
                            </a:lnTo>
                            <a:lnTo>
                              <a:pt x="238" y="426"/>
                            </a:lnTo>
                            <a:lnTo>
                              <a:pt x="232" y="432"/>
                            </a:lnTo>
                            <a:lnTo>
                              <a:pt x="224" y="439"/>
                            </a:lnTo>
                            <a:lnTo>
                              <a:pt x="221" y="441"/>
                            </a:lnTo>
                            <a:lnTo>
                              <a:pt x="352" y="483"/>
                            </a:lnTo>
                            <a:lnTo>
                              <a:pt x="352" y="483"/>
                            </a:lnTo>
                            <a:close/>
                          </a:path>
                        </a:pathLst>
                      </a:custGeom>
                      <a:solidFill>
                        <a:schemeClr val="accent5">
                          <a:lumMod val="50000"/>
                        </a:schemeClr>
                      </a:solidFill>
                      <a:ln>
                        <a:noFill/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/>
                      </a:sp3d>
                      <a:extLs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96" name="Group 95"/>
                      <p:cNvGrpSpPr/>
                      <p:nvPr/>
                    </p:nvGrpSpPr>
                    <p:grpSpPr>
                      <a:xfrm>
                        <a:off x="-1071999" y="1924976"/>
                        <a:ext cx="3311073" cy="1428039"/>
                        <a:chOff x="-1071999" y="1924976"/>
                        <a:chExt cx="3311073" cy="1428039"/>
                      </a:xfrm>
                    </p:grpSpPr>
                    <p:sp>
                      <p:nvSpPr>
                        <p:cNvPr id="99" name="Freeform 70"/>
                        <p:cNvSpPr>
                          <a:spLocks/>
                        </p:cNvSpPr>
                        <p:nvPr/>
                      </p:nvSpPr>
                      <p:spPr bwMode="auto">
                        <a:xfrm rot="3060000">
                          <a:off x="-1096889" y="1949866"/>
                          <a:ext cx="1428039" cy="1378260"/>
                        </a:xfrm>
                        <a:custGeom>
                          <a:avLst/>
                          <a:gdLst>
                            <a:gd name="T0" fmla="*/ 1620 w 1836"/>
                            <a:gd name="T1" fmla="*/ 156 h 1772"/>
                            <a:gd name="T2" fmla="*/ 1663 w 1836"/>
                            <a:gd name="T3" fmla="*/ 209 h 1772"/>
                            <a:gd name="T4" fmla="*/ 1696 w 1836"/>
                            <a:gd name="T5" fmla="*/ 264 h 1772"/>
                            <a:gd name="T6" fmla="*/ 1715 w 1836"/>
                            <a:gd name="T7" fmla="*/ 329 h 1772"/>
                            <a:gd name="T8" fmla="*/ 1719 w 1836"/>
                            <a:gd name="T9" fmla="*/ 403 h 1772"/>
                            <a:gd name="T10" fmla="*/ 1696 w 1836"/>
                            <a:gd name="T11" fmla="*/ 485 h 1772"/>
                            <a:gd name="T12" fmla="*/ 1643 w 1836"/>
                            <a:gd name="T13" fmla="*/ 574 h 1772"/>
                            <a:gd name="T14" fmla="*/ 1547 w 1836"/>
                            <a:gd name="T15" fmla="*/ 663 h 1772"/>
                            <a:gd name="T16" fmla="*/ 1424 w 1836"/>
                            <a:gd name="T17" fmla="*/ 719 h 1772"/>
                            <a:gd name="T18" fmla="*/ 1279 w 1836"/>
                            <a:gd name="T19" fmla="*/ 745 h 1772"/>
                            <a:gd name="T20" fmla="*/ 1116 w 1836"/>
                            <a:gd name="T21" fmla="*/ 755 h 1772"/>
                            <a:gd name="T22" fmla="*/ 945 w 1836"/>
                            <a:gd name="T23" fmla="*/ 757 h 1772"/>
                            <a:gd name="T24" fmla="*/ 766 w 1836"/>
                            <a:gd name="T25" fmla="*/ 764 h 1772"/>
                            <a:gd name="T26" fmla="*/ 591 w 1836"/>
                            <a:gd name="T27" fmla="*/ 785 h 1772"/>
                            <a:gd name="T28" fmla="*/ 424 w 1836"/>
                            <a:gd name="T29" fmla="*/ 836 h 1772"/>
                            <a:gd name="T30" fmla="*/ 272 w 1836"/>
                            <a:gd name="T31" fmla="*/ 926 h 1772"/>
                            <a:gd name="T32" fmla="*/ 141 w 1836"/>
                            <a:gd name="T33" fmla="*/ 1063 h 1772"/>
                            <a:gd name="T34" fmla="*/ 53 w 1836"/>
                            <a:gd name="T35" fmla="*/ 1203 h 1772"/>
                            <a:gd name="T36" fmla="*/ 11 w 1836"/>
                            <a:gd name="T37" fmla="*/ 1329 h 1772"/>
                            <a:gd name="T38" fmla="*/ 0 w 1836"/>
                            <a:gd name="T39" fmla="*/ 1439 h 1772"/>
                            <a:gd name="T40" fmla="*/ 19 w 1836"/>
                            <a:gd name="T41" fmla="*/ 1534 h 1772"/>
                            <a:gd name="T42" fmla="*/ 55 w 1836"/>
                            <a:gd name="T43" fmla="*/ 1614 h 1772"/>
                            <a:gd name="T44" fmla="*/ 99 w 1836"/>
                            <a:gd name="T45" fmla="*/ 1677 h 1772"/>
                            <a:gd name="T46" fmla="*/ 156 w 1836"/>
                            <a:gd name="T47" fmla="*/ 1739 h 1772"/>
                            <a:gd name="T48" fmla="*/ 203 w 1836"/>
                            <a:gd name="T49" fmla="*/ 1772 h 1772"/>
                            <a:gd name="T50" fmla="*/ 211 w 1836"/>
                            <a:gd name="T51" fmla="*/ 1743 h 1772"/>
                            <a:gd name="T52" fmla="*/ 156 w 1836"/>
                            <a:gd name="T53" fmla="*/ 1690 h 1772"/>
                            <a:gd name="T54" fmla="*/ 118 w 1836"/>
                            <a:gd name="T55" fmla="*/ 1641 h 1772"/>
                            <a:gd name="T56" fmla="*/ 87 w 1836"/>
                            <a:gd name="T57" fmla="*/ 1578 h 1772"/>
                            <a:gd name="T58" fmla="*/ 67 w 1836"/>
                            <a:gd name="T59" fmla="*/ 1500 h 1772"/>
                            <a:gd name="T60" fmla="*/ 67 w 1836"/>
                            <a:gd name="T61" fmla="*/ 1409 h 1772"/>
                            <a:gd name="T62" fmla="*/ 93 w 1836"/>
                            <a:gd name="T63" fmla="*/ 1304 h 1772"/>
                            <a:gd name="T64" fmla="*/ 154 w 1836"/>
                            <a:gd name="T65" fmla="*/ 1182 h 1772"/>
                            <a:gd name="T66" fmla="*/ 257 w 1836"/>
                            <a:gd name="T67" fmla="*/ 1049 h 1772"/>
                            <a:gd name="T68" fmla="*/ 392 w 1836"/>
                            <a:gd name="T69" fmla="*/ 947 h 1772"/>
                            <a:gd name="T70" fmla="*/ 544 w 1836"/>
                            <a:gd name="T71" fmla="*/ 888 h 1772"/>
                            <a:gd name="T72" fmla="*/ 711 w 1836"/>
                            <a:gd name="T73" fmla="*/ 863 h 1772"/>
                            <a:gd name="T74" fmla="*/ 886 w 1836"/>
                            <a:gd name="T75" fmla="*/ 861 h 1772"/>
                            <a:gd name="T76" fmla="*/ 1065 w 1836"/>
                            <a:gd name="T77" fmla="*/ 867 h 1772"/>
                            <a:gd name="T78" fmla="*/ 1238 w 1836"/>
                            <a:gd name="T79" fmla="*/ 867 h 1772"/>
                            <a:gd name="T80" fmla="*/ 1401 w 1836"/>
                            <a:gd name="T81" fmla="*/ 850 h 1772"/>
                            <a:gd name="T82" fmla="*/ 1551 w 1836"/>
                            <a:gd name="T83" fmla="*/ 802 h 1772"/>
                            <a:gd name="T84" fmla="*/ 1682 w 1836"/>
                            <a:gd name="T85" fmla="*/ 715 h 1772"/>
                            <a:gd name="T86" fmla="*/ 1772 w 1836"/>
                            <a:gd name="T87" fmla="*/ 597 h 1772"/>
                            <a:gd name="T88" fmla="*/ 1821 w 1836"/>
                            <a:gd name="T89" fmla="*/ 485 h 1772"/>
                            <a:gd name="T90" fmla="*/ 1836 w 1836"/>
                            <a:gd name="T91" fmla="*/ 378 h 1772"/>
                            <a:gd name="T92" fmla="*/ 1825 w 1836"/>
                            <a:gd name="T93" fmla="*/ 281 h 1772"/>
                            <a:gd name="T94" fmla="*/ 1795 w 1836"/>
                            <a:gd name="T95" fmla="*/ 194 h 1772"/>
                            <a:gd name="T96" fmla="*/ 1755 w 1836"/>
                            <a:gd name="T97" fmla="*/ 124 h 1772"/>
                            <a:gd name="T98" fmla="*/ 1717 w 1836"/>
                            <a:gd name="T99" fmla="*/ 68 h 1772"/>
                            <a:gd name="T100" fmla="*/ 1677 w 1836"/>
                            <a:gd name="T101" fmla="*/ 21 h 1772"/>
                            <a:gd name="T102" fmla="*/ 1624 w 1836"/>
                            <a:gd name="T103" fmla="*/ 0 h 1772"/>
                            <a:gd name="T104" fmla="*/ 1574 w 1836"/>
                            <a:gd name="T105" fmla="*/ 11 h 1772"/>
                            <a:gd name="T106" fmla="*/ 1553 w 1836"/>
                            <a:gd name="T107" fmla="*/ 55 h 1772"/>
                            <a:gd name="T108" fmla="*/ 1570 w 1836"/>
                            <a:gd name="T109" fmla="*/ 110 h 1772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  <a:cxn ang="0">
                              <a:pos x="T56" y="T57"/>
                            </a:cxn>
                            <a:cxn ang="0">
                              <a:pos x="T58" y="T59"/>
                            </a:cxn>
                            <a:cxn ang="0">
                              <a:pos x="T60" y="T61"/>
                            </a:cxn>
                            <a:cxn ang="0">
                              <a:pos x="T62" y="T63"/>
                            </a:cxn>
                            <a:cxn ang="0">
                              <a:pos x="T64" y="T65"/>
                            </a:cxn>
                            <a:cxn ang="0">
                              <a:pos x="T66" y="T67"/>
                            </a:cxn>
                            <a:cxn ang="0">
                              <a:pos x="T68" y="T69"/>
                            </a:cxn>
                            <a:cxn ang="0">
                              <a:pos x="T70" y="T71"/>
                            </a:cxn>
                            <a:cxn ang="0">
                              <a:pos x="T72" y="T73"/>
                            </a:cxn>
                            <a:cxn ang="0">
                              <a:pos x="T74" y="T75"/>
                            </a:cxn>
                            <a:cxn ang="0">
                              <a:pos x="T76" y="T77"/>
                            </a:cxn>
                            <a:cxn ang="0">
                              <a:pos x="T78" y="T79"/>
                            </a:cxn>
                            <a:cxn ang="0">
                              <a:pos x="T80" y="T81"/>
                            </a:cxn>
                            <a:cxn ang="0">
                              <a:pos x="T82" y="T83"/>
                            </a:cxn>
                            <a:cxn ang="0">
                              <a:pos x="T84" y="T85"/>
                            </a:cxn>
                            <a:cxn ang="0">
                              <a:pos x="T86" y="T87"/>
                            </a:cxn>
                            <a:cxn ang="0">
                              <a:pos x="T88" y="T89"/>
                            </a:cxn>
                            <a:cxn ang="0">
                              <a:pos x="T90" y="T91"/>
                            </a:cxn>
                            <a:cxn ang="0">
                              <a:pos x="T92" y="T93"/>
                            </a:cxn>
                            <a:cxn ang="0">
                              <a:pos x="T94" y="T95"/>
                            </a:cxn>
                            <a:cxn ang="0">
                              <a:pos x="T96" y="T97"/>
                            </a:cxn>
                            <a:cxn ang="0">
                              <a:pos x="T98" y="T99"/>
                            </a:cxn>
                            <a:cxn ang="0">
                              <a:pos x="T100" y="T101"/>
                            </a:cxn>
                            <a:cxn ang="0">
                              <a:pos x="T102" y="T103"/>
                            </a:cxn>
                            <a:cxn ang="0">
                              <a:pos x="T104" y="T105"/>
                            </a:cxn>
                            <a:cxn ang="0">
                              <a:pos x="T106" y="T107"/>
                            </a:cxn>
                            <a:cxn ang="0">
                              <a:pos x="T108" y="T109"/>
                            </a:cxn>
                          </a:cxnLst>
                          <a:rect l="0" t="0" r="r" b="b"/>
                          <a:pathLst>
                            <a:path w="1836" h="1772">
                              <a:moveTo>
                                <a:pt x="1576" y="118"/>
                              </a:moveTo>
                              <a:lnTo>
                                <a:pt x="1578" y="120"/>
                              </a:lnTo>
                              <a:lnTo>
                                <a:pt x="1587" y="125"/>
                              </a:lnTo>
                              <a:lnTo>
                                <a:pt x="1595" y="131"/>
                              </a:lnTo>
                              <a:lnTo>
                                <a:pt x="1603" y="139"/>
                              </a:lnTo>
                              <a:lnTo>
                                <a:pt x="1608" y="146"/>
                              </a:lnTo>
                              <a:lnTo>
                                <a:pt x="1620" y="156"/>
                              </a:lnTo>
                              <a:lnTo>
                                <a:pt x="1629" y="165"/>
                              </a:lnTo>
                              <a:lnTo>
                                <a:pt x="1639" y="177"/>
                              </a:lnTo>
                              <a:lnTo>
                                <a:pt x="1643" y="181"/>
                              </a:lnTo>
                              <a:lnTo>
                                <a:pt x="1648" y="188"/>
                              </a:lnTo>
                              <a:lnTo>
                                <a:pt x="1652" y="196"/>
                              </a:lnTo>
                              <a:lnTo>
                                <a:pt x="1658" y="201"/>
                              </a:lnTo>
                              <a:lnTo>
                                <a:pt x="1663" y="209"/>
                              </a:lnTo>
                              <a:lnTo>
                                <a:pt x="1667" y="215"/>
                              </a:lnTo>
                              <a:lnTo>
                                <a:pt x="1671" y="222"/>
                              </a:lnTo>
                              <a:lnTo>
                                <a:pt x="1677" y="230"/>
                              </a:lnTo>
                              <a:lnTo>
                                <a:pt x="1681" y="238"/>
                              </a:lnTo>
                              <a:lnTo>
                                <a:pt x="1686" y="247"/>
                              </a:lnTo>
                              <a:lnTo>
                                <a:pt x="1690" y="255"/>
                              </a:lnTo>
                              <a:lnTo>
                                <a:pt x="1696" y="264"/>
                              </a:lnTo>
                              <a:lnTo>
                                <a:pt x="1698" y="272"/>
                              </a:lnTo>
                              <a:lnTo>
                                <a:pt x="1700" y="281"/>
                              </a:lnTo>
                              <a:lnTo>
                                <a:pt x="1703" y="289"/>
                              </a:lnTo>
                              <a:lnTo>
                                <a:pt x="1707" y="300"/>
                              </a:lnTo>
                              <a:lnTo>
                                <a:pt x="1709" y="308"/>
                              </a:lnTo>
                              <a:lnTo>
                                <a:pt x="1713" y="317"/>
                              </a:lnTo>
                              <a:lnTo>
                                <a:pt x="1715" y="329"/>
                              </a:lnTo>
                              <a:lnTo>
                                <a:pt x="1717" y="338"/>
                              </a:lnTo>
                              <a:lnTo>
                                <a:pt x="1719" y="348"/>
                              </a:lnTo>
                              <a:lnTo>
                                <a:pt x="1719" y="359"/>
                              </a:lnTo>
                              <a:lnTo>
                                <a:pt x="1719" y="369"/>
                              </a:lnTo>
                              <a:lnTo>
                                <a:pt x="1719" y="380"/>
                              </a:lnTo>
                              <a:lnTo>
                                <a:pt x="1719" y="392"/>
                              </a:lnTo>
                              <a:lnTo>
                                <a:pt x="1719" y="403"/>
                              </a:lnTo>
                              <a:lnTo>
                                <a:pt x="1717" y="414"/>
                              </a:lnTo>
                              <a:lnTo>
                                <a:pt x="1715" y="426"/>
                              </a:lnTo>
                              <a:lnTo>
                                <a:pt x="1713" y="437"/>
                              </a:lnTo>
                              <a:lnTo>
                                <a:pt x="1709" y="449"/>
                              </a:lnTo>
                              <a:lnTo>
                                <a:pt x="1705" y="460"/>
                              </a:lnTo>
                              <a:lnTo>
                                <a:pt x="1701" y="473"/>
                              </a:lnTo>
                              <a:lnTo>
                                <a:pt x="1696" y="485"/>
                              </a:lnTo>
                              <a:lnTo>
                                <a:pt x="1690" y="496"/>
                              </a:lnTo>
                              <a:lnTo>
                                <a:pt x="1684" y="509"/>
                              </a:lnTo>
                              <a:lnTo>
                                <a:pt x="1677" y="523"/>
                              </a:lnTo>
                              <a:lnTo>
                                <a:pt x="1669" y="534"/>
                              </a:lnTo>
                              <a:lnTo>
                                <a:pt x="1660" y="547"/>
                              </a:lnTo>
                              <a:lnTo>
                                <a:pt x="1652" y="559"/>
                              </a:lnTo>
                              <a:lnTo>
                                <a:pt x="1643" y="574"/>
                              </a:lnTo>
                              <a:lnTo>
                                <a:pt x="1631" y="587"/>
                              </a:lnTo>
                              <a:lnTo>
                                <a:pt x="1620" y="601"/>
                              </a:lnTo>
                              <a:lnTo>
                                <a:pt x="1608" y="614"/>
                              </a:lnTo>
                              <a:lnTo>
                                <a:pt x="1595" y="627"/>
                              </a:lnTo>
                              <a:lnTo>
                                <a:pt x="1580" y="641"/>
                              </a:lnTo>
                              <a:lnTo>
                                <a:pt x="1565" y="652"/>
                              </a:lnTo>
                              <a:lnTo>
                                <a:pt x="1547" y="663"/>
                              </a:lnTo>
                              <a:lnTo>
                                <a:pt x="1534" y="675"/>
                              </a:lnTo>
                              <a:lnTo>
                                <a:pt x="1517" y="682"/>
                              </a:lnTo>
                              <a:lnTo>
                                <a:pt x="1500" y="692"/>
                              </a:lnTo>
                              <a:lnTo>
                                <a:pt x="1481" y="700"/>
                              </a:lnTo>
                              <a:lnTo>
                                <a:pt x="1464" y="707"/>
                              </a:lnTo>
                              <a:lnTo>
                                <a:pt x="1445" y="713"/>
                              </a:lnTo>
                              <a:lnTo>
                                <a:pt x="1424" y="719"/>
                              </a:lnTo>
                              <a:lnTo>
                                <a:pt x="1405" y="724"/>
                              </a:lnTo>
                              <a:lnTo>
                                <a:pt x="1386" y="730"/>
                              </a:lnTo>
                              <a:lnTo>
                                <a:pt x="1365" y="732"/>
                              </a:lnTo>
                              <a:lnTo>
                                <a:pt x="1344" y="738"/>
                              </a:lnTo>
                              <a:lnTo>
                                <a:pt x="1323" y="741"/>
                              </a:lnTo>
                              <a:lnTo>
                                <a:pt x="1302" y="743"/>
                              </a:lnTo>
                              <a:lnTo>
                                <a:pt x="1279" y="745"/>
                              </a:lnTo>
                              <a:lnTo>
                                <a:pt x="1257" y="747"/>
                              </a:lnTo>
                              <a:lnTo>
                                <a:pt x="1234" y="749"/>
                              </a:lnTo>
                              <a:lnTo>
                                <a:pt x="1211" y="751"/>
                              </a:lnTo>
                              <a:lnTo>
                                <a:pt x="1186" y="751"/>
                              </a:lnTo>
                              <a:lnTo>
                                <a:pt x="1163" y="753"/>
                              </a:lnTo>
                              <a:lnTo>
                                <a:pt x="1139" y="753"/>
                              </a:lnTo>
                              <a:lnTo>
                                <a:pt x="1116" y="755"/>
                              </a:lnTo>
                              <a:lnTo>
                                <a:pt x="1091" y="755"/>
                              </a:lnTo>
                              <a:lnTo>
                                <a:pt x="1068" y="755"/>
                              </a:lnTo>
                              <a:lnTo>
                                <a:pt x="1042" y="755"/>
                              </a:lnTo>
                              <a:lnTo>
                                <a:pt x="1019" y="755"/>
                              </a:lnTo>
                              <a:lnTo>
                                <a:pt x="992" y="755"/>
                              </a:lnTo>
                              <a:lnTo>
                                <a:pt x="970" y="757"/>
                              </a:lnTo>
                              <a:lnTo>
                                <a:pt x="945" y="757"/>
                              </a:lnTo>
                              <a:lnTo>
                                <a:pt x="920" y="758"/>
                              </a:lnTo>
                              <a:lnTo>
                                <a:pt x="894" y="758"/>
                              </a:lnTo>
                              <a:lnTo>
                                <a:pt x="869" y="758"/>
                              </a:lnTo>
                              <a:lnTo>
                                <a:pt x="842" y="758"/>
                              </a:lnTo>
                              <a:lnTo>
                                <a:pt x="817" y="760"/>
                              </a:lnTo>
                              <a:lnTo>
                                <a:pt x="791" y="760"/>
                              </a:lnTo>
                              <a:lnTo>
                                <a:pt x="766" y="764"/>
                              </a:lnTo>
                              <a:lnTo>
                                <a:pt x="740" y="764"/>
                              </a:lnTo>
                              <a:lnTo>
                                <a:pt x="717" y="768"/>
                              </a:lnTo>
                              <a:lnTo>
                                <a:pt x="690" y="770"/>
                              </a:lnTo>
                              <a:lnTo>
                                <a:pt x="665" y="774"/>
                              </a:lnTo>
                              <a:lnTo>
                                <a:pt x="641" y="777"/>
                              </a:lnTo>
                              <a:lnTo>
                                <a:pt x="616" y="781"/>
                              </a:lnTo>
                              <a:lnTo>
                                <a:pt x="591" y="785"/>
                              </a:lnTo>
                              <a:lnTo>
                                <a:pt x="567" y="791"/>
                              </a:lnTo>
                              <a:lnTo>
                                <a:pt x="544" y="798"/>
                              </a:lnTo>
                              <a:lnTo>
                                <a:pt x="519" y="804"/>
                              </a:lnTo>
                              <a:lnTo>
                                <a:pt x="496" y="810"/>
                              </a:lnTo>
                              <a:lnTo>
                                <a:pt x="471" y="819"/>
                              </a:lnTo>
                              <a:lnTo>
                                <a:pt x="447" y="827"/>
                              </a:lnTo>
                              <a:lnTo>
                                <a:pt x="424" y="836"/>
                              </a:lnTo>
                              <a:lnTo>
                                <a:pt x="401" y="846"/>
                              </a:lnTo>
                              <a:lnTo>
                                <a:pt x="378" y="857"/>
                              </a:lnTo>
                              <a:lnTo>
                                <a:pt x="356" y="869"/>
                              </a:lnTo>
                              <a:lnTo>
                                <a:pt x="335" y="882"/>
                              </a:lnTo>
                              <a:lnTo>
                                <a:pt x="314" y="895"/>
                              </a:lnTo>
                              <a:lnTo>
                                <a:pt x="291" y="911"/>
                              </a:lnTo>
                              <a:lnTo>
                                <a:pt x="272" y="926"/>
                              </a:lnTo>
                              <a:lnTo>
                                <a:pt x="251" y="943"/>
                              </a:lnTo>
                              <a:lnTo>
                                <a:pt x="230" y="960"/>
                              </a:lnTo>
                              <a:lnTo>
                                <a:pt x="213" y="979"/>
                              </a:lnTo>
                              <a:lnTo>
                                <a:pt x="194" y="1000"/>
                              </a:lnTo>
                              <a:lnTo>
                                <a:pt x="177" y="1021"/>
                              </a:lnTo>
                              <a:lnTo>
                                <a:pt x="156" y="1042"/>
                              </a:lnTo>
                              <a:lnTo>
                                <a:pt x="141" y="1063"/>
                              </a:lnTo>
                              <a:lnTo>
                                <a:pt x="125" y="1084"/>
                              </a:lnTo>
                              <a:lnTo>
                                <a:pt x="110" y="1104"/>
                              </a:lnTo>
                              <a:lnTo>
                                <a:pt x="97" y="1123"/>
                              </a:lnTo>
                              <a:lnTo>
                                <a:pt x="84" y="1144"/>
                              </a:lnTo>
                              <a:lnTo>
                                <a:pt x="72" y="1163"/>
                              </a:lnTo>
                              <a:lnTo>
                                <a:pt x="65" y="1184"/>
                              </a:lnTo>
                              <a:lnTo>
                                <a:pt x="53" y="1203"/>
                              </a:lnTo>
                              <a:lnTo>
                                <a:pt x="44" y="1220"/>
                              </a:lnTo>
                              <a:lnTo>
                                <a:pt x="36" y="1239"/>
                              </a:lnTo>
                              <a:lnTo>
                                <a:pt x="30" y="1258"/>
                              </a:lnTo>
                              <a:lnTo>
                                <a:pt x="25" y="1276"/>
                              </a:lnTo>
                              <a:lnTo>
                                <a:pt x="19" y="1295"/>
                              </a:lnTo>
                              <a:lnTo>
                                <a:pt x="15" y="1312"/>
                              </a:lnTo>
                              <a:lnTo>
                                <a:pt x="11" y="1329"/>
                              </a:lnTo>
                              <a:lnTo>
                                <a:pt x="8" y="1346"/>
                              </a:lnTo>
                              <a:lnTo>
                                <a:pt x="4" y="1361"/>
                              </a:lnTo>
                              <a:lnTo>
                                <a:pt x="2" y="1378"/>
                              </a:lnTo>
                              <a:lnTo>
                                <a:pt x="2" y="1393"/>
                              </a:lnTo>
                              <a:lnTo>
                                <a:pt x="0" y="1409"/>
                              </a:lnTo>
                              <a:lnTo>
                                <a:pt x="0" y="1424"/>
                              </a:lnTo>
                              <a:lnTo>
                                <a:pt x="0" y="1439"/>
                              </a:lnTo>
                              <a:lnTo>
                                <a:pt x="4" y="1454"/>
                              </a:lnTo>
                              <a:lnTo>
                                <a:pt x="4" y="1468"/>
                              </a:lnTo>
                              <a:lnTo>
                                <a:pt x="6" y="1481"/>
                              </a:lnTo>
                              <a:lnTo>
                                <a:pt x="10" y="1494"/>
                              </a:lnTo>
                              <a:lnTo>
                                <a:pt x="13" y="1507"/>
                              </a:lnTo>
                              <a:lnTo>
                                <a:pt x="15" y="1521"/>
                              </a:lnTo>
                              <a:lnTo>
                                <a:pt x="19" y="1534"/>
                              </a:lnTo>
                              <a:lnTo>
                                <a:pt x="25" y="1547"/>
                              </a:lnTo>
                              <a:lnTo>
                                <a:pt x="29" y="1561"/>
                              </a:lnTo>
                              <a:lnTo>
                                <a:pt x="32" y="1570"/>
                              </a:lnTo>
                              <a:lnTo>
                                <a:pt x="38" y="1582"/>
                              </a:lnTo>
                              <a:lnTo>
                                <a:pt x="44" y="1591"/>
                              </a:lnTo>
                              <a:lnTo>
                                <a:pt x="49" y="1604"/>
                              </a:lnTo>
                              <a:lnTo>
                                <a:pt x="55" y="1614"/>
                              </a:lnTo>
                              <a:lnTo>
                                <a:pt x="61" y="1623"/>
                              </a:lnTo>
                              <a:lnTo>
                                <a:pt x="67" y="1633"/>
                              </a:lnTo>
                              <a:lnTo>
                                <a:pt x="72" y="1644"/>
                              </a:lnTo>
                              <a:lnTo>
                                <a:pt x="78" y="1652"/>
                              </a:lnTo>
                              <a:lnTo>
                                <a:pt x="84" y="1660"/>
                              </a:lnTo>
                              <a:lnTo>
                                <a:pt x="91" y="1667"/>
                              </a:lnTo>
                              <a:lnTo>
                                <a:pt x="99" y="1677"/>
                              </a:lnTo>
                              <a:lnTo>
                                <a:pt x="105" y="1684"/>
                              </a:lnTo>
                              <a:lnTo>
                                <a:pt x="110" y="1692"/>
                              </a:lnTo>
                              <a:lnTo>
                                <a:pt x="116" y="1698"/>
                              </a:lnTo>
                              <a:lnTo>
                                <a:pt x="124" y="1707"/>
                              </a:lnTo>
                              <a:lnTo>
                                <a:pt x="135" y="1718"/>
                              </a:lnTo>
                              <a:lnTo>
                                <a:pt x="146" y="1730"/>
                              </a:lnTo>
                              <a:lnTo>
                                <a:pt x="156" y="1739"/>
                              </a:lnTo>
                              <a:lnTo>
                                <a:pt x="165" y="1747"/>
                              </a:lnTo>
                              <a:lnTo>
                                <a:pt x="173" y="1753"/>
                              </a:lnTo>
                              <a:lnTo>
                                <a:pt x="181" y="1758"/>
                              </a:lnTo>
                              <a:lnTo>
                                <a:pt x="184" y="1762"/>
                              </a:lnTo>
                              <a:lnTo>
                                <a:pt x="188" y="1764"/>
                              </a:lnTo>
                              <a:lnTo>
                                <a:pt x="196" y="1768"/>
                              </a:lnTo>
                              <a:lnTo>
                                <a:pt x="203" y="1772"/>
                              </a:lnTo>
                              <a:lnTo>
                                <a:pt x="211" y="1772"/>
                              </a:lnTo>
                              <a:lnTo>
                                <a:pt x="219" y="1772"/>
                              </a:lnTo>
                              <a:lnTo>
                                <a:pt x="222" y="1768"/>
                              </a:lnTo>
                              <a:lnTo>
                                <a:pt x="224" y="1762"/>
                              </a:lnTo>
                              <a:lnTo>
                                <a:pt x="222" y="1756"/>
                              </a:lnTo>
                              <a:lnTo>
                                <a:pt x="217" y="1747"/>
                              </a:lnTo>
                              <a:lnTo>
                                <a:pt x="211" y="1743"/>
                              </a:lnTo>
                              <a:lnTo>
                                <a:pt x="207" y="1739"/>
                              </a:lnTo>
                              <a:lnTo>
                                <a:pt x="200" y="1734"/>
                              </a:lnTo>
                              <a:lnTo>
                                <a:pt x="194" y="1728"/>
                              </a:lnTo>
                              <a:lnTo>
                                <a:pt x="184" y="1720"/>
                              </a:lnTo>
                              <a:lnTo>
                                <a:pt x="177" y="1711"/>
                              </a:lnTo>
                              <a:lnTo>
                                <a:pt x="165" y="1701"/>
                              </a:lnTo>
                              <a:lnTo>
                                <a:pt x="156" y="1690"/>
                              </a:lnTo>
                              <a:lnTo>
                                <a:pt x="150" y="1684"/>
                              </a:lnTo>
                              <a:lnTo>
                                <a:pt x="145" y="1677"/>
                              </a:lnTo>
                              <a:lnTo>
                                <a:pt x="139" y="1669"/>
                              </a:lnTo>
                              <a:lnTo>
                                <a:pt x="135" y="1663"/>
                              </a:lnTo>
                              <a:lnTo>
                                <a:pt x="129" y="1656"/>
                              </a:lnTo>
                              <a:lnTo>
                                <a:pt x="125" y="1650"/>
                              </a:lnTo>
                              <a:lnTo>
                                <a:pt x="118" y="1641"/>
                              </a:lnTo>
                              <a:lnTo>
                                <a:pt x="116" y="1633"/>
                              </a:lnTo>
                              <a:lnTo>
                                <a:pt x="110" y="1623"/>
                              </a:lnTo>
                              <a:lnTo>
                                <a:pt x="105" y="1616"/>
                              </a:lnTo>
                              <a:lnTo>
                                <a:pt x="99" y="1606"/>
                              </a:lnTo>
                              <a:lnTo>
                                <a:pt x="95" y="1597"/>
                              </a:lnTo>
                              <a:lnTo>
                                <a:pt x="91" y="1587"/>
                              </a:lnTo>
                              <a:lnTo>
                                <a:pt x="87" y="1578"/>
                              </a:lnTo>
                              <a:lnTo>
                                <a:pt x="84" y="1568"/>
                              </a:lnTo>
                              <a:lnTo>
                                <a:pt x="82" y="1559"/>
                              </a:lnTo>
                              <a:lnTo>
                                <a:pt x="78" y="1547"/>
                              </a:lnTo>
                              <a:lnTo>
                                <a:pt x="74" y="1536"/>
                              </a:lnTo>
                              <a:lnTo>
                                <a:pt x="70" y="1525"/>
                              </a:lnTo>
                              <a:lnTo>
                                <a:pt x="68" y="1513"/>
                              </a:lnTo>
                              <a:lnTo>
                                <a:pt x="67" y="1500"/>
                              </a:lnTo>
                              <a:lnTo>
                                <a:pt x="65" y="1488"/>
                              </a:lnTo>
                              <a:lnTo>
                                <a:pt x="65" y="1475"/>
                              </a:lnTo>
                              <a:lnTo>
                                <a:pt x="65" y="1464"/>
                              </a:lnTo>
                              <a:lnTo>
                                <a:pt x="65" y="1450"/>
                              </a:lnTo>
                              <a:lnTo>
                                <a:pt x="65" y="1437"/>
                              </a:lnTo>
                              <a:lnTo>
                                <a:pt x="65" y="1422"/>
                              </a:lnTo>
                              <a:lnTo>
                                <a:pt x="67" y="1409"/>
                              </a:lnTo>
                              <a:lnTo>
                                <a:pt x="67" y="1393"/>
                              </a:lnTo>
                              <a:lnTo>
                                <a:pt x="70" y="1380"/>
                              </a:lnTo>
                              <a:lnTo>
                                <a:pt x="74" y="1365"/>
                              </a:lnTo>
                              <a:lnTo>
                                <a:pt x="78" y="1352"/>
                              </a:lnTo>
                              <a:lnTo>
                                <a:pt x="82" y="1334"/>
                              </a:lnTo>
                              <a:lnTo>
                                <a:pt x="87" y="1319"/>
                              </a:lnTo>
                              <a:lnTo>
                                <a:pt x="93" y="1304"/>
                              </a:lnTo>
                              <a:lnTo>
                                <a:pt x="99" y="1287"/>
                              </a:lnTo>
                              <a:lnTo>
                                <a:pt x="106" y="1270"/>
                              </a:lnTo>
                              <a:lnTo>
                                <a:pt x="114" y="1253"/>
                              </a:lnTo>
                              <a:lnTo>
                                <a:pt x="122" y="1236"/>
                              </a:lnTo>
                              <a:lnTo>
                                <a:pt x="133" y="1220"/>
                              </a:lnTo>
                              <a:lnTo>
                                <a:pt x="141" y="1201"/>
                              </a:lnTo>
                              <a:lnTo>
                                <a:pt x="154" y="1182"/>
                              </a:lnTo>
                              <a:lnTo>
                                <a:pt x="165" y="1165"/>
                              </a:lnTo>
                              <a:lnTo>
                                <a:pt x="179" y="1146"/>
                              </a:lnTo>
                              <a:lnTo>
                                <a:pt x="192" y="1127"/>
                              </a:lnTo>
                              <a:lnTo>
                                <a:pt x="207" y="1108"/>
                              </a:lnTo>
                              <a:lnTo>
                                <a:pt x="222" y="1089"/>
                              </a:lnTo>
                              <a:lnTo>
                                <a:pt x="240" y="1070"/>
                              </a:lnTo>
                              <a:lnTo>
                                <a:pt x="257" y="1049"/>
                              </a:lnTo>
                              <a:lnTo>
                                <a:pt x="274" y="1032"/>
                              </a:lnTo>
                              <a:lnTo>
                                <a:pt x="291" y="1013"/>
                              </a:lnTo>
                              <a:lnTo>
                                <a:pt x="312" y="998"/>
                              </a:lnTo>
                              <a:lnTo>
                                <a:pt x="329" y="983"/>
                              </a:lnTo>
                              <a:lnTo>
                                <a:pt x="350" y="969"/>
                              </a:lnTo>
                              <a:lnTo>
                                <a:pt x="371" y="956"/>
                              </a:lnTo>
                              <a:lnTo>
                                <a:pt x="392" y="947"/>
                              </a:lnTo>
                              <a:lnTo>
                                <a:pt x="413" y="933"/>
                              </a:lnTo>
                              <a:lnTo>
                                <a:pt x="432" y="926"/>
                              </a:lnTo>
                              <a:lnTo>
                                <a:pt x="454" y="914"/>
                              </a:lnTo>
                              <a:lnTo>
                                <a:pt x="475" y="909"/>
                              </a:lnTo>
                              <a:lnTo>
                                <a:pt x="498" y="899"/>
                              </a:lnTo>
                              <a:lnTo>
                                <a:pt x="521" y="893"/>
                              </a:lnTo>
                              <a:lnTo>
                                <a:pt x="544" y="888"/>
                              </a:lnTo>
                              <a:lnTo>
                                <a:pt x="567" y="884"/>
                              </a:lnTo>
                              <a:lnTo>
                                <a:pt x="589" y="878"/>
                              </a:lnTo>
                              <a:lnTo>
                                <a:pt x="614" y="873"/>
                              </a:lnTo>
                              <a:lnTo>
                                <a:pt x="637" y="871"/>
                              </a:lnTo>
                              <a:lnTo>
                                <a:pt x="662" y="869"/>
                              </a:lnTo>
                              <a:lnTo>
                                <a:pt x="686" y="865"/>
                              </a:lnTo>
                              <a:lnTo>
                                <a:pt x="711" y="863"/>
                              </a:lnTo>
                              <a:lnTo>
                                <a:pt x="736" y="861"/>
                              </a:lnTo>
                              <a:lnTo>
                                <a:pt x="760" y="861"/>
                              </a:lnTo>
                              <a:lnTo>
                                <a:pt x="785" y="861"/>
                              </a:lnTo>
                              <a:lnTo>
                                <a:pt x="812" y="861"/>
                              </a:lnTo>
                              <a:lnTo>
                                <a:pt x="835" y="861"/>
                              </a:lnTo>
                              <a:lnTo>
                                <a:pt x="861" y="861"/>
                              </a:lnTo>
                              <a:lnTo>
                                <a:pt x="886" y="861"/>
                              </a:lnTo>
                              <a:lnTo>
                                <a:pt x="913" y="861"/>
                              </a:lnTo>
                              <a:lnTo>
                                <a:pt x="939" y="863"/>
                              </a:lnTo>
                              <a:lnTo>
                                <a:pt x="964" y="865"/>
                              </a:lnTo>
                              <a:lnTo>
                                <a:pt x="989" y="865"/>
                              </a:lnTo>
                              <a:lnTo>
                                <a:pt x="1015" y="865"/>
                              </a:lnTo>
                              <a:lnTo>
                                <a:pt x="1038" y="865"/>
                              </a:lnTo>
                              <a:lnTo>
                                <a:pt x="1065" y="867"/>
                              </a:lnTo>
                              <a:lnTo>
                                <a:pt x="1089" y="867"/>
                              </a:lnTo>
                              <a:lnTo>
                                <a:pt x="1114" y="869"/>
                              </a:lnTo>
                              <a:lnTo>
                                <a:pt x="1139" y="869"/>
                              </a:lnTo>
                              <a:lnTo>
                                <a:pt x="1165" y="869"/>
                              </a:lnTo>
                              <a:lnTo>
                                <a:pt x="1188" y="869"/>
                              </a:lnTo>
                              <a:lnTo>
                                <a:pt x="1213" y="869"/>
                              </a:lnTo>
                              <a:lnTo>
                                <a:pt x="1238" y="867"/>
                              </a:lnTo>
                              <a:lnTo>
                                <a:pt x="1262" y="867"/>
                              </a:lnTo>
                              <a:lnTo>
                                <a:pt x="1285" y="865"/>
                              </a:lnTo>
                              <a:lnTo>
                                <a:pt x="1310" y="861"/>
                              </a:lnTo>
                              <a:lnTo>
                                <a:pt x="1333" y="859"/>
                              </a:lnTo>
                              <a:lnTo>
                                <a:pt x="1357" y="859"/>
                              </a:lnTo>
                              <a:lnTo>
                                <a:pt x="1378" y="854"/>
                              </a:lnTo>
                              <a:lnTo>
                                <a:pt x="1401" y="850"/>
                              </a:lnTo>
                              <a:lnTo>
                                <a:pt x="1424" y="844"/>
                              </a:lnTo>
                              <a:lnTo>
                                <a:pt x="1447" y="840"/>
                              </a:lnTo>
                              <a:lnTo>
                                <a:pt x="1468" y="833"/>
                              </a:lnTo>
                              <a:lnTo>
                                <a:pt x="1490" y="827"/>
                              </a:lnTo>
                              <a:lnTo>
                                <a:pt x="1511" y="819"/>
                              </a:lnTo>
                              <a:lnTo>
                                <a:pt x="1532" y="814"/>
                              </a:lnTo>
                              <a:lnTo>
                                <a:pt x="1551" y="802"/>
                              </a:lnTo>
                              <a:lnTo>
                                <a:pt x="1572" y="793"/>
                              </a:lnTo>
                              <a:lnTo>
                                <a:pt x="1591" y="781"/>
                              </a:lnTo>
                              <a:lnTo>
                                <a:pt x="1610" y="770"/>
                              </a:lnTo>
                              <a:lnTo>
                                <a:pt x="1629" y="757"/>
                              </a:lnTo>
                              <a:lnTo>
                                <a:pt x="1646" y="743"/>
                              </a:lnTo>
                              <a:lnTo>
                                <a:pt x="1663" y="730"/>
                              </a:lnTo>
                              <a:lnTo>
                                <a:pt x="1682" y="715"/>
                              </a:lnTo>
                              <a:lnTo>
                                <a:pt x="1698" y="698"/>
                              </a:lnTo>
                              <a:lnTo>
                                <a:pt x="1713" y="681"/>
                              </a:lnTo>
                              <a:lnTo>
                                <a:pt x="1726" y="663"/>
                              </a:lnTo>
                              <a:lnTo>
                                <a:pt x="1739" y="646"/>
                              </a:lnTo>
                              <a:lnTo>
                                <a:pt x="1751" y="629"/>
                              </a:lnTo>
                              <a:lnTo>
                                <a:pt x="1762" y="614"/>
                              </a:lnTo>
                              <a:lnTo>
                                <a:pt x="1772" y="597"/>
                              </a:lnTo>
                              <a:lnTo>
                                <a:pt x="1783" y="582"/>
                              </a:lnTo>
                              <a:lnTo>
                                <a:pt x="1791" y="565"/>
                              </a:lnTo>
                              <a:lnTo>
                                <a:pt x="1798" y="547"/>
                              </a:lnTo>
                              <a:lnTo>
                                <a:pt x="1804" y="532"/>
                              </a:lnTo>
                              <a:lnTo>
                                <a:pt x="1812" y="515"/>
                              </a:lnTo>
                              <a:lnTo>
                                <a:pt x="1816" y="500"/>
                              </a:lnTo>
                              <a:lnTo>
                                <a:pt x="1821" y="485"/>
                              </a:lnTo>
                              <a:lnTo>
                                <a:pt x="1825" y="470"/>
                              </a:lnTo>
                              <a:lnTo>
                                <a:pt x="1831" y="454"/>
                              </a:lnTo>
                              <a:lnTo>
                                <a:pt x="1831" y="437"/>
                              </a:lnTo>
                              <a:lnTo>
                                <a:pt x="1833" y="424"/>
                              </a:lnTo>
                              <a:lnTo>
                                <a:pt x="1835" y="407"/>
                              </a:lnTo>
                              <a:lnTo>
                                <a:pt x="1836" y="393"/>
                              </a:lnTo>
                              <a:lnTo>
                                <a:pt x="1836" y="378"/>
                              </a:lnTo>
                              <a:lnTo>
                                <a:pt x="1836" y="363"/>
                              </a:lnTo>
                              <a:lnTo>
                                <a:pt x="1835" y="350"/>
                              </a:lnTo>
                              <a:lnTo>
                                <a:pt x="1835" y="336"/>
                              </a:lnTo>
                              <a:lnTo>
                                <a:pt x="1833" y="321"/>
                              </a:lnTo>
                              <a:lnTo>
                                <a:pt x="1831" y="308"/>
                              </a:lnTo>
                              <a:lnTo>
                                <a:pt x="1827" y="293"/>
                              </a:lnTo>
                              <a:lnTo>
                                <a:pt x="1825" y="281"/>
                              </a:lnTo>
                              <a:lnTo>
                                <a:pt x="1821" y="268"/>
                              </a:lnTo>
                              <a:lnTo>
                                <a:pt x="1817" y="257"/>
                              </a:lnTo>
                              <a:lnTo>
                                <a:pt x="1814" y="243"/>
                              </a:lnTo>
                              <a:lnTo>
                                <a:pt x="1810" y="232"/>
                              </a:lnTo>
                              <a:lnTo>
                                <a:pt x="1804" y="219"/>
                              </a:lnTo>
                              <a:lnTo>
                                <a:pt x="1800" y="207"/>
                              </a:lnTo>
                              <a:lnTo>
                                <a:pt x="1795" y="194"/>
                              </a:lnTo>
                              <a:lnTo>
                                <a:pt x="1789" y="184"/>
                              </a:lnTo>
                              <a:lnTo>
                                <a:pt x="1783" y="173"/>
                              </a:lnTo>
                              <a:lnTo>
                                <a:pt x="1778" y="162"/>
                              </a:lnTo>
                              <a:lnTo>
                                <a:pt x="1772" y="152"/>
                              </a:lnTo>
                              <a:lnTo>
                                <a:pt x="1768" y="143"/>
                              </a:lnTo>
                              <a:lnTo>
                                <a:pt x="1760" y="133"/>
                              </a:lnTo>
                              <a:lnTo>
                                <a:pt x="1755" y="124"/>
                              </a:lnTo>
                              <a:lnTo>
                                <a:pt x="1749" y="114"/>
                              </a:lnTo>
                              <a:lnTo>
                                <a:pt x="1745" y="106"/>
                              </a:lnTo>
                              <a:lnTo>
                                <a:pt x="1738" y="97"/>
                              </a:lnTo>
                              <a:lnTo>
                                <a:pt x="1734" y="89"/>
                              </a:lnTo>
                              <a:lnTo>
                                <a:pt x="1728" y="84"/>
                              </a:lnTo>
                              <a:lnTo>
                                <a:pt x="1724" y="76"/>
                              </a:lnTo>
                              <a:lnTo>
                                <a:pt x="1717" y="68"/>
                              </a:lnTo>
                              <a:lnTo>
                                <a:pt x="1713" y="61"/>
                              </a:lnTo>
                              <a:lnTo>
                                <a:pt x="1707" y="55"/>
                              </a:lnTo>
                              <a:lnTo>
                                <a:pt x="1703" y="49"/>
                              </a:lnTo>
                              <a:lnTo>
                                <a:pt x="1694" y="40"/>
                              </a:lnTo>
                              <a:lnTo>
                                <a:pt x="1686" y="32"/>
                              </a:lnTo>
                              <a:lnTo>
                                <a:pt x="1681" y="25"/>
                              </a:lnTo>
                              <a:lnTo>
                                <a:pt x="1677" y="21"/>
                              </a:lnTo>
                              <a:lnTo>
                                <a:pt x="1673" y="17"/>
                              </a:lnTo>
                              <a:lnTo>
                                <a:pt x="1665" y="11"/>
                              </a:lnTo>
                              <a:lnTo>
                                <a:pt x="1658" y="8"/>
                              </a:lnTo>
                              <a:lnTo>
                                <a:pt x="1646" y="4"/>
                              </a:lnTo>
                              <a:lnTo>
                                <a:pt x="1635" y="2"/>
                              </a:lnTo>
                              <a:lnTo>
                                <a:pt x="1629" y="2"/>
                              </a:lnTo>
                              <a:lnTo>
                                <a:pt x="1624" y="0"/>
                              </a:lnTo>
                              <a:lnTo>
                                <a:pt x="1616" y="0"/>
                              </a:lnTo>
                              <a:lnTo>
                                <a:pt x="1610" y="2"/>
                              </a:lnTo>
                              <a:lnTo>
                                <a:pt x="1603" y="2"/>
                              </a:lnTo>
                              <a:lnTo>
                                <a:pt x="1597" y="2"/>
                              </a:lnTo>
                              <a:lnTo>
                                <a:pt x="1591" y="4"/>
                              </a:lnTo>
                              <a:lnTo>
                                <a:pt x="1585" y="8"/>
                              </a:lnTo>
                              <a:lnTo>
                                <a:pt x="1574" y="11"/>
                              </a:lnTo>
                              <a:lnTo>
                                <a:pt x="1565" y="19"/>
                              </a:lnTo>
                              <a:lnTo>
                                <a:pt x="1561" y="23"/>
                              </a:lnTo>
                              <a:lnTo>
                                <a:pt x="1559" y="29"/>
                              </a:lnTo>
                              <a:lnTo>
                                <a:pt x="1555" y="34"/>
                              </a:lnTo>
                              <a:lnTo>
                                <a:pt x="1555" y="42"/>
                              </a:lnTo>
                              <a:lnTo>
                                <a:pt x="1553" y="48"/>
                              </a:lnTo>
                              <a:lnTo>
                                <a:pt x="1553" y="55"/>
                              </a:lnTo>
                              <a:lnTo>
                                <a:pt x="1553" y="63"/>
                              </a:lnTo>
                              <a:lnTo>
                                <a:pt x="1557" y="72"/>
                              </a:lnTo>
                              <a:lnTo>
                                <a:pt x="1559" y="82"/>
                              </a:lnTo>
                              <a:lnTo>
                                <a:pt x="1563" y="93"/>
                              </a:lnTo>
                              <a:lnTo>
                                <a:pt x="1565" y="97"/>
                              </a:lnTo>
                              <a:lnTo>
                                <a:pt x="1568" y="103"/>
                              </a:lnTo>
                              <a:lnTo>
                                <a:pt x="1570" y="110"/>
                              </a:lnTo>
                              <a:lnTo>
                                <a:pt x="1576" y="118"/>
                              </a:lnTo>
                              <a:lnTo>
                                <a:pt x="1576" y="118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5">
                            <a:lumMod val="50000"/>
                          </a:schemeClr>
                        </a:solidFill>
                        <a:ln>
                          <a:noFill/>
                        </a:ln>
                        <a:scene3d>
                          <a:camera prst="orthographicFront"/>
                          <a:lightRig rig="threePt" dir="t"/>
                        </a:scene3d>
                        <a:sp3d>
                          <a:bevelT/>
                        </a:sp3d>
                        <a:extLs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0" name="Freeform 81"/>
                        <p:cNvSpPr>
                          <a:spLocks/>
                        </p:cNvSpPr>
                        <p:nvPr/>
                      </p:nvSpPr>
                      <p:spPr bwMode="auto">
                        <a:xfrm rot="3060000">
                          <a:off x="895815" y="1825661"/>
                          <a:ext cx="1095141" cy="1591377"/>
                        </a:xfrm>
                        <a:custGeom>
                          <a:avLst/>
                          <a:gdLst>
                            <a:gd name="T0" fmla="*/ 154 w 1407"/>
                            <a:gd name="T1" fmla="*/ 1874 h 2045"/>
                            <a:gd name="T2" fmla="*/ 199 w 1407"/>
                            <a:gd name="T3" fmla="*/ 1899 h 2045"/>
                            <a:gd name="T4" fmla="*/ 256 w 1407"/>
                            <a:gd name="T5" fmla="*/ 1918 h 2045"/>
                            <a:gd name="T6" fmla="*/ 321 w 1407"/>
                            <a:gd name="T7" fmla="*/ 1928 h 2045"/>
                            <a:gd name="T8" fmla="*/ 393 w 1407"/>
                            <a:gd name="T9" fmla="*/ 1922 h 2045"/>
                            <a:gd name="T10" fmla="*/ 469 w 1407"/>
                            <a:gd name="T11" fmla="*/ 1890 h 2045"/>
                            <a:gd name="T12" fmla="*/ 544 w 1407"/>
                            <a:gd name="T13" fmla="*/ 1827 h 2045"/>
                            <a:gd name="T14" fmla="*/ 614 w 1407"/>
                            <a:gd name="T15" fmla="*/ 1726 h 2045"/>
                            <a:gd name="T16" fmla="*/ 654 w 1407"/>
                            <a:gd name="T17" fmla="*/ 1599 h 2045"/>
                            <a:gd name="T18" fmla="*/ 656 w 1407"/>
                            <a:gd name="T19" fmla="*/ 1452 h 2045"/>
                            <a:gd name="T20" fmla="*/ 631 w 1407"/>
                            <a:gd name="T21" fmla="*/ 1295 h 2045"/>
                            <a:gd name="T22" fmla="*/ 595 w 1407"/>
                            <a:gd name="T23" fmla="*/ 1127 h 2045"/>
                            <a:gd name="T24" fmla="*/ 561 w 1407"/>
                            <a:gd name="T25" fmla="*/ 954 h 2045"/>
                            <a:gd name="T26" fmla="*/ 534 w 1407"/>
                            <a:gd name="T27" fmla="*/ 778 h 2045"/>
                            <a:gd name="T28" fmla="*/ 538 w 1407"/>
                            <a:gd name="T29" fmla="*/ 603 h 2045"/>
                            <a:gd name="T30" fmla="*/ 576 w 1407"/>
                            <a:gd name="T31" fmla="*/ 433 h 2045"/>
                            <a:gd name="T32" fmla="*/ 669 w 1407"/>
                            <a:gd name="T33" fmla="*/ 272 h 2045"/>
                            <a:gd name="T34" fmla="*/ 785 w 1407"/>
                            <a:gd name="T35" fmla="*/ 139 h 2045"/>
                            <a:gd name="T36" fmla="*/ 897 w 1407"/>
                            <a:gd name="T37" fmla="*/ 55 h 2045"/>
                            <a:gd name="T38" fmla="*/ 1005 w 1407"/>
                            <a:gd name="T39" fmla="*/ 11 h 2045"/>
                            <a:gd name="T40" fmla="*/ 1106 w 1407"/>
                            <a:gd name="T41" fmla="*/ 0 h 2045"/>
                            <a:gd name="T42" fmla="*/ 1194 w 1407"/>
                            <a:gd name="T43" fmla="*/ 11 h 2045"/>
                            <a:gd name="T44" fmla="*/ 1270 w 1407"/>
                            <a:gd name="T45" fmla="*/ 34 h 2045"/>
                            <a:gd name="T46" fmla="*/ 1331 w 1407"/>
                            <a:gd name="T47" fmla="*/ 67 h 2045"/>
                            <a:gd name="T48" fmla="*/ 1386 w 1407"/>
                            <a:gd name="T49" fmla="*/ 106 h 2045"/>
                            <a:gd name="T50" fmla="*/ 1403 w 1407"/>
                            <a:gd name="T51" fmla="*/ 146 h 2045"/>
                            <a:gd name="T52" fmla="*/ 1359 w 1407"/>
                            <a:gd name="T53" fmla="*/ 125 h 2045"/>
                            <a:gd name="T54" fmla="*/ 1306 w 1407"/>
                            <a:gd name="T55" fmla="*/ 93 h 2045"/>
                            <a:gd name="T56" fmla="*/ 1249 w 1407"/>
                            <a:gd name="T57" fmla="*/ 70 h 2045"/>
                            <a:gd name="T58" fmla="*/ 1178 w 1407"/>
                            <a:gd name="T59" fmla="*/ 55 h 2045"/>
                            <a:gd name="T60" fmla="*/ 1095 w 1407"/>
                            <a:gd name="T61" fmla="*/ 55 h 2045"/>
                            <a:gd name="T62" fmla="*/ 1005 w 1407"/>
                            <a:gd name="T63" fmla="*/ 78 h 2045"/>
                            <a:gd name="T64" fmla="*/ 909 w 1407"/>
                            <a:gd name="T65" fmla="*/ 133 h 2045"/>
                            <a:gd name="T66" fmla="*/ 806 w 1407"/>
                            <a:gd name="T67" fmla="*/ 226 h 2045"/>
                            <a:gd name="T68" fmla="*/ 699 w 1407"/>
                            <a:gd name="T69" fmla="*/ 361 h 2045"/>
                            <a:gd name="T70" fmla="*/ 635 w 1407"/>
                            <a:gd name="T71" fmla="*/ 517 h 2045"/>
                            <a:gd name="T72" fmla="*/ 621 w 1407"/>
                            <a:gd name="T73" fmla="*/ 684 h 2045"/>
                            <a:gd name="T74" fmla="*/ 640 w 1407"/>
                            <a:gd name="T75" fmla="*/ 852 h 2045"/>
                            <a:gd name="T76" fmla="*/ 680 w 1407"/>
                            <a:gd name="T77" fmla="*/ 1025 h 2045"/>
                            <a:gd name="T78" fmla="*/ 724 w 1407"/>
                            <a:gd name="T79" fmla="*/ 1196 h 2045"/>
                            <a:gd name="T80" fmla="*/ 762 w 1407"/>
                            <a:gd name="T81" fmla="*/ 1365 h 2045"/>
                            <a:gd name="T82" fmla="*/ 779 w 1407"/>
                            <a:gd name="T83" fmla="*/ 1526 h 2045"/>
                            <a:gd name="T84" fmla="*/ 762 w 1407"/>
                            <a:gd name="T85" fmla="*/ 1682 h 2045"/>
                            <a:gd name="T86" fmla="*/ 696 w 1407"/>
                            <a:gd name="T87" fmla="*/ 1829 h 2045"/>
                            <a:gd name="T88" fmla="*/ 604 w 1407"/>
                            <a:gd name="T89" fmla="*/ 1939 h 2045"/>
                            <a:gd name="T90" fmla="*/ 506 w 1407"/>
                            <a:gd name="T91" fmla="*/ 2004 h 2045"/>
                            <a:gd name="T92" fmla="*/ 405 w 1407"/>
                            <a:gd name="T93" fmla="*/ 2038 h 2045"/>
                            <a:gd name="T94" fmla="*/ 308 w 1407"/>
                            <a:gd name="T95" fmla="*/ 2044 h 2045"/>
                            <a:gd name="T96" fmla="*/ 220 w 1407"/>
                            <a:gd name="T97" fmla="*/ 2034 h 2045"/>
                            <a:gd name="T98" fmla="*/ 142 w 1407"/>
                            <a:gd name="T99" fmla="*/ 2011 h 2045"/>
                            <a:gd name="T100" fmla="*/ 83 w 1407"/>
                            <a:gd name="T101" fmla="*/ 1985 h 2045"/>
                            <a:gd name="T102" fmla="*/ 30 w 1407"/>
                            <a:gd name="T103" fmla="*/ 1956 h 2045"/>
                            <a:gd name="T104" fmla="*/ 0 w 1407"/>
                            <a:gd name="T105" fmla="*/ 1888 h 2045"/>
                            <a:gd name="T106" fmla="*/ 42 w 1407"/>
                            <a:gd name="T107" fmla="*/ 1833 h 2045"/>
                            <a:gd name="T108" fmla="*/ 101 w 1407"/>
                            <a:gd name="T109" fmla="*/ 1838 h 2045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  <a:cxn ang="0">
                              <a:pos x="T56" y="T57"/>
                            </a:cxn>
                            <a:cxn ang="0">
                              <a:pos x="T58" y="T59"/>
                            </a:cxn>
                            <a:cxn ang="0">
                              <a:pos x="T60" y="T61"/>
                            </a:cxn>
                            <a:cxn ang="0">
                              <a:pos x="T62" y="T63"/>
                            </a:cxn>
                            <a:cxn ang="0">
                              <a:pos x="T64" y="T65"/>
                            </a:cxn>
                            <a:cxn ang="0">
                              <a:pos x="T66" y="T67"/>
                            </a:cxn>
                            <a:cxn ang="0">
                              <a:pos x="T68" y="T69"/>
                            </a:cxn>
                            <a:cxn ang="0">
                              <a:pos x="T70" y="T71"/>
                            </a:cxn>
                            <a:cxn ang="0">
                              <a:pos x="T72" y="T73"/>
                            </a:cxn>
                            <a:cxn ang="0">
                              <a:pos x="T74" y="T75"/>
                            </a:cxn>
                            <a:cxn ang="0">
                              <a:pos x="T76" y="T77"/>
                            </a:cxn>
                            <a:cxn ang="0">
                              <a:pos x="T78" y="T79"/>
                            </a:cxn>
                            <a:cxn ang="0">
                              <a:pos x="T80" y="T81"/>
                            </a:cxn>
                            <a:cxn ang="0">
                              <a:pos x="T82" y="T83"/>
                            </a:cxn>
                            <a:cxn ang="0">
                              <a:pos x="T84" y="T85"/>
                            </a:cxn>
                            <a:cxn ang="0">
                              <a:pos x="T86" y="T87"/>
                            </a:cxn>
                            <a:cxn ang="0">
                              <a:pos x="T88" y="T89"/>
                            </a:cxn>
                            <a:cxn ang="0">
                              <a:pos x="T90" y="T91"/>
                            </a:cxn>
                            <a:cxn ang="0">
                              <a:pos x="T92" y="T93"/>
                            </a:cxn>
                            <a:cxn ang="0">
                              <a:pos x="T94" y="T95"/>
                            </a:cxn>
                            <a:cxn ang="0">
                              <a:pos x="T96" y="T97"/>
                            </a:cxn>
                            <a:cxn ang="0">
                              <a:pos x="T98" y="T99"/>
                            </a:cxn>
                            <a:cxn ang="0">
                              <a:pos x="T100" y="T101"/>
                            </a:cxn>
                            <a:cxn ang="0">
                              <a:pos x="T102" y="T103"/>
                            </a:cxn>
                            <a:cxn ang="0">
                              <a:pos x="T104" y="T105"/>
                            </a:cxn>
                            <a:cxn ang="0">
                              <a:pos x="T106" y="T107"/>
                            </a:cxn>
                            <a:cxn ang="0">
                              <a:pos x="T108" y="T109"/>
                            </a:cxn>
                          </a:cxnLst>
                          <a:rect l="0" t="0" r="r" b="b"/>
                          <a:pathLst>
                            <a:path w="1407" h="2045">
                              <a:moveTo>
                                <a:pt x="106" y="1840"/>
                              </a:moveTo>
                              <a:lnTo>
                                <a:pt x="108" y="1844"/>
                              </a:lnTo>
                              <a:lnTo>
                                <a:pt x="118" y="1850"/>
                              </a:lnTo>
                              <a:lnTo>
                                <a:pt x="123" y="1853"/>
                              </a:lnTo>
                              <a:lnTo>
                                <a:pt x="133" y="1861"/>
                              </a:lnTo>
                              <a:lnTo>
                                <a:pt x="142" y="1867"/>
                              </a:lnTo>
                              <a:lnTo>
                                <a:pt x="154" y="1874"/>
                              </a:lnTo>
                              <a:lnTo>
                                <a:pt x="158" y="1878"/>
                              </a:lnTo>
                              <a:lnTo>
                                <a:pt x="163" y="1882"/>
                              </a:lnTo>
                              <a:lnTo>
                                <a:pt x="171" y="1884"/>
                              </a:lnTo>
                              <a:lnTo>
                                <a:pt x="179" y="1888"/>
                              </a:lnTo>
                              <a:lnTo>
                                <a:pt x="184" y="1891"/>
                              </a:lnTo>
                              <a:lnTo>
                                <a:pt x="192" y="1895"/>
                              </a:lnTo>
                              <a:lnTo>
                                <a:pt x="199" y="1899"/>
                              </a:lnTo>
                              <a:lnTo>
                                <a:pt x="207" y="1901"/>
                              </a:lnTo>
                              <a:lnTo>
                                <a:pt x="215" y="1905"/>
                              </a:lnTo>
                              <a:lnTo>
                                <a:pt x="222" y="1907"/>
                              </a:lnTo>
                              <a:lnTo>
                                <a:pt x="230" y="1910"/>
                              </a:lnTo>
                              <a:lnTo>
                                <a:pt x="239" y="1914"/>
                              </a:lnTo>
                              <a:lnTo>
                                <a:pt x="247" y="1916"/>
                              </a:lnTo>
                              <a:lnTo>
                                <a:pt x="256" y="1918"/>
                              </a:lnTo>
                              <a:lnTo>
                                <a:pt x="266" y="1922"/>
                              </a:lnTo>
                              <a:lnTo>
                                <a:pt x="275" y="1924"/>
                              </a:lnTo>
                              <a:lnTo>
                                <a:pt x="285" y="1926"/>
                              </a:lnTo>
                              <a:lnTo>
                                <a:pt x="293" y="1928"/>
                              </a:lnTo>
                              <a:lnTo>
                                <a:pt x="302" y="1928"/>
                              </a:lnTo>
                              <a:lnTo>
                                <a:pt x="314" y="1928"/>
                              </a:lnTo>
                              <a:lnTo>
                                <a:pt x="321" y="1928"/>
                              </a:lnTo>
                              <a:lnTo>
                                <a:pt x="333" y="1928"/>
                              </a:lnTo>
                              <a:lnTo>
                                <a:pt x="342" y="1928"/>
                              </a:lnTo>
                              <a:lnTo>
                                <a:pt x="353" y="1928"/>
                              </a:lnTo>
                              <a:lnTo>
                                <a:pt x="363" y="1926"/>
                              </a:lnTo>
                              <a:lnTo>
                                <a:pt x="374" y="1924"/>
                              </a:lnTo>
                              <a:lnTo>
                                <a:pt x="384" y="1922"/>
                              </a:lnTo>
                              <a:lnTo>
                                <a:pt x="393" y="1922"/>
                              </a:lnTo>
                              <a:lnTo>
                                <a:pt x="405" y="1918"/>
                              </a:lnTo>
                              <a:lnTo>
                                <a:pt x="416" y="1914"/>
                              </a:lnTo>
                              <a:lnTo>
                                <a:pt x="426" y="1910"/>
                              </a:lnTo>
                              <a:lnTo>
                                <a:pt x="437" y="1907"/>
                              </a:lnTo>
                              <a:lnTo>
                                <a:pt x="448" y="1901"/>
                              </a:lnTo>
                              <a:lnTo>
                                <a:pt x="458" y="1895"/>
                              </a:lnTo>
                              <a:lnTo>
                                <a:pt x="469" y="1890"/>
                              </a:lnTo>
                              <a:lnTo>
                                <a:pt x="481" y="1882"/>
                              </a:lnTo>
                              <a:lnTo>
                                <a:pt x="490" y="1874"/>
                              </a:lnTo>
                              <a:lnTo>
                                <a:pt x="500" y="1867"/>
                              </a:lnTo>
                              <a:lnTo>
                                <a:pt x="511" y="1857"/>
                              </a:lnTo>
                              <a:lnTo>
                                <a:pt x="523" y="1848"/>
                              </a:lnTo>
                              <a:lnTo>
                                <a:pt x="532" y="1836"/>
                              </a:lnTo>
                              <a:lnTo>
                                <a:pt x="544" y="1827"/>
                              </a:lnTo>
                              <a:lnTo>
                                <a:pt x="553" y="1814"/>
                              </a:lnTo>
                              <a:lnTo>
                                <a:pt x="563" y="1802"/>
                              </a:lnTo>
                              <a:lnTo>
                                <a:pt x="574" y="1789"/>
                              </a:lnTo>
                              <a:lnTo>
                                <a:pt x="583" y="1775"/>
                              </a:lnTo>
                              <a:lnTo>
                                <a:pt x="595" y="1758"/>
                              </a:lnTo>
                              <a:lnTo>
                                <a:pt x="606" y="1743"/>
                              </a:lnTo>
                              <a:lnTo>
                                <a:pt x="614" y="1726"/>
                              </a:lnTo>
                              <a:lnTo>
                                <a:pt x="623" y="1709"/>
                              </a:lnTo>
                              <a:lnTo>
                                <a:pt x="629" y="1690"/>
                              </a:lnTo>
                              <a:lnTo>
                                <a:pt x="637" y="1673"/>
                              </a:lnTo>
                              <a:lnTo>
                                <a:pt x="640" y="1654"/>
                              </a:lnTo>
                              <a:lnTo>
                                <a:pt x="646" y="1637"/>
                              </a:lnTo>
                              <a:lnTo>
                                <a:pt x="650" y="1616"/>
                              </a:lnTo>
                              <a:lnTo>
                                <a:pt x="654" y="1599"/>
                              </a:lnTo>
                              <a:lnTo>
                                <a:pt x="656" y="1578"/>
                              </a:lnTo>
                              <a:lnTo>
                                <a:pt x="658" y="1557"/>
                              </a:lnTo>
                              <a:lnTo>
                                <a:pt x="658" y="1536"/>
                              </a:lnTo>
                              <a:lnTo>
                                <a:pt x="658" y="1517"/>
                              </a:lnTo>
                              <a:lnTo>
                                <a:pt x="658" y="1494"/>
                              </a:lnTo>
                              <a:lnTo>
                                <a:pt x="656" y="1475"/>
                              </a:lnTo>
                              <a:lnTo>
                                <a:pt x="656" y="1452"/>
                              </a:lnTo>
                              <a:lnTo>
                                <a:pt x="654" y="1431"/>
                              </a:lnTo>
                              <a:lnTo>
                                <a:pt x="650" y="1409"/>
                              </a:lnTo>
                              <a:lnTo>
                                <a:pt x="646" y="1386"/>
                              </a:lnTo>
                              <a:lnTo>
                                <a:pt x="644" y="1363"/>
                              </a:lnTo>
                              <a:lnTo>
                                <a:pt x="640" y="1342"/>
                              </a:lnTo>
                              <a:lnTo>
                                <a:pt x="635" y="1317"/>
                              </a:lnTo>
                              <a:lnTo>
                                <a:pt x="631" y="1295"/>
                              </a:lnTo>
                              <a:lnTo>
                                <a:pt x="627" y="1272"/>
                              </a:lnTo>
                              <a:lnTo>
                                <a:pt x="621" y="1249"/>
                              </a:lnTo>
                              <a:lnTo>
                                <a:pt x="616" y="1224"/>
                              </a:lnTo>
                              <a:lnTo>
                                <a:pt x="612" y="1200"/>
                              </a:lnTo>
                              <a:lnTo>
                                <a:pt x="606" y="1177"/>
                              </a:lnTo>
                              <a:lnTo>
                                <a:pt x="601" y="1152"/>
                              </a:lnTo>
                              <a:lnTo>
                                <a:pt x="595" y="1127"/>
                              </a:lnTo>
                              <a:lnTo>
                                <a:pt x="591" y="1103"/>
                              </a:lnTo>
                              <a:lnTo>
                                <a:pt x="585" y="1080"/>
                              </a:lnTo>
                              <a:lnTo>
                                <a:pt x="582" y="1055"/>
                              </a:lnTo>
                              <a:lnTo>
                                <a:pt x="574" y="1030"/>
                              </a:lnTo>
                              <a:lnTo>
                                <a:pt x="570" y="1004"/>
                              </a:lnTo>
                              <a:lnTo>
                                <a:pt x="563" y="979"/>
                              </a:lnTo>
                              <a:lnTo>
                                <a:pt x="561" y="954"/>
                              </a:lnTo>
                              <a:lnTo>
                                <a:pt x="555" y="930"/>
                              </a:lnTo>
                              <a:lnTo>
                                <a:pt x="551" y="903"/>
                              </a:lnTo>
                              <a:lnTo>
                                <a:pt x="547" y="878"/>
                              </a:lnTo>
                              <a:lnTo>
                                <a:pt x="544" y="854"/>
                              </a:lnTo>
                              <a:lnTo>
                                <a:pt x="540" y="829"/>
                              </a:lnTo>
                              <a:lnTo>
                                <a:pt x="538" y="802"/>
                              </a:lnTo>
                              <a:lnTo>
                                <a:pt x="534" y="778"/>
                              </a:lnTo>
                              <a:lnTo>
                                <a:pt x="534" y="753"/>
                              </a:lnTo>
                              <a:lnTo>
                                <a:pt x="532" y="728"/>
                              </a:lnTo>
                              <a:lnTo>
                                <a:pt x="532" y="703"/>
                              </a:lnTo>
                              <a:lnTo>
                                <a:pt x="532" y="679"/>
                              </a:lnTo>
                              <a:lnTo>
                                <a:pt x="534" y="654"/>
                              </a:lnTo>
                              <a:lnTo>
                                <a:pt x="534" y="629"/>
                              </a:lnTo>
                              <a:lnTo>
                                <a:pt x="538" y="603"/>
                              </a:lnTo>
                              <a:lnTo>
                                <a:pt x="540" y="578"/>
                              </a:lnTo>
                              <a:lnTo>
                                <a:pt x="545" y="555"/>
                              </a:lnTo>
                              <a:lnTo>
                                <a:pt x="549" y="528"/>
                              </a:lnTo>
                              <a:lnTo>
                                <a:pt x="555" y="506"/>
                              </a:lnTo>
                              <a:lnTo>
                                <a:pt x="561" y="481"/>
                              </a:lnTo>
                              <a:lnTo>
                                <a:pt x="570" y="456"/>
                              </a:lnTo>
                              <a:lnTo>
                                <a:pt x="576" y="433"/>
                              </a:lnTo>
                              <a:lnTo>
                                <a:pt x="585" y="409"/>
                              </a:lnTo>
                              <a:lnTo>
                                <a:pt x="597" y="384"/>
                              </a:lnTo>
                              <a:lnTo>
                                <a:pt x="610" y="361"/>
                              </a:lnTo>
                              <a:lnTo>
                                <a:pt x="621" y="338"/>
                              </a:lnTo>
                              <a:lnTo>
                                <a:pt x="637" y="316"/>
                              </a:lnTo>
                              <a:lnTo>
                                <a:pt x="652" y="293"/>
                              </a:lnTo>
                              <a:lnTo>
                                <a:pt x="669" y="272"/>
                              </a:lnTo>
                              <a:lnTo>
                                <a:pt x="684" y="247"/>
                              </a:lnTo>
                              <a:lnTo>
                                <a:pt x="701" y="226"/>
                              </a:lnTo>
                              <a:lnTo>
                                <a:pt x="718" y="205"/>
                              </a:lnTo>
                              <a:lnTo>
                                <a:pt x="736" y="188"/>
                              </a:lnTo>
                              <a:lnTo>
                                <a:pt x="751" y="171"/>
                              </a:lnTo>
                              <a:lnTo>
                                <a:pt x="768" y="154"/>
                              </a:lnTo>
                              <a:lnTo>
                                <a:pt x="785" y="139"/>
                              </a:lnTo>
                              <a:lnTo>
                                <a:pt x="802" y="125"/>
                              </a:lnTo>
                              <a:lnTo>
                                <a:pt x="817" y="110"/>
                              </a:lnTo>
                              <a:lnTo>
                                <a:pt x="834" y="97"/>
                              </a:lnTo>
                              <a:lnTo>
                                <a:pt x="850" y="86"/>
                              </a:lnTo>
                              <a:lnTo>
                                <a:pt x="865" y="76"/>
                              </a:lnTo>
                              <a:lnTo>
                                <a:pt x="882" y="65"/>
                              </a:lnTo>
                              <a:lnTo>
                                <a:pt x="897" y="55"/>
                              </a:lnTo>
                              <a:lnTo>
                                <a:pt x="914" y="48"/>
                              </a:lnTo>
                              <a:lnTo>
                                <a:pt x="931" y="40"/>
                              </a:lnTo>
                              <a:lnTo>
                                <a:pt x="947" y="32"/>
                              </a:lnTo>
                              <a:lnTo>
                                <a:pt x="960" y="27"/>
                              </a:lnTo>
                              <a:lnTo>
                                <a:pt x="975" y="19"/>
                              </a:lnTo>
                              <a:lnTo>
                                <a:pt x="992" y="15"/>
                              </a:lnTo>
                              <a:lnTo>
                                <a:pt x="1005" y="11"/>
                              </a:lnTo>
                              <a:lnTo>
                                <a:pt x="1021" y="8"/>
                              </a:lnTo>
                              <a:lnTo>
                                <a:pt x="1034" y="4"/>
                              </a:lnTo>
                              <a:lnTo>
                                <a:pt x="1051" y="4"/>
                              </a:lnTo>
                              <a:lnTo>
                                <a:pt x="1064" y="0"/>
                              </a:lnTo>
                              <a:lnTo>
                                <a:pt x="1078" y="0"/>
                              </a:lnTo>
                              <a:lnTo>
                                <a:pt x="1093" y="0"/>
                              </a:lnTo>
                              <a:lnTo>
                                <a:pt x="1106" y="0"/>
                              </a:lnTo>
                              <a:lnTo>
                                <a:pt x="1118" y="0"/>
                              </a:lnTo>
                              <a:lnTo>
                                <a:pt x="1133" y="0"/>
                              </a:lnTo>
                              <a:lnTo>
                                <a:pt x="1146" y="2"/>
                              </a:lnTo>
                              <a:lnTo>
                                <a:pt x="1159" y="6"/>
                              </a:lnTo>
                              <a:lnTo>
                                <a:pt x="1171" y="6"/>
                              </a:lnTo>
                              <a:lnTo>
                                <a:pt x="1182" y="10"/>
                              </a:lnTo>
                              <a:lnTo>
                                <a:pt x="1194" y="11"/>
                              </a:lnTo>
                              <a:lnTo>
                                <a:pt x="1207" y="15"/>
                              </a:lnTo>
                              <a:lnTo>
                                <a:pt x="1217" y="17"/>
                              </a:lnTo>
                              <a:lnTo>
                                <a:pt x="1228" y="21"/>
                              </a:lnTo>
                              <a:lnTo>
                                <a:pt x="1239" y="23"/>
                              </a:lnTo>
                              <a:lnTo>
                                <a:pt x="1251" y="29"/>
                              </a:lnTo>
                              <a:lnTo>
                                <a:pt x="1258" y="32"/>
                              </a:lnTo>
                              <a:lnTo>
                                <a:pt x="1270" y="34"/>
                              </a:lnTo>
                              <a:lnTo>
                                <a:pt x="1279" y="40"/>
                              </a:lnTo>
                              <a:lnTo>
                                <a:pt x="1289" y="44"/>
                              </a:lnTo>
                              <a:lnTo>
                                <a:pt x="1296" y="48"/>
                              </a:lnTo>
                              <a:lnTo>
                                <a:pt x="1306" y="51"/>
                              </a:lnTo>
                              <a:lnTo>
                                <a:pt x="1313" y="57"/>
                              </a:lnTo>
                              <a:lnTo>
                                <a:pt x="1323" y="63"/>
                              </a:lnTo>
                              <a:lnTo>
                                <a:pt x="1331" y="67"/>
                              </a:lnTo>
                              <a:lnTo>
                                <a:pt x="1336" y="70"/>
                              </a:lnTo>
                              <a:lnTo>
                                <a:pt x="1344" y="74"/>
                              </a:lnTo>
                              <a:lnTo>
                                <a:pt x="1351" y="78"/>
                              </a:lnTo>
                              <a:lnTo>
                                <a:pt x="1361" y="87"/>
                              </a:lnTo>
                              <a:lnTo>
                                <a:pt x="1372" y="95"/>
                              </a:lnTo>
                              <a:lnTo>
                                <a:pt x="1380" y="101"/>
                              </a:lnTo>
                              <a:lnTo>
                                <a:pt x="1386" y="106"/>
                              </a:lnTo>
                              <a:lnTo>
                                <a:pt x="1391" y="110"/>
                              </a:lnTo>
                              <a:lnTo>
                                <a:pt x="1395" y="112"/>
                              </a:lnTo>
                              <a:lnTo>
                                <a:pt x="1397" y="118"/>
                              </a:lnTo>
                              <a:lnTo>
                                <a:pt x="1403" y="127"/>
                              </a:lnTo>
                              <a:lnTo>
                                <a:pt x="1405" y="133"/>
                              </a:lnTo>
                              <a:lnTo>
                                <a:pt x="1407" y="143"/>
                              </a:lnTo>
                              <a:lnTo>
                                <a:pt x="1403" y="146"/>
                              </a:lnTo>
                              <a:lnTo>
                                <a:pt x="1399" y="148"/>
                              </a:lnTo>
                              <a:lnTo>
                                <a:pt x="1391" y="148"/>
                              </a:lnTo>
                              <a:lnTo>
                                <a:pt x="1384" y="144"/>
                              </a:lnTo>
                              <a:lnTo>
                                <a:pt x="1378" y="139"/>
                              </a:lnTo>
                              <a:lnTo>
                                <a:pt x="1372" y="137"/>
                              </a:lnTo>
                              <a:lnTo>
                                <a:pt x="1367" y="129"/>
                              </a:lnTo>
                              <a:lnTo>
                                <a:pt x="1359" y="125"/>
                              </a:lnTo>
                              <a:lnTo>
                                <a:pt x="1348" y="118"/>
                              </a:lnTo>
                              <a:lnTo>
                                <a:pt x="1338" y="112"/>
                              </a:lnTo>
                              <a:lnTo>
                                <a:pt x="1331" y="108"/>
                              </a:lnTo>
                              <a:lnTo>
                                <a:pt x="1325" y="105"/>
                              </a:lnTo>
                              <a:lnTo>
                                <a:pt x="1319" y="101"/>
                              </a:lnTo>
                              <a:lnTo>
                                <a:pt x="1313" y="99"/>
                              </a:lnTo>
                              <a:lnTo>
                                <a:pt x="1306" y="93"/>
                              </a:lnTo>
                              <a:lnTo>
                                <a:pt x="1298" y="89"/>
                              </a:lnTo>
                              <a:lnTo>
                                <a:pt x="1291" y="87"/>
                              </a:lnTo>
                              <a:lnTo>
                                <a:pt x="1283" y="84"/>
                              </a:lnTo>
                              <a:lnTo>
                                <a:pt x="1274" y="80"/>
                              </a:lnTo>
                              <a:lnTo>
                                <a:pt x="1266" y="76"/>
                              </a:lnTo>
                              <a:lnTo>
                                <a:pt x="1256" y="72"/>
                              </a:lnTo>
                              <a:lnTo>
                                <a:pt x="1249" y="70"/>
                              </a:lnTo>
                              <a:lnTo>
                                <a:pt x="1239" y="67"/>
                              </a:lnTo>
                              <a:lnTo>
                                <a:pt x="1230" y="65"/>
                              </a:lnTo>
                              <a:lnTo>
                                <a:pt x="1218" y="61"/>
                              </a:lnTo>
                              <a:lnTo>
                                <a:pt x="1211" y="61"/>
                              </a:lnTo>
                              <a:lnTo>
                                <a:pt x="1199" y="57"/>
                              </a:lnTo>
                              <a:lnTo>
                                <a:pt x="1188" y="55"/>
                              </a:lnTo>
                              <a:lnTo>
                                <a:pt x="1178" y="55"/>
                              </a:lnTo>
                              <a:lnTo>
                                <a:pt x="1167" y="55"/>
                              </a:lnTo>
                              <a:lnTo>
                                <a:pt x="1156" y="53"/>
                              </a:lnTo>
                              <a:lnTo>
                                <a:pt x="1144" y="51"/>
                              </a:lnTo>
                              <a:lnTo>
                                <a:pt x="1133" y="51"/>
                              </a:lnTo>
                              <a:lnTo>
                                <a:pt x="1121" y="53"/>
                              </a:lnTo>
                              <a:lnTo>
                                <a:pt x="1108" y="53"/>
                              </a:lnTo>
                              <a:lnTo>
                                <a:pt x="1095" y="55"/>
                              </a:lnTo>
                              <a:lnTo>
                                <a:pt x="1083" y="57"/>
                              </a:lnTo>
                              <a:lnTo>
                                <a:pt x="1072" y="61"/>
                              </a:lnTo>
                              <a:lnTo>
                                <a:pt x="1059" y="63"/>
                              </a:lnTo>
                              <a:lnTo>
                                <a:pt x="1045" y="67"/>
                              </a:lnTo>
                              <a:lnTo>
                                <a:pt x="1032" y="70"/>
                              </a:lnTo>
                              <a:lnTo>
                                <a:pt x="1019" y="74"/>
                              </a:lnTo>
                              <a:lnTo>
                                <a:pt x="1005" y="78"/>
                              </a:lnTo>
                              <a:lnTo>
                                <a:pt x="992" y="84"/>
                              </a:lnTo>
                              <a:lnTo>
                                <a:pt x="977" y="91"/>
                              </a:lnTo>
                              <a:lnTo>
                                <a:pt x="966" y="99"/>
                              </a:lnTo>
                              <a:lnTo>
                                <a:pt x="950" y="106"/>
                              </a:lnTo>
                              <a:lnTo>
                                <a:pt x="937" y="114"/>
                              </a:lnTo>
                              <a:lnTo>
                                <a:pt x="922" y="124"/>
                              </a:lnTo>
                              <a:lnTo>
                                <a:pt x="909" y="133"/>
                              </a:lnTo>
                              <a:lnTo>
                                <a:pt x="893" y="144"/>
                              </a:lnTo>
                              <a:lnTo>
                                <a:pt x="880" y="156"/>
                              </a:lnTo>
                              <a:lnTo>
                                <a:pt x="865" y="167"/>
                              </a:lnTo>
                              <a:lnTo>
                                <a:pt x="852" y="183"/>
                              </a:lnTo>
                              <a:lnTo>
                                <a:pt x="834" y="196"/>
                              </a:lnTo>
                              <a:lnTo>
                                <a:pt x="819" y="211"/>
                              </a:lnTo>
                              <a:lnTo>
                                <a:pt x="806" y="226"/>
                              </a:lnTo>
                              <a:lnTo>
                                <a:pt x="791" y="243"/>
                              </a:lnTo>
                              <a:lnTo>
                                <a:pt x="774" y="260"/>
                              </a:lnTo>
                              <a:lnTo>
                                <a:pt x="758" y="279"/>
                              </a:lnTo>
                              <a:lnTo>
                                <a:pt x="745" y="298"/>
                              </a:lnTo>
                              <a:lnTo>
                                <a:pt x="730" y="321"/>
                              </a:lnTo>
                              <a:lnTo>
                                <a:pt x="713" y="340"/>
                              </a:lnTo>
                              <a:lnTo>
                                <a:pt x="699" y="361"/>
                              </a:lnTo>
                              <a:lnTo>
                                <a:pt x="686" y="384"/>
                              </a:lnTo>
                              <a:lnTo>
                                <a:pt x="675" y="407"/>
                              </a:lnTo>
                              <a:lnTo>
                                <a:pt x="665" y="428"/>
                              </a:lnTo>
                              <a:lnTo>
                                <a:pt x="656" y="451"/>
                              </a:lnTo>
                              <a:lnTo>
                                <a:pt x="648" y="471"/>
                              </a:lnTo>
                              <a:lnTo>
                                <a:pt x="642" y="496"/>
                              </a:lnTo>
                              <a:lnTo>
                                <a:pt x="635" y="517"/>
                              </a:lnTo>
                              <a:lnTo>
                                <a:pt x="633" y="540"/>
                              </a:lnTo>
                              <a:lnTo>
                                <a:pt x="627" y="563"/>
                              </a:lnTo>
                              <a:lnTo>
                                <a:pt x="625" y="587"/>
                              </a:lnTo>
                              <a:lnTo>
                                <a:pt x="621" y="612"/>
                              </a:lnTo>
                              <a:lnTo>
                                <a:pt x="621" y="635"/>
                              </a:lnTo>
                              <a:lnTo>
                                <a:pt x="621" y="660"/>
                              </a:lnTo>
                              <a:lnTo>
                                <a:pt x="621" y="684"/>
                              </a:lnTo>
                              <a:lnTo>
                                <a:pt x="621" y="707"/>
                              </a:lnTo>
                              <a:lnTo>
                                <a:pt x="623" y="730"/>
                              </a:lnTo>
                              <a:lnTo>
                                <a:pt x="625" y="755"/>
                              </a:lnTo>
                              <a:lnTo>
                                <a:pt x="629" y="779"/>
                              </a:lnTo>
                              <a:lnTo>
                                <a:pt x="633" y="802"/>
                              </a:lnTo>
                              <a:lnTo>
                                <a:pt x="635" y="829"/>
                              </a:lnTo>
                              <a:lnTo>
                                <a:pt x="640" y="852"/>
                              </a:lnTo>
                              <a:lnTo>
                                <a:pt x="646" y="876"/>
                              </a:lnTo>
                              <a:lnTo>
                                <a:pt x="650" y="901"/>
                              </a:lnTo>
                              <a:lnTo>
                                <a:pt x="656" y="926"/>
                              </a:lnTo>
                              <a:lnTo>
                                <a:pt x="661" y="950"/>
                              </a:lnTo>
                              <a:lnTo>
                                <a:pt x="667" y="975"/>
                              </a:lnTo>
                              <a:lnTo>
                                <a:pt x="673" y="998"/>
                              </a:lnTo>
                              <a:lnTo>
                                <a:pt x="680" y="1025"/>
                              </a:lnTo>
                              <a:lnTo>
                                <a:pt x="686" y="1049"/>
                              </a:lnTo>
                              <a:lnTo>
                                <a:pt x="694" y="1074"/>
                              </a:lnTo>
                              <a:lnTo>
                                <a:pt x="699" y="1099"/>
                              </a:lnTo>
                              <a:lnTo>
                                <a:pt x="707" y="1122"/>
                              </a:lnTo>
                              <a:lnTo>
                                <a:pt x="713" y="1146"/>
                              </a:lnTo>
                              <a:lnTo>
                                <a:pt x="718" y="1171"/>
                              </a:lnTo>
                              <a:lnTo>
                                <a:pt x="724" y="1196"/>
                              </a:lnTo>
                              <a:lnTo>
                                <a:pt x="730" y="1220"/>
                              </a:lnTo>
                              <a:lnTo>
                                <a:pt x="736" y="1243"/>
                              </a:lnTo>
                              <a:lnTo>
                                <a:pt x="743" y="1270"/>
                              </a:lnTo>
                              <a:lnTo>
                                <a:pt x="747" y="1293"/>
                              </a:lnTo>
                              <a:lnTo>
                                <a:pt x="753" y="1315"/>
                              </a:lnTo>
                              <a:lnTo>
                                <a:pt x="756" y="1340"/>
                              </a:lnTo>
                              <a:lnTo>
                                <a:pt x="762" y="1365"/>
                              </a:lnTo>
                              <a:lnTo>
                                <a:pt x="766" y="1388"/>
                              </a:lnTo>
                              <a:lnTo>
                                <a:pt x="770" y="1411"/>
                              </a:lnTo>
                              <a:lnTo>
                                <a:pt x="774" y="1435"/>
                              </a:lnTo>
                              <a:lnTo>
                                <a:pt x="777" y="1460"/>
                              </a:lnTo>
                              <a:lnTo>
                                <a:pt x="779" y="1481"/>
                              </a:lnTo>
                              <a:lnTo>
                                <a:pt x="779" y="1506"/>
                              </a:lnTo>
                              <a:lnTo>
                                <a:pt x="779" y="1526"/>
                              </a:lnTo>
                              <a:lnTo>
                                <a:pt x="779" y="1551"/>
                              </a:lnTo>
                              <a:lnTo>
                                <a:pt x="779" y="1572"/>
                              </a:lnTo>
                              <a:lnTo>
                                <a:pt x="777" y="1595"/>
                              </a:lnTo>
                              <a:lnTo>
                                <a:pt x="774" y="1618"/>
                              </a:lnTo>
                              <a:lnTo>
                                <a:pt x="772" y="1641"/>
                              </a:lnTo>
                              <a:lnTo>
                                <a:pt x="766" y="1661"/>
                              </a:lnTo>
                              <a:lnTo>
                                <a:pt x="762" y="1682"/>
                              </a:lnTo>
                              <a:lnTo>
                                <a:pt x="755" y="1705"/>
                              </a:lnTo>
                              <a:lnTo>
                                <a:pt x="749" y="1726"/>
                              </a:lnTo>
                              <a:lnTo>
                                <a:pt x="739" y="1747"/>
                              </a:lnTo>
                              <a:lnTo>
                                <a:pt x="730" y="1768"/>
                              </a:lnTo>
                              <a:lnTo>
                                <a:pt x="720" y="1789"/>
                              </a:lnTo>
                              <a:lnTo>
                                <a:pt x="711" y="1810"/>
                              </a:lnTo>
                              <a:lnTo>
                                <a:pt x="696" y="1829"/>
                              </a:lnTo>
                              <a:lnTo>
                                <a:pt x="684" y="1846"/>
                              </a:lnTo>
                              <a:lnTo>
                                <a:pt x="671" y="1865"/>
                              </a:lnTo>
                              <a:lnTo>
                                <a:pt x="658" y="1882"/>
                              </a:lnTo>
                              <a:lnTo>
                                <a:pt x="644" y="1895"/>
                              </a:lnTo>
                              <a:lnTo>
                                <a:pt x="631" y="1910"/>
                              </a:lnTo>
                              <a:lnTo>
                                <a:pt x="618" y="1924"/>
                              </a:lnTo>
                              <a:lnTo>
                                <a:pt x="604" y="1939"/>
                              </a:lnTo>
                              <a:lnTo>
                                <a:pt x="589" y="1948"/>
                              </a:lnTo>
                              <a:lnTo>
                                <a:pt x="574" y="1960"/>
                              </a:lnTo>
                              <a:lnTo>
                                <a:pt x="561" y="1969"/>
                              </a:lnTo>
                              <a:lnTo>
                                <a:pt x="547" y="1979"/>
                              </a:lnTo>
                              <a:lnTo>
                                <a:pt x="532" y="1988"/>
                              </a:lnTo>
                              <a:lnTo>
                                <a:pt x="519" y="1996"/>
                              </a:lnTo>
                              <a:lnTo>
                                <a:pt x="506" y="2004"/>
                              </a:lnTo>
                              <a:lnTo>
                                <a:pt x="492" y="2011"/>
                              </a:lnTo>
                              <a:lnTo>
                                <a:pt x="477" y="2017"/>
                              </a:lnTo>
                              <a:lnTo>
                                <a:pt x="462" y="2023"/>
                              </a:lnTo>
                              <a:lnTo>
                                <a:pt x="448" y="2026"/>
                              </a:lnTo>
                              <a:lnTo>
                                <a:pt x="433" y="2032"/>
                              </a:lnTo>
                              <a:lnTo>
                                <a:pt x="420" y="2034"/>
                              </a:lnTo>
                              <a:lnTo>
                                <a:pt x="405" y="2038"/>
                              </a:lnTo>
                              <a:lnTo>
                                <a:pt x="391" y="2040"/>
                              </a:lnTo>
                              <a:lnTo>
                                <a:pt x="378" y="2044"/>
                              </a:lnTo>
                              <a:lnTo>
                                <a:pt x="363" y="2044"/>
                              </a:lnTo>
                              <a:lnTo>
                                <a:pt x="350" y="2044"/>
                              </a:lnTo>
                              <a:lnTo>
                                <a:pt x="336" y="2044"/>
                              </a:lnTo>
                              <a:lnTo>
                                <a:pt x="321" y="2045"/>
                              </a:lnTo>
                              <a:lnTo>
                                <a:pt x="308" y="2044"/>
                              </a:lnTo>
                              <a:lnTo>
                                <a:pt x="296" y="2044"/>
                              </a:lnTo>
                              <a:lnTo>
                                <a:pt x="283" y="2044"/>
                              </a:lnTo>
                              <a:lnTo>
                                <a:pt x="270" y="2044"/>
                              </a:lnTo>
                              <a:lnTo>
                                <a:pt x="256" y="2040"/>
                              </a:lnTo>
                              <a:lnTo>
                                <a:pt x="245" y="2038"/>
                              </a:lnTo>
                              <a:lnTo>
                                <a:pt x="232" y="2036"/>
                              </a:lnTo>
                              <a:lnTo>
                                <a:pt x="220" y="2034"/>
                              </a:lnTo>
                              <a:lnTo>
                                <a:pt x="207" y="2030"/>
                              </a:lnTo>
                              <a:lnTo>
                                <a:pt x="196" y="2028"/>
                              </a:lnTo>
                              <a:lnTo>
                                <a:pt x="184" y="2025"/>
                              </a:lnTo>
                              <a:lnTo>
                                <a:pt x="175" y="2023"/>
                              </a:lnTo>
                              <a:lnTo>
                                <a:pt x="163" y="2017"/>
                              </a:lnTo>
                              <a:lnTo>
                                <a:pt x="152" y="2013"/>
                              </a:lnTo>
                              <a:lnTo>
                                <a:pt x="142" y="2011"/>
                              </a:lnTo>
                              <a:lnTo>
                                <a:pt x="133" y="2007"/>
                              </a:lnTo>
                              <a:lnTo>
                                <a:pt x="123" y="2004"/>
                              </a:lnTo>
                              <a:lnTo>
                                <a:pt x="114" y="2000"/>
                              </a:lnTo>
                              <a:lnTo>
                                <a:pt x="106" y="1996"/>
                              </a:lnTo>
                              <a:lnTo>
                                <a:pt x="99" y="1994"/>
                              </a:lnTo>
                              <a:lnTo>
                                <a:pt x="89" y="1988"/>
                              </a:lnTo>
                              <a:lnTo>
                                <a:pt x="83" y="1985"/>
                              </a:lnTo>
                              <a:lnTo>
                                <a:pt x="76" y="1983"/>
                              </a:lnTo>
                              <a:lnTo>
                                <a:pt x="68" y="1979"/>
                              </a:lnTo>
                              <a:lnTo>
                                <a:pt x="57" y="1971"/>
                              </a:lnTo>
                              <a:lnTo>
                                <a:pt x="47" y="1967"/>
                              </a:lnTo>
                              <a:lnTo>
                                <a:pt x="40" y="1962"/>
                              </a:lnTo>
                              <a:lnTo>
                                <a:pt x="34" y="1960"/>
                              </a:lnTo>
                              <a:lnTo>
                                <a:pt x="30" y="1956"/>
                              </a:lnTo>
                              <a:lnTo>
                                <a:pt x="23" y="1950"/>
                              </a:lnTo>
                              <a:lnTo>
                                <a:pt x="17" y="1943"/>
                              </a:lnTo>
                              <a:lnTo>
                                <a:pt x="11" y="1933"/>
                              </a:lnTo>
                              <a:lnTo>
                                <a:pt x="7" y="1924"/>
                              </a:lnTo>
                              <a:lnTo>
                                <a:pt x="2" y="1910"/>
                              </a:lnTo>
                              <a:lnTo>
                                <a:pt x="0" y="1899"/>
                              </a:lnTo>
                              <a:lnTo>
                                <a:pt x="0" y="1888"/>
                              </a:lnTo>
                              <a:lnTo>
                                <a:pt x="2" y="1876"/>
                              </a:lnTo>
                              <a:lnTo>
                                <a:pt x="4" y="1863"/>
                              </a:lnTo>
                              <a:lnTo>
                                <a:pt x="9" y="1853"/>
                              </a:lnTo>
                              <a:lnTo>
                                <a:pt x="17" y="1844"/>
                              </a:lnTo>
                              <a:lnTo>
                                <a:pt x="28" y="1838"/>
                              </a:lnTo>
                              <a:lnTo>
                                <a:pt x="34" y="1834"/>
                              </a:lnTo>
                              <a:lnTo>
                                <a:pt x="42" y="1833"/>
                              </a:lnTo>
                              <a:lnTo>
                                <a:pt x="49" y="1833"/>
                              </a:lnTo>
                              <a:lnTo>
                                <a:pt x="61" y="1833"/>
                              </a:lnTo>
                              <a:lnTo>
                                <a:pt x="68" y="1833"/>
                              </a:lnTo>
                              <a:lnTo>
                                <a:pt x="80" y="1834"/>
                              </a:lnTo>
                              <a:lnTo>
                                <a:pt x="85" y="1834"/>
                              </a:lnTo>
                              <a:lnTo>
                                <a:pt x="93" y="1836"/>
                              </a:lnTo>
                              <a:lnTo>
                                <a:pt x="101" y="1838"/>
                              </a:lnTo>
                              <a:lnTo>
                                <a:pt x="106" y="1840"/>
                              </a:lnTo>
                              <a:lnTo>
                                <a:pt x="106" y="1840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5">
                            <a:lumMod val="50000"/>
                          </a:schemeClr>
                        </a:solidFill>
                        <a:ln>
                          <a:noFill/>
                        </a:ln>
                        <a:scene3d>
                          <a:camera prst="orthographicFront"/>
                          <a:lightRig rig="threePt" dir="t"/>
                        </a:scene3d>
                        <a:sp3d>
                          <a:bevelT/>
                        </a:sp3d>
                        <a:extLs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97" name="Freeform 82"/>
                      <p:cNvSpPr>
                        <a:spLocks/>
                      </p:cNvSpPr>
                      <p:nvPr/>
                    </p:nvSpPr>
                    <p:spPr bwMode="auto">
                      <a:xfrm rot="3060000">
                        <a:off x="2169003" y="2500286"/>
                        <a:ext cx="164893" cy="166449"/>
                      </a:xfrm>
                      <a:custGeom>
                        <a:avLst/>
                        <a:gdLst>
                          <a:gd name="T0" fmla="*/ 9 w 213"/>
                          <a:gd name="T1" fmla="*/ 65 h 215"/>
                          <a:gd name="T2" fmla="*/ 2 w 213"/>
                          <a:gd name="T3" fmla="*/ 85 h 215"/>
                          <a:gd name="T4" fmla="*/ 0 w 213"/>
                          <a:gd name="T5" fmla="*/ 106 h 215"/>
                          <a:gd name="T6" fmla="*/ 2 w 213"/>
                          <a:gd name="T7" fmla="*/ 127 h 215"/>
                          <a:gd name="T8" fmla="*/ 7 w 213"/>
                          <a:gd name="T9" fmla="*/ 146 h 215"/>
                          <a:gd name="T10" fmla="*/ 17 w 213"/>
                          <a:gd name="T11" fmla="*/ 163 h 215"/>
                          <a:gd name="T12" fmla="*/ 30 w 213"/>
                          <a:gd name="T13" fmla="*/ 179 h 215"/>
                          <a:gd name="T14" fmla="*/ 45 w 213"/>
                          <a:gd name="T15" fmla="*/ 194 h 215"/>
                          <a:gd name="T16" fmla="*/ 66 w 213"/>
                          <a:gd name="T17" fmla="*/ 205 h 215"/>
                          <a:gd name="T18" fmla="*/ 87 w 213"/>
                          <a:gd name="T19" fmla="*/ 211 h 215"/>
                          <a:gd name="T20" fmla="*/ 106 w 213"/>
                          <a:gd name="T21" fmla="*/ 215 h 215"/>
                          <a:gd name="T22" fmla="*/ 127 w 213"/>
                          <a:gd name="T23" fmla="*/ 211 h 215"/>
                          <a:gd name="T24" fmla="*/ 146 w 213"/>
                          <a:gd name="T25" fmla="*/ 205 h 215"/>
                          <a:gd name="T26" fmla="*/ 165 w 213"/>
                          <a:gd name="T27" fmla="*/ 196 h 215"/>
                          <a:gd name="T28" fmla="*/ 180 w 213"/>
                          <a:gd name="T29" fmla="*/ 184 h 215"/>
                          <a:gd name="T30" fmla="*/ 196 w 213"/>
                          <a:gd name="T31" fmla="*/ 169 h 215"/>
                          <a:gd name="T32" fmla="*/ 205 w 213"/>
                          <a:gd name="T33" fmla="*/ 150 h 215"/>
                          <a:gd name="T34" fmla="*/ 211 w 213"/>
                          <a:gd name="T35" fmla="*/ 129 h 215"/>
                          <a:gd name="T36" fmla="*/ 213 w 213"/>
                          <a:gd name="T37" fmla="*/ 110 h 215"/>
                          <a:gd name="T38" fmla="*/ 211 w 213"/>
                          <a:gd name="T39" fmla="*/ 89 h 215"/>
                          <a:gd name="T40" fmla="*/ 205 w 213"/>
                          <a:gd name="T41" fmla="*/ 70 h 215"/>
                          <a:gd name="T42" fmla="*/ 196 w 213"/>
                          <a:gd name="T43" fmla="*/ 49 h 215"/>
                          <a:gd name="T44" fmla="*/ 184 w 213"/>
                          <a:gd name="T45" fmla="*/ 34 h 215"/>
                          <a:gd name="T46" fmla="*/ 167 w 213"/>
                          <a:gd name="T47" fmla="*/ 21 h 215"/>
                          <a:gd name="T48" fmla="*/ 150 w 213"/>
                          <a:gd name="T49" fmla="*/ 9 h 215"/>
                          <a:gd name="T50" fmla="*/ 129 w 213"/>
                          <a:gd name="T51" fmla="*/ 2 h 215"/>
                          <a:gd name="T52" fmla="*/ 108 w 213"/>
                          <a:gd name="T53" fmla="*/ 0 h 215"/>
                          <a:gd name="T54" fmla="*/ 87 w 213"/>
                          <a:gd name="T55" fmla="*/ 2 h 215"/>
                          <a:gd name="T56" fmla="*/ 68 w 213"/>
                          <a:gd name="T57" fmla="*/ 8 h 215"/>
                          <a:gd name="T58" fmla="*/ 49 w 213"/>
                          <a:gd name="T59" fmla="*/ 15 h 215"/>
                          <a:gd name="T60" fmla="*/ 34 w 213"/>
                          <a:gd name="T61" fmla="*/ 28 h 215"/>
                          <a:gd name="T62" fmla="*/ 21 w 213"/>
                          <a:gd name="T63" fmla="*/ 46 h 215"/>
                          <a:gd name="T64" fmla="*/ 15 w 213"/>
                          <a:gd name="T65" fmla="*/ 55 h 215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</a:cxnLst>
                        <a:rect l="0" t="0" r="r" b="b"/>
                        <a:pathLst>
                          <a:path w="213" h="215">
                            <a:moveTo>
                              <a:pt x="15" y="55"/>
                            </a:moveTo>
                            <a:lnTo>
                              <a:pt x="9" y="65"/>
                            </a:lnTo>
                            <a:lnTo>
                              <a:pt x="5" y="76"/>
                            </a:lnTo>
                            <a:lnTo>
                              <a:pt x="2" y="85"/>
                            </a:lnTo>
                            <a:lnTo>
                              <a:pt x="2" y="95"/>
                            </a:lnTo>
                            <a:lnTo>
                              <a:pt x="0" y="106"/>
                            </a:lnTo>
                            <a:lnTo>
                              <a:pt x="2" y="116"/>
                            </a:lnTo>
                            <a:lnTo>
                              <a:pt x="2" y="127"/>
                            </a:lnTo>
                            <a:lnTo>
                              <a:pt x="5" y="137"/>
                            </a:lnTo>
                            <a:lnTo>
                              <a:pt x="7" y="146"/>
                            </a:lnTo>
                            <a:lnTo>
                              <a:pt x="11" y="156"/>
                            </a:lnTo>
                            <a:lnTo>
                              <a:pt x="17" y="163"/>
                            </a:lnTo>
                            <a:lnTo>
                              <a:pt x="23" y="173"/>
                            </a:lnTo>
                            <a:lnTo>
                              <a:pt x="30" y="179"/>
                            </a:lnTo>
                            <a:lnTo>
                              <a:pt x="38" y="188"/>
                            </a:lnTo>
                            <a:lnTo>
                              <a:pt x="45" y="194"/>
                            </a:lnTo>
                            <a:lnTo>
                              <a:pt x="57" y="201"/>
                            </a:lnTo>
                            <a:lnTo>
                              <a:pt x="66" y="205"/>
                            </a:lnTo>
                            <a:lnTo>
                              <a:pt x="76" y="209"/>
                            </a:lnTo>
                            <a:lnTo>
                              <a:pt x="87" y="211"/>
                            </a:lnTo>
                            <a:lnTo>
                              <a:pt x="97" y="215"/>
                            </a:lnTo>
                            <a:lnTo>
                              <a:pt x="106" y="215"/>
                            </a:lnTo>
                            <a:lnTo>
                              <a:pt x="118" y="215"/>
                            </a:lnTo>
                            <a:lnTo>
                              <a:pt x="127" y="211"/>
                            </a:lnTo>
                            <a:lnTo>
                              <a:pt x="138" y="211"/>
                            </a:lnTo>
                            <a:lnTo>
                              <a:pt x="146" y="205"/>
                            </a:lnTo>
                            <a:lnTo>
                              <a:pt x="156" y="201"/>
                            </a:lnTo>
                            <a:lnTo>
                              <a:pt x="165" y="196"/>
                            </a:lnTo>
                            <a:lnTo>
                              <a:pt x="173" y="192"/>
                            </a:lnTo>
                            <a:lnTo>
                              <a:pt x="180" y="184"/>
                            </a:lnTo>
                            <a:lnTo>
                              <a:pt x="188" y="179"/>
                            </a:lnTo>
                            <a:lnTo>
                              <a:pt x="196" y="169"/>
                            </a:lnTo>
                            <a:lnTo>
                              <a:pt x="201" y="162"/>
                            </a:lnTo>
                            <a:lnTo>
                              <a:pt x="205" y="150"/>
                            </a:lnTo>
                            <a:lnTo>
                              <a:pt x="209" y="141"/>
                            </a:lnTo>
                            <a:lnTo>
                              <a:pt x="211" y="129"/>
                            </a:lnTo>
                            <a:lnTo>
                              <a:pt x="213" y="120"/>
                            </a:lnTo>
                            <a:lnTo>
                              <a:pt x="213" y="110"/>
                            </a:lnTo>
                            <a:lnTo>
                              <a:pt x="213" y="99"/>
                            </a:lnTo>
                            <a:lnTo>
                              <a:pt x="211" y="89"/>
                            </a:lnTo>
                            <a:lnTo>
                              <a:pt x="211" y="80"/>
                            </a:lnTo>
                            <a:lnTo>
                              <a:pt x="205" y="70"/>
                            </a:lnTo>
                            <a:lnTo>
                              <a:pt x="201" y="59"/>
                            </a:lnTo>
                            <a:lnTo>
                              <a:pt x="196" y="49"/>
                            </a:lnTo>
                            <a:lnTo>
                              <a:pt x="192" y="42"/>
                            </a:lnTo>
                            <a:lnTo>
                              <a:pt x="184" y="34"/>
                            </a:lnTo>
                            <a:lnTo>
                              <a:pt x="177" y="27"/>
                            </a:lnTo>
                            <a:lnTo>
                              <a:pt x="167" y="21"/>
                            </a:lnTo>
                            <a:lnTo>
                              <a:pt x="159" y="15"/>
                            </a:lnTo>
                            <a:lnTo>
                              <a:pt x="150" y="9"/>
                            </a:lnTo>
                            <a:lnTo>
                              <a:pt x="138" y="6"/>
                            </a:lnTo>
                            <a:lnTo>
                              <a:pt x="129" y="2"/>
                            </a:lnTo>
                            <a:lnTo>
                              <a:pt x="118" y="2"/>
                            </a:lnTo>
                            <a:lnTo>
                              <a:pt x="108" y="0"/>
                            </a:lnTo>
                            <a:lnTo>
                              <a:pt x="99" y="2"/>
                            </a:lnTo>
                            <a:lnTo>
                              <a:pt x="87" y="2"/>
                            </a:lnTo>
                            <a:lnTo>
                              <a:pt x="78" y="6"/>
                            </a:lnTo>
                            <a:lnTo>
                              <a:pt x="68" y="8"/>
                            </a:lnTo>
                            <a:lnTo>
                              <a:pt x="59" y="11"/>
                            </a:lnTo>
                            <a:lnTo>
                              <a:pt x="49" y="15"/>
                            </a:lnTo>
                            <a:lnTo>
                              <a:pt x="42" y="23"/>
                            </a:lnTo>
                            <a:lnTo>
                              <a:pt x="34" y="28"/>
                            </a:lnTo>
                            <a:lnTo>
                              <a:pt x="26" y="38"/>
                            </a:lnTo>
                            <a:lnTo>
                              <a:pt x="21" y="46"/>
                            </a:lnTo>
                            <a:lnTo>
                              <a:pt x="15" y="55"/>
                            </a:lnTo>
                            <a:lnTo>
                              <a:pt x="15" y="55"/>
                            </a:lnTo>
                            <a:close/>
                          </a:path>
                        </a:pathLst>
                      </a:custGeom>
                      <a:solidFill>
                        <a:schemeClr val="accent5">
                          <a:lumMod val="50000"/>
                        </a:schemeClr>
                      </a:solidFill>
                      <a:ln>
                        <a:noFill/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/>
                      </a:sp3d>
                      <a:extLs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8" name="Freeform 83"/>
                      <p:cNvSpPr>
                        <a:spLocks/>
                      </p:cNvSpPr>
                      <p:nvPr/>
                    </p:nvSpPr>
                    <p:spPr bwMode="auto">
                      <a:xfrm rot="3060000">
                        <a:off x="1118810" y="2247421"/>
                        <a:ext cx="396678" cy="329787"/>
                      </a:xfrm>
                      <a:custGeom>
                        <a:avLst/>
                        <a:gdLst>
                          <a:gd name="T0" fmla="*/ 490 w 509"/>
                          <a:gd name="T1" fmla="*/ 306 h 424"/>
                          <a:gd name="T2" fmla="*/ 460 w 509"/>
                          <a:gd name="T3" fmla="*/ 338 h 424"/>
                          <a:gd name="T4" fmla="*/ 416 w 509"/>
                          <a:gd name="T5" fmla="*/ 376 h 424"/>
                          <a:gd name="T6" fmla="*/ 374 w 509"/>
                          <a:gd name="T7" fmla="*/ 397 h 424"/>
                          <a:gd name="T8" fmla="*/ 344 w 509"/>
                          <a:gd name="T9" fmla="*/ 413 h 424"/>
                          <a:gd name="T10" fmla="*/ 304 w 509"/>
                          <a:gd name="T11" fmla="*/ 420 h 424"/>
                          <a:gd name="T12" fmla="*/ 262 w 509"/>
                          <a:gd name="T13" fmla="*/ 424 h 424"/>
                          <a:gd name="T14" fmla="*/ 216 w 509"/>
                          <a:gd name="T15" fmla="*/ 422 h 424"/>
                          <a:gd name="T16" fmla="*/ 169 w 509"/>
                          <a:gd name="T17" fmla="*/ 413 h 424"/>
                          <a:gd name="T18" fmla="*/ 125 w 509"/>
                          <a:gd name="T19" fmla="*/ 395 h 424"/>
                          <a:gd name="T20" fmla="*/ 89 w 509"/>
                          <a:gd name="T21" fmla="*/ 373 h 424"/>
                          <a:gd name="T22" fmla="*/ 59 w 509"/>
                          <a:gd name="T23" fmla="*/ 344 h 424"/>
                          <a:gd name="T24" fmla="*/ 36 w 509"/>
                          <a:gd name="T25" fmla="*/ 314 h 424"/>
                          <a:gd name="T26" fmla="*/ 19 w 509"/>
                          <a:gd name="T27" fmla="*/ 279 h 424"/>
                          <a:gd name="T28" fmla="*/ 7 w 509"/>
                          <a:gd name="T29" fmla="*/ 241 h 424"/>
                          <a:gd name="T30" fmla="*/ 2 w 509"/>
                          <a:gd name="T31" fmla="*/ 205 h 424"/>
                          <a:gd name="T32" fmla="*/ 2 w 509"/>
                          <a:gd name="T33" fmla="*/ 167 h 424"/>
                          <a:gd name="T34" fmla="*/ 9 w 509"/>
                          <a:gd name="T35" fmla="*/ 133 h 424"/>
                          <a:gd name="T36" fmla="*/ 24 w 509"/>
                          <a:gd name="T37" fmla="*/ 97 h 424"/>
                          <a:gd name="T38" fmla="*/ 55 w 509"/>
                          <a:gd name="T39" fmla="*/ 55 h 424"/>
                          <a:gd name="T40" fmla="*/ 99 w 509"/>
                          <a:gd name="T41" fmla="*/ 23 h 424"/>
                          <a:gd name="T42" fmla="*/ 156 w 509"/>
                          <a:gd name="T43" fmla="*/ 0 h 424"/>
                          <a:gd name="T44" fmla="*/ 213 w 509"/>
                          <a:gd name="T45" fmla="*/ 6 h 424"/>
                          <a:gd name="T46" fmla="*/ 260 w 509"/>
                          <a:gd name="T47" fmla="*/ 32 h 424"/>
                          <a:gd name="T48" fmla="*/ 292 w 509"/>
                          <a:gd name="T49" fmla="*/ 68 h 424"/>
                          <a:gd name="T50" fmla="*/ 311 w 509"/>
                          <a:gd name="T51" fmla="*/ 112 h 424"/>
                          <a:gd name="T52" fmla="*/ 311 w 509"/>
                          <a:gd name="T53" fmla="*/ 158 h 424"/>
                          <a:gd name="T54" fmla="*/ 287 w 509"/>
                          <a:gd name="T55" fmla="*/ 194 h 424"/>
                          <a:gd name="T56" fmla="*/ 243 w 509"/>
                          <a:gd name="T57" fmla="*/ 224 h 424"/>
                          <a:gd name="T58" fmla="*/ 199 w 509"/>
                          <a:gd name="T59" fmla="*/ 230 h 424"/>
                          <a:gd name="T60" fmla="*/ 216 w 509"/>
                          <a:gd name="T61" fmla="*/ 217 h 424"/>
                          <a:gd name="T62" fmla="*/ 247 w 509"/>
                          <a:gd name="T63" fmla="*/ 190 h 424"/>
                          <a:gd name="T64" fmla="*/ 266 w 509"/>
                          <a:gd name="T65" fmla="*/ 150 h 424"/>
                          <a:gd name="T66" fmla="*/ 251 w 509"/>
                          <a:gd name="T67" fmla="*/ 97 h 424"/>
                          <a:gd name="T68" fmla="*/ 211 w 509"/>
                          <a:gd name="T69" fmla="*/ 67 h 424"/>
                          <a:gd name="T70" fmla="*/ 167 w 509"/>
                          <a:gd name="T71" fmla="*/ 67 h 424"/>
                          <a:gd name="T72" fmla="*/ 129 w 509"/>
                          <a:gd name="T73" fmla="*/ 86 h 424"/>
                          <a:gd name="T74" fmla="*/ 97 w 509"/>
                          <a:gd name="T75" fmla="*/ 112 h 424"/>
                          <a:gd name="T76" fmla="*/ 83 w 509"/>
                          <a:gd name="T77" fmla="*/ 150 h 424"/>
                          <a:gd name="T78" fmla="*/ 87 w 509"/>
                          <a:gd name="T79" fmla="*/ 192 h 424"/>
                          <a:gd name="T80" fmla="*/ 104 w 509"/>
                          <a:gd name="T81" fmla="*/ 234 h 424"/>
                          <a:gd name="T82" fmla="*/ 129 w 509"/>
                          <a:gd name="T83" fmla="*/ 268 h 424"/>
                          <a:gd name="T84" fmla="*/ 163 w 509"/>
                          <a:gd name="T85" fmla="*/ 297 h 424"/>
                          <a:gd name="T86" fmla="*/ 199 w 509"/>
                          <a:gd name="T87" fmla="*/ 310 h 424"/>
                          <a:gd name="T88" fmla="*/ 237 w 509"/>
                          <a:gd name="T89" fmla="*/ 317 h 424"/>
                          <a:gd name="T90" fmla="*/ 272 w 509"/>
                          <a:gd name="T91" fmla="*/ 316 h 424"/>
                          <a:gd name="T92" fmla="*/ 313 w 509"/>
                          <a:gd name="T93" fmla="*/ 306 h 424"/>
                          <a:gd name="T94" fmla="*/ 359 w 509"/>
                          <a:gd name="T95" fmla="*/ 279 h 424"/>
                          <a:gd name="T96" fmla="*/ 391 w 509"/>
                          <a:gd name="T97" fmla="*/ 243 h 424"/>
                          <a:gd name="T98" fmla="*/ 420 w 509"/>
                          <a:gd name="T99" fmla="*/ 194 h 424"/>
                          <a:gd name="T100" fmla="*/ 441 w 509"/>
                          <a:gd name="T101" fmla="*/ 158 h 42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</a:cxnLst>
                        <a:rect l="0" t="0" r="r" b="b"/>
                        <a:pathLst>
                          <a:path w="509" h="424">
                            <a:moveTo>
                              <a:pt x="509" y="279"/>
                            </a:moveTo>
                            <a:lnTo>
                              <a:pt x="507" y="279"/>
                            </a:lnTo>
                            <a:lnTo>
                              <a:pt x="503" y="285"/>
                            </a:lnTo>
                            <a:lnTo>
                              <a:pt x="498" y="295"/>
                            </a:lnTo>
                            <a:lnTo>
                              <a:pt x="490" y="306"/>
                            </a:lnTo>
                            <a:lnTo>
                              <a:pt x="484" y="312"/>
                            </a:lnTo>
                            <a:lnTo>
                              <a:pt x="481" y="317"/>
                            </a:lnTo>
                            <a:lnTo>
                              <a:pt x="473" y="325"/>
                            </a:lnTo>
                            <a:lnTo>
                              <a:pt x="467" y="331"/>
                            </a:lnTo>
                            <a:lnTo>
                              <a:pt x="460" y="338"/>
                            </a:lnTo>
                            <a:lnTo>
                              <a:pt x="452" y="346"/>
                            </a:lnTo>
                            <a:lnTo>
                              <a:pt x="445" y="354"/>
                            </a:lnTo>
                            <a:lnTo>
                              <a:pt x="437" y="363"/>
                            </a:lnTo>
                            <a:lnTo>
                              <a:pt x="426" y="369"/>
                            </a:lnTo>
                            <a:lnTo>
                              <a:pt x="416" y="376"/>
                            </a:lnTo>
                            <a:lnTo>
                              <a:pt x="405" y="384"/>
                            </a:lnTo>
                            <a:lnTo>
                              <a:pt x="395" y="390"/>
                            </a:lnTo>
                            <a:lnTo>
                              <a:pt x="388" y="392"/>
                            </a:lnTo>
                            <a:lnTo>
                              <a:pt x="382" y="395"/>
                            </a:lnTo>
                            <a:lnTo>
                              <a:pt x="374" y="397"/>
                            </a:lnTo>
                            <a:lnTo>
                              <a:pt x="369" y="401"/>
                            </a:lnTo>
                            <a:lnTo>
                              <a:pt x="363" y="403"/>
                            </a:lnTo>
                            <a:lnTo>
                              <a:pt x="355" y="407"/>
                            </a:lnTo>
                            <a:lnTo>
                              <a:pt x="350" y="409"/>
                            </a:lnTo>
                            <a:lnTo>
                              <a:pt x="344" y="413"/>
                            </a:lnTo>
                            <a:lnTo>
                              <a:pt x="334" y="414"/>
                            </a:lnTo>
                            <a:lnTo>
                              <a:pt x="327" y="416"/>
                            </a:lnTo>
                            <a:lnTo>
                              <a:pt x="319" y="418"/>
                            </a:lnTo>
                            <a:lnTo>
                              <a:pt x="311" y="420"/>
                            </a:lnTo>
                            <a:lnTo>
                              <a:pt x="304" y="420"/>
                            </a:lnTo>
                            <a:lnTo>
                              <a:pt x="296" y="422"/>
                            </a:lnTo>
                            <a:lnTo>
                              <a:pt x="289" y="422"/>
                            </a:lnTo>
                            <a:lnTo>
                              <a:pt x="279" y="424"/>
                            </a:lnTo>
                            <a:lnTo>
                              <a:pt x="272" y="424"/>
                            </a:lnTo>
                            <a:lnTo>
                              <a:pt x="262" y="424"/>
                            </a:lnTo>
                            <a:lnTo>
                              <a:pt x="254" y="424"/>
                            </a:lnTo>
                            <a:lnTo>
                              <a:pt x="245" y="424"/>
                            </a:lnTo>
                            <a:lnTo>
                              <a:pt x="235" y="424"/>
                            </a:lnTo>
                            <a:lnTo>
                              <a:pt x="226" y="424"/>
                            </a:lnTo>
                            <a:lnTo>
                              <a:pt x="216" y="422"/>
                            </a:lnTo>
                            <a:lnTo>
                              <a:pt x="209" y="422"/>
                            </a:lnTo>
                            <a:lnTo>
                              <a:pt x="197" y="420"/>
                            </a:lnTo>
                            <a:lnTo>
                              <a:pt x="188" y="418"/>
                            </a:lnTo>
                            <a:lnTo>
                              <a:pt x="177" y="414"/>
                            </a:lnTo>
                            <a:lnTo>
                              <a:pt x="169" y="413"/>
                            </a:lnTo>
                            <a:lnTo>
                              <a:pt x="159" y="409"/>
                            </a:lnTo>
                            <a:lnTo>
                              <a:pt x="150" y="405"/>
                            </a:lnTo>
                            <a:lnTo>
                              <a:pt x="142" y="401"/>
                            </a:lnTo>
                            <a:lnTo>
                              <a:pt x="135" y="399"/>
                            </a:lnTo>
                            <a:lnTo>
                              <a:pt x="125" y="395"/>
                            </a:lnTo>
                            <a:lnTo>
                              <a:pt x="118" y="390"/>
                            </a:lnTo>
                            <a:lnTo>
                              <a:pt x="110" y="386"/>
                            </a:lnTo>
                            <a:lnTo>
                              <a:pt x="104" y="382"/>
                            </a:lnTo>
                            <a:lnTo>
                              <a:pt x="97" y="376"/>
                            </a:lnTo>
                            <a:lnTo>
                              <a:pt x="89" y="373"/>
                            </a:lnTo>
                            <a:lnTo>
                              <a:pt x="83" y="367"/>
                            </a:lnTo>
                            <a:lnTo>
                              <a:pt x="78" y="363"/>
                            </a:lnTo>
                            <a:lnTo>
                              <a:pt x="72" y="355"/>
                            </a:lnTo>
                            <a:lnTo>
                              <a:pt x="64" y="350"/>
                            </a:lnTo>
                            <a:lnTo>
                              <a:pt x="59" y="344"/>
                            </a:lnTo>
                            <a:lnTo>
                              <a:pt x="55" y="338"/>
                            </a:lnTo>
                            <a:lnTo>
                              <a:pt x="49" y="331"/>
                            </a:lnTo>
                            <a:lnTo>
                              <a:pt x="43" y="325"/>
                            </a:lnTo>
                            <a:lnTo>
                              <a:pt x="40" y="319"/>
                            </a:lnTo>
                            <a:lnTo>
                              <a:pt x="36" y="314"/>
                            </a:lnTo>
                            <a:lnTo>
                              <a:pt x="32" y="306"/>
                            </a:lnTo>
                            <a:lnTo>
                              <a:pt x="28" y="300"/>
                            </a:lnTo>
                            <a:lnTo>
                              <a:pt x="24" y="293"/>
                            </a:lnTo>
                            <a:lnTo>
                              <a:pt x="23" y="285"/>
                            </a:lnTo>
                            <a:lnTo>
                              <a:pt x="19" y="279"/>
                            </a:lnTo>
                            <a:lnTo>
                              <a:pt x="15" y="272"/>
                            </a:lnTo>
                            <a:lnTo>
                              <a:pt x="13" y="264"/>
                            </a:lnTo>
                            <a:lnTo>
                              <a:pt x="13" y="259"/>
                            </a:lnTo>
                            <a:lnTo>
                              <a:pt x="9" y="251"/>
                            </a:lnTo>
                            <a:lnTo>
                              <a:pt x="7" y="241"/>
                            </a:lnTo>
                            <a:lnTo>
                              <a:pt x="4" y="236"/>
                            </a:lnTo>
                            <a:lnTo>
                              <a:pt x="4" y="228"/>
                            </a:lnTo>
                            <a:lnTo>
                              <a:pt x="2" y="221"/>
                            </a:lnTo>
                            <a:lnTo>
                              <a:pt x="2" y="213"/>
                            </a:lnTo>
                            <a:lnTo>
                              <a:pt x="2" y="205"/>
                            </a:lnTo>
                            <a:lnTo>
                              <a:pt x="2" y="200"/>
                            </a:lnTo>
                            <a:lnTo>
                              <a:pt x="0" y="190"/>
                            </a:lnTo>
                            <a:lnTo>
                              <a:pt x="0" y="182"/>
                            </a:lnTo>
                            <a:lnTo>
                              <a:pt x="0" y="175"/>
                            </a:lnTo>
                            <a:lnTo>
                              <a:pt x="2" y="167"/>
                            </a:lnTo>
                            <a:lnTo>
                              <a:pt x="2" y="162"/>
                            </a:lnTo>
                            <a:lnTo>
                              <a:pt x="4" y="154"/>
                            </a:lnTo>
                            <a:lnTo>
                              <a:pt x="5" y="146"/>
                            </a:lnTo>
                            <a:lnTo>
                              <a:pt x="9" y="141"/>
                            </a:lnTo>
                            <a:lnTo>
                              <a:pt x="9" y="133"/>
                            </a:lnTo>
                            <a:lnTo>
                              <a:pt x="13" y="125"/>
                            </a:lnTo>
                            <a:lnTo>
                              <a:pt x="15" y="118"/>
                            </a:lnTo>
                            <a:lnTo>
                              <a:pt x="19" y="112"/>
                            </a:lnTo>
                            <a:lnTo>
                              <a:pt x="21" y="105"/>
                            </a:lnTo>
                            <a:lnTo>
                              <a:pt x="24" y="97"/>
                            </a:lnTo>
                            <a:lnTo>
                              <a:pt x="28" y="91"/>
                            </a:lnTo>
                            <a:lnTo>
                              <a:pt x="32" y="86"/>
                            </a:lnTo>
                            <a:lnTo>
                              <a:pt x="40" y="72"/>
                            </a:lnTo>
                            <a:lnTo>
                              <a:pt x="49" y="61"/>
                            </a:lnTo>
                            <a:lnTo>
                              <a:pt x="55" y="55"/>
                            </a:lnTo>
                            <a:lnTo>
                              <a:pt x="61" y="49"/>
                            </a:lnTo>
                            <a:lnTo>
                              <a:pt x="66" y="44"/>
                            </a:lnTo>
                            <a:lnTo>
                              <a:pt x="74" y="40"/>
                            </a:lnTo>
                            <a:lnTo>
                              <a:pt x="85" y="30"/>
                            </a:lnTo>
                            <a:lnTo>
                              <a:pt x="99" y="23"/>
                            </a:lnTo>
                            <a:lnTo>
                              <a:pt x="110" y="15"/>
                            </a:lnTo>
                            <a:lnTo>
                              <a:pt x="121" y="10"/>
                            </a:lnTo>
                            <a:lnTo>
                              <a:pt x="133" y="6"/>
                            </a:lnTo>
                            <a:lnTo>
                              <a:pt x="144" y="2"/>
                            </a:lnTo>
                            <a:lnTo>
                              <a:pt x="156" y="0"/>
                            </a:lnTo>
                            <a:lnTo>
                              <a:pt x="169" y="0"/>
                            </a:lnTo>
                            <a:lnTo>
                              <a:pt x="178" y="0"/>
                            </a:lnTo>
                            <a:lnTo>
                              <a:pt x="190" y="0"/>
                            </a:lnTo>
                            <a:lnTo>
                              <a:pt x="201" y="2"/>
                            </a:lnTo>
                            <a:lnTo>
                              <a:pt x="213" y="6"/>
                            </a:lnTo>
                            <a:lnTo>
                              <a:pt x="222" y="10"/>
                            </a:lnTo>
                            <a:lnTo>
                              <a:pt x="232" y="15"/>
                            </a:lnTo>
                            <a:lnTo>
                              <a:pt x="241" y="19"/>
                            </a:lnTo>
                            <a:lnTo>
                              <a:pt x="251" y="27"/>
                            </a:lnTo>
                            <a:lnTo>
                              <a:pt x="260" y="32"/>
                            </a:lnTo>
                            <a:lnTo>
                              <a:pt x="268" y="38"/>
                            </a:lnTo>
                            <a:lnTo>
                              <a:pt x="273" y="46"/>
                            </a:lnTo>
                            <a:lnTo>
                              <a:pt x="281" y="53"/>
                            </a:lnTo>
                            <a:lnTo>
                              <a:pt x="287" y="61"/>
                            </a:lnTo>
                            <a:lnTo>
                              <a:pt x="292" y="68"/>
                            </a:lnTo>
                            <a:lnTo>
                              <a:pt x="296" y="78"/>
                            </a:lnTo>
                            <a:lnTo>
                              <a:pt x="302" y="86"/>
                            </a:lnTo>
                            <a:lnTo>
                              <a:pt x="306" y="95"/>
                            </a:lnTo>
                            <a:lnTo>
                              <a:pt x="310" y="105"/>
                            </a:lnTo>
                            <a:lnTo>
                              <a:pt x="311" y="112"/>
                            </a:lnTo>
                            <a:lnTo>
                              <a:pt x="313" y="122"/>
                            </a:lnTo>
                            <a:lnTo>
                              <a:pt x="313" y="129"/>
                            </a:lnTo>
                            <a:lnTo>
                              <a:pt x="313" y="139"/>
                            </a:lnTo>
                            <a:lnTo>
                              <a:pt x="311" y="148"/>
                            </a:lnTo>
                            <a:lnTo>
                              <a:pt x="311" y="158"/>
                            </a:lnTo>
                            <a:lnTo>
                              <a:pt x="306" y="163"/>
                            </a:lnTo>
                            <a:lnTo>
                              <a:pt x="302" y="171"/>
                            </a:lnTo>
                            <a:lnTo>
                              <a:pt x="300" y="177"/>
                            </a:lnTo>
                            <a:lnTo>
                              <a:pt x="296" y="184"/>
                            </a:lnTo>
                            <a:lnTo>
                              <a:pt x="287" y="194"/>
                            </a:lnTo>
                            <a:lnTo>
                              <a:pt x="279" y="205"/>
                            </a:lnTo>
                            <a:lnTo>
                              <a:pt x="270" y="211"/>
                            </a:lnTo>
                            <a:lnTo>
                              <a:pt x="260" y="217"/>
                            </a:lnTo>
                            <a:lnTo>
                              <a:pt x="251" y="221"/>
                            </a:lnTo>
                            <a:lnTo>
                              <a:pt x="243" y="224"/>
                            </a:lnTo>
                            <a:lnTo>
                              <a:pt x="232" y="226"/>
                            </a:lnTo>
                            <a:lnTo>
                              <a:pt x="224" y="228"/>
                            </a:lnTo>
                            <a:lnTo>
                              <a:pt x="216" y="228"/>
                            </a:lnTo>
                            <a:lnTo>
                              <a:pt x="211" y="230"/>
                            </a:lnTo>
                            <a:lnTo>
                              <a:pt x="199" y="230"/>
                            </a:lnTo>
                            <a:lnTo>
                              <a:pt x="197" y="230"/>
                            </a:lnTo>
                            <a:lnTo>
                              <a:pt x="199" y="228"/>
                            </a:lnTo>
                            <a:lnTo>
                              <a:pt x="207" y="224"/>
                            </a:lnTo>
                            <a:lnTo>
                              <a:pt x="211" y="221"/>
                            </a:lnTo>
                            <a:lnTo>
                              <a:pt x="216" y="217"/>
                            </a:lnTo>
                            <a:lnTo>
                              <a:pt x="222" y="213"/>
                            </a:lnTo>
                            <a:lnTo>
                              <a:pt x="230" y="209"/>
                            </a:lnTo>
                            <a:lnTo>
                              <a:pt x="235" y="203"/>
                            </a:lnTo>
                            <a:lnTo>
                              <a:pt x="241" y="198"/>
                            </a:lnTo>
                            <a:lnTo>
                              <a:pt x="247" y="190"/>
                            </a:lnTo>
                            <a:lnTo>
                              <a:pt x="253" y="184"/>
                            </a:lnTo>
                            <a:lnTo>
                              <a:pt x="256" y="175"/>
                            </a:lnTo>
                            <a:lnTo>
                              <a:pt x="260" y="167"/>
                            </a:lnTo>
                            <a:lnTo>
                              <a:pt x="262" y="158"/>
                            </a:lnTo>
                            <a:lnTo>
                              <a:pt x="266" y="150"/>
                            </a:lnTo>
                            <a:lnTo>
                              <a:pt x="264" y="139"/>
                            </a:lnTo>
                            <a:lnTo>
                              <a:pt x="262" y="127"/>
                            </a:lnTo>
                            <a:lnTo>
                              <a:pt x="258" y="118"/>
                            </a:lnTo>
                            <a:lnTo>
                              <a:pt x="256" y="108"/>
                            </a:lnTo>
                            <a:lnTo>
                              <a:pt x="251" y="97"/>
                            </a:lnTo>
                            <a:lnTo>
                              <a:pt x="245" y="89"/>
                            </a:lnTo>
                            <a:lnTo>
                              <a:pt x="237" y="84"/>
                            </a:lnTo>
                            <a:lnTo>
                              <a:pt x="232" y="78"/>
                            </a:lnTo>
                            <a:lnTo>
                              <a:pt x="220" y="70"/>
                            </a:lnTo>
                            <a:lnTo>
                              <a:pt x="211" y="67"/>
                            </a:lnTo>
                            <a:lnTo>
                              <a:pt x="199" y="65"/>
                            </a:lnTo>
                            <a:lnTo>
                              <a:pt x="188" y="65"/>
                            </a:lnTo>
                            <a:lnTo>
                              <a:pt x="180" y="65"/>
                            </a:lnTo>
                            <a:lnTo>
                              <a:pt x="173" y="67"/>
                            </a:lnTo>
                            <a:lnTo>
                              <a:pt x="167" y="67"/>
                            </a:lnTo>
                            <a:lnTo>
                              <a:pt x="159" y="68"/>
                            </a:lnTo>
                            <a:lnTo>
                              <a:pt x="152" y="72"/>
                            </a:lnTo>
                            <a:lnTo>
                              <a:pt x="144" y="74"/>
                            </a:lnTo>
                            <a:lnTo>
                              <a:pt x="137" y="80"/>
                            </a:lnTo>
                            <a:lnTo>
                              <a:pt x="129" y="86"/>
                            </a:lnTo>
                            <a:lnTo>
                              <a:pt x="119" y="89"/>
                            </a:lnTo>
                            <a:lnTo>
                              <a:pt x="112" y="95"/>
                            </a:lnTo>
                            <a:lnTo>
                              <a:pt x="106" y="101"/>
                            </a:lnTo>
                            <a:lnTo>
                              <a:pt x="100" y="106"/>
                            </a:lnTo>
                            <a:lnTo>
                              <a:pt x="97" y="112"/>
                            </a:lnTo>
                            <a:lnTo>
                              <a:pt x="93" y="120"/>
                            </a:lnTo>
                            <a:lnTo>
                              <a:pt x="89" y="127"/>
                            </a:lnTo>
                            <a:lnTo>
                              <a:pt x="87" y="135"/>
                            </a:lnTo>
                            <a:lnTo>
                              <a:pt x="83" y="143"/>
                            </a:lnTo>
                            <a:lnTo>
                              <a:pt x="83" y="150"/>
                            </a:lnTo>
                            <a:lnTo>
                              <a:pt x="83" y="158"/>
                            </a:lnTo>
                            <a:lnTo>
                              <a:pt x="83" y="167"/>
                            </a:lnTo>
                            <a:lnTo>
                              <a:pt x="83" y="175"/>
                            </a:lnTo>
                            <a:lnTo>
                              <a:pt x="85" y="184"/>
                            </a:lnTo>
                            <a:lnTo>
                              <a:pt x="87" y="192"/>
                            </a:lnTo>
                            <a:lnTo>
                              <a:pt x="89" y="201"/>
                            </a:lnTo>
                            <a:lnTo>
                              <a:pt x="93" y="207"/>
                            </a:lnTo>
                            <a:lnTo>
                              <a:pt x="97" y="217"/>
                            </a:lnTo>
                            <a:lnTo>
                              <a:pt x="99" y="224"/>
                            </a:lnTo>
                            <a:lnTo>
                              <a:pt x="104" y="234"/>
                            </a:lnTo>
                            <a:lnTo>
                              <a:pt x="108" y="240"/>
                            </a:lnTo>
                            <a:lnTo>
                              <a:pt x="112" y="247"/>
                            </a:lnTo>
                            <a:lnTo>
                              <a:pt x="118" y="255"/>
                            </a:lnTo>
                            <a:lnTo>
                              <a:pt x="125" y="262"/>
                            </a:lnTo>
                            <a:lnTo>
                              <a:pt x="129" y="268"/>
                            </a:lnTo>
                            <a:lnTo>
                              <a:pt x="137" y="276"/>
                            </a:lnTo>
                            <a:lnTo>
                              <a:pt x="142" y="281"/>
                            </a:lnTo>
                            <a:lnTo>
                              <a:pt x="150" y="287"/>
                            </a:lnTo>
                            <a:lnTo>
                              <a:pt x="156" y="291"/>
                            </a:lnTo>
                            <a:lnTo>
                              <a:pt x="163" y="297"/>
                            </a:lnTo>
                            <a:lnTo>
                              <a:pt x="171" y="300"/>
                            </a:lnTo>
                            <a:lnTo>
                              <a:pt x="178" y="304"/>
                            </a:lnTo>
                            <a:lnTo>
                              <a:pt x="186" y="306"/>
                            </a:lnTo>
                            <a:lnTo>
                              <a:pt x="194" y="308"/>
                            </a:lnTo>
                            <a:lnTo>
                              <a:pt x="199" y="310"/>
                            </a:lnTo>
                            <a:lnTo>
                              <a:pt x="209" y="312"/>
                            </a:lnTo>
                            <a:lnTo>
                              <a:pt x="215" y="314"/>
                            </a:lnTo>
                            <a:lnTo>
                              <a:pt x="222" y="314"/>
                            </a:lnTo>
                            <a:lnTo>
                              <a:pt x="230" y="316"/>
                            </a:lnTo>
                            <a:lnTo>
                              <a:pt x="237" y="317"/>
                            </a:lnTo>
                            <a:lnTo>
                              <a:pt x="243" y="317"/>
                            </a:lnTo>
                            <a:lnTo>
                              <a:pt x="251" y="317"/>
                            </a:lnTo>
                            <a:lnTo>
                              <a:pt x="256" y="317"/>
                            </a:lnTo>
                            <a:lnTo>
                              <a:pt x="264" y="317"/>
                            </a:lnTo>
                            <a:lnTo>
                              <a:pt x="272" y="316"/>
                            </a:lnTo>
                            <a:lnTo>
                              <a:pt x="277" y="314"/>
                            </a:lnTo>
                            <a:lnTo>
                              <a:pt x="285" y="314"/>
                            </a:lnTo>
                            <a:lnTo>
                              <a:pt x="291" y="314"/>
                            </a:lnTo>
                            <a:lnTo>
                              <a:pt x="302" y="310"/>
                            </a:lnTo>
                            <a:lnTo>
                              <a:pt x="313" y="306"/>
                            </a:lnTo>
                            <a:lnTo>
                              <a:pt x="325" y="302"/>
                            </a:lnTo>
                            <a:lnTo>
                              <a:pt x="334" y="297"/>
                            </a:lnTo>
                            <a:lnTo>
                              <a:pt x="344" y="291"/>
                            </a:lnTo>
                            <a:lnTo>
                              <a:pt x="351" y="285"/>
                            </a:lnTo>
                            <a:lnTo>
                              <a:pt x="359" y="279"/>
                            </a:lnTo>
                            <a:lnTo>
                              <a:pt x="367" y="276"/>
                            </a:lnTo>
                            <a:lnTo>
                              <a:pt x="372" y="268"/>
                            </a:lnTo>
                            <a:lnTo>
                              <a:pt x="380" y="260"/>
                            </a:lnTo>
                            <a:lnTo>
                              <a:pt x="386" y="251"/>
                            </a:lnTo>
                            <a:lnTo>
                              <a:pt x="391" y="243"/>
                            </a:lnTo>
                            <a:lnTo>
                              <a:pt x="397" y="234"/>
                            </a:lnTo>
                            <a:lnTo>
                              <a:pt x="405" y="224"/>
                            </a:lnTo>
                            <a:lnTo>
                              <a:pt x="410" y="213"/>
                            </a:lnTo>
                            <a:lnTo>
                              <a:pt x="416" y="205"/>
                            </a:lnTo>
                            <a:lnTo>
                              <a:pt x="420" y="194"/>
                            </a:lnTo>
                            <a:lnTo>
                              <a:pt x="426" y="186"/>
                            </a:lnTo>
                            <a:lnTo>
                              <a:pt x="429" y="179"/>
                            </a:lnTo>
                            <a:lnTo>
                              <a:pt x="433" y="171"/>
                            </a:lnTo>
                            <a:lnTo>
                              <a:pt x="437" y="162"/>
                            </a:lnTo>
                            <a:lnTo>
                              <a:pt x="441" y="158"/>
                            </a:lnTo>
                            <a:lnTo>
                              <a:pt x="509" y="279"/>
                            </a:lnTo>
                            <a:lnTo>
                              <a:pt x="509" y="279"/>
                            </a:lnTo>
                            <a:close/>
                          </a:path>
                        </a:pathLst>
                      </a:custGeom>
                      <a:solidFill>
                        <a:schemeClr val="accent5">
                          <a:lumMod val="50000"/>
                        </a:schemeClr>
                      </a:solidFill>
                      <a:ln>
                        <a:noFill/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/>
                      </a:sp3d>
                      <a:extLs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91" name="Group 90"/>
                    <p:cNvGrpSpPr/>
                    <p:nvPr/>
                  </p:nvGrpSpPr>
                  <p:grpSpPr>
                    <a:xfrm>
                      <a:off x="359452" y="2578614"/>
                      <a:ext cx="351498" cy="180553"/>
                      <a:chOff x="359452" y="2578614"/>
                      <a:chExt cx="351498" cy="180553"/>
                    </a:xfrm>
                  </p:grpSpPr>
                  <p:sp>
                    <p:nvSpPr>
                      <p:cNvPr id="92" name="Freeform 73"/>
                      <p:cNvSpPr>
                        <a:spLocks/>
                      </p:cNvSpPr>
                      <p:nvPr/>
                    </p:nvSpPr>
                    <p:spPr bwMode="auto">
                      <a:xfrm rot="3060000">
                        <a:off x="360230" y="2577836"/>
                        <a:ext cx="164893" cy="166449"/>
                      </a:xfrm>
                      <a:custGeom>
                        <a:avLst/>
                        <a:gdLst>
                          <a:gd name="T0" fmla="*/ 47 w 213"/>
                          <a:gd name="T1" fmla="*/ 19 h 213"/>
                          <a:gd name="T2" fmla="*/ 66 w 213"/>
                          <a:gd name="T3" fmla="*/ 10 h 213"/>
                          <a:gd name="T4" fmla="*/ 85 w 213"/>
                          <a:gd name="T5" fmla="*/ 2 h 213"/>
                          <a:gd name="T6" fmla="*/ 106 w 213"/>
                          <a:gd name="T7" fmla="*/ 0 h 213"/>
                          <a:gd name="T8" fmla="*/ 127 w 213"/>
                          <a:gd name="T9" fmla="*/ 2 h 213"/>
                          <a:gd name="T10" fmla="*/ 144 w 213"/>
                          <a:gd name="T11" fmla="*/ 8 h 213"/>
                          <a:gd name="T12" fmla="*/ 163 w 213"/>
                          <a:gd name="T13" fmla="*/ 18 h 213"/>
                          <a:gd name="T14" fmla="*/ 180 w 213"/>
                          <a:gd name="T15" fmla="*/ 31 h 213"/>
                          <a:gd name="T16" fmla="*/ 194 w 213"/>
                          <a:gd name="T17" fmla="*/ 48 h 213"/>
                          <a:gd name="T18" fmla="*/ 203 w 213"/>
                          <a:gd name="T19" fmla="*/ 67 h 213"/>
                          <a:gd name="T20" fmla="*/ 209 w 213"/>
                          <a:gd name="T21" fmla="*/ 88 h 213"/>
                          <a:gd name="T22" fmla="*/ 211 w 213"/>
                          <a:gd name="T23" fmla="*/ 109 h 213"/>
                          <a:gd name="T24" fmla="*/ 211 w 213"/>
                          <a:gd name="T25" fmla="*/ 128 h 213"/>
                          <a:gd name="T26" fmla="*/ 205 w 213"/>
                          <a:gd name="T27" fmla="*/ 147 h 213"/>
                          <a:gd name="T28" fmla="*/ 196 w 213"/>
                          <a:gd name="T29" fmla="*/ 166 h 213"/>
                          <a:gd name="T30" fmla="*/ 182 w 213"/>
                          <a:gd name="T31" fmla="*/ 183 h 213"/>
                          <a:gd name="T32" fmla="*/ 165 w 213"/>
                          <a:gd name="T33" fmla="*/ 196 h 213"/>
                          <a:gd name="T34" fmla="*/ 146 w 213"/>
                          <a:gd name="T35" fmla="*/ 206 h 213"/>
                          <a:gd name="T36" fmla="*/ 127 w 213"/>
                          <a:gd name="T37" fmla="*/ 211 h 213"/>
                          <a:gd name="T38" fmla="*/ 106 w 213"/>
                          <a:gd name="T39" fmla="*/ 213 h 213"/>
                          <a:gd name="T40" fmla="*/ 85 w 213"/>
                          <a:gd name="T41" fmla="*/ 211 h 213"/>
                          <a:gd name="T42" fmla="*/ 66 w 213"/>
                          <a:gd name="T43" fmla="*/ 206 h 213"/>
                          <a:gd name="T44" fmla="*/ 47 w 213"/>
                          <a:gd name="T45" fmla="*/ 196 h 213"/>
                          <a:gd name="T46" fmla="*/ 32 w 213"/>
                          <a:gd name="T47" fmla="*/ 183 h 213"/>
                          <a:gd name="T48" fmla="*/ 17 w 213"/>
                          <a:gd name="T49" fmla="*/ 168 h 213"/>
                          <a:gd name="T50" fmla="*/ 7 w 213"/>
                          <a:gd name="T51" fmla="*/ 149 h 213"/>
                          <a:gd name="T52" fmla="*/ 0 w 213"/>
                          <a:gd name="T53" fmla="*/ 130 h 213"/>
                          <a:gd name="T54" fmla="*/ 0 w 213"/>
                          <a:gd name="T55" fmla="*/ 109 h 213"/>
                          <a:gd name="T56" fmla="*/ 0 w 213"/>
                          <a:gd name="T57" fmla="*/ 90 h 213"/>
                          <a:gd name="T58" fmla="*/ 6 w 213"/>
                          <a:gd name="T59" fmla="*/ 69 h 213"/>
                          <a:gd name="T60" fmla="*/ 17 w 213"/>
                          <a:gd name="T61" fmla="*/ 50 h 213"/>
                          <a:gd name="T62" fmla="*/ 30 w 213"/>
                          <a:gd name="T63" fmla="*/ 35 h 213"/>
                          <a:gd name="T64" fmla="*/ 40 w 213"/>
                          <a:gd name="T65" fmla="*/ 29 h 213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</a:cxnLst>
                        <a:rect l="0" t="0" r="r" b="b"/>
                        <a:pathLst>
                          <a:path w="213" h="213">
                            <a:moveTo>
                              <a:pt x="40" y="29"/>
                            </a:moveTo>
                            <a:lnTo>
                              <a:pt x="47" y="19"/>
                            </a:lnTo>
                            <a:lnTo>
                              <a:pt x="57" y="14"/>
                            </a:lnTo>
                            <a:lnTo>
                              <a:pt x="66" y="10"/>
                            </a:lnTo>
                            <a:lnTo>
                              <a:pt x="76" y="6"/>
                            </a:lnTo>
                            <a:lnTo>
                              <a:pt x="85" y="2"/>
                            </a:lnTo>
                            <a:lnTo>
                              <a:pt x="97" y="2"/>
                            </a:lnTo>
                            <a:lnTo>
                              <a:pt x="106" y="0"/>
                            </a:lnTo>
                            <a:lnTo>
                              <a:pt x="118" y="2"/>
                            </a:lnTo>
                            <a:lnTo>
                              <a:pt x="127" y="2"/>
                            </a:lnTo>
                            <a:lnTo>
                              <a:pt x="135" y="6"/>
                            </a:lnTo>
                            <a:lnTo>
                              <a:pt x="144" y="8"/>
                            </a:lnTo>
                            <a:lnTo>
                              <a:pt x="156" y="14"/>
                            </a:lnTo>
                            <a:lnTo>
                              <a:pt x="163" y="18"/>
                            </a:lnTo>
                            <a:lnTo>
                              <a:pt x="173" y="25"/>
                            </a:lnTo>
                            <a:lnTo>
                              <a:pt x="180" y="31"/>
                            </a:lnTo>
                            <a:lnTo>
                              <a:pt x="188" y="40"/>
                            </a:lnTo>
                            <a:lnTo>
                              <a:pt x="194" y="48"/>
                            </a:lnTo>
                            <a:lnTo>
                              <a:pt x="199" y="58"/>
                            </a:lnTo>
                            <a:lnTo>
                              <a:pt x="203" y="67"/>
                            </a:lnTo>
                            <a:lnTo>
                              <a:pt x="207" y="77"/>
                            </a:lnTo>
                            <a:lnTo>
                              <a:pt x="209" y="88"/>
                            </a:lnTo>
                            <a:lnTo>
                              <a:pt x="211" y="97"/>
                            </a:lnTo>
                            <a:lnTo>
                              <a:pt x="211" y="109"/>
                            </a:lnTo>
                            <a:lnTo>
                              <a:pt x="213" y="118"/>
                            </a:lnTo>
                            <a:lnTo>
                              <a:pt x="211" y="128"/>
                            </a:lnTo>
                            <a:lnTo>
                              <a:pt x="207" y="137"/>
                            </a:lnTo>
                            <a:lnTo>
                              <a:pt x="205" y="147"/>
                            </a:lnTo>
                            <a:lnTo>
                              <a:pt x="201" y="158"/>
                            </a:lnTo>
                            <a:lnTo>
                              <a:pt x="196" y="166"/>
                            </a:lnTo>
                            <a:lnTo>
                              <a:pt x="190" y="175"/>
                            </a:lnTo>
                            <a:lnTo>
                              <a:pt x="182" y="183"/>
                            </a:lnTo>
                            <a:lnTo>
                              <a:pt x="175" y="192"/>
                            </a:lnTo>
                            <a:lnTo>
                              <a:pt x="165" y="196"/>
                            </a:lnTo>
                            <a:lnTo>
                              <a:pt x="156" y="202"/>
                            </a:lnTo>
                            <a:lnTo>
                              <a:pt x="146" y="206"/>
                            </a:lnTo>
                            <a:lnTo>
                              <a:pt x="137" y="210"/>
                            </a:lnTo>
                            <a:lnTo>
                              <a:pt x="127" y="211"/>
                            </a:lnTo>
                            <a:lnTo>
                              <a:pt x="116" y="213"/>
                            </a:lnTo>
                            <a:lnTo>
                              <a:pt x="106" y="213"/>
                            </a:lnTo>
                            <a:lnTo>
                              <a:pt x="97" y="213"/>
                            </a:lnTo>
                            <a:lnTo>
                              <a:pt x="85" y="211"/>
                            </a:lnTo>
                            <a:lnTo>
                              <a:pt x="76" y="210"/>
                            </a:lnTo>
                            <a:lnTo>
                              <a:pt x="66" y="206"/>
                            </a:lnTo>
                            <a:lnTo>
                              <a:pt x="57" y="202"/>
                            </a:lnTo>
                            <a:lnTo>
                              <a:pt x="47" y="196"/>
                            </a:lnTo>
                            <a:lnTo>
                              <a:pt x="40" y="191"/>
                            </a:lnTo>
                            <a:lnTo>
                              <a:pt x="32" y="183"/>
                            </a:lnTo>
                            <a:lnTo>
                              <a:pt x="26" y="175"/>
                            </a:lnTo>
                            <a:lnTo>
                              <a:pt x="17" y="168"/>
                            </a:lnTo>
                            <a:lnTo>
                              <a:pt x="11" y="158"/>
                            </a:lnTo>
                            <a:lnTo>
                              <a:pt x="7" y="149"/>
                            </a:lnTo>
                            <a:lnTo>
                              <a:pt x="4" y="139"/>
                            </a:lnTo>
                            <a:lnTo>
                              <a:pt x="0" y="130"/>
                            </a:lnTo>
                            <a:lnTo>
                              <a:pt x="0" y="118"/>
                            </a:lnTo>
                            <a:lnTo>
                              <a:pt x="0" y="109"/>
                            </a:lnTo>
                            <a:lnTo>
                              <a:pt x="0" y="99"/>
                            </a:lnTo>
                            <a:lnTo>
                              <a:pt x="0" y="90"/>
                            </a:lnTo>
                            <a:lnTo>
                              <a:pt x="4" y="78"/>
                            </a:lnTo>
                            <a:lnTo>
                              <a:pt x="6" y="69"/>
                            </a:lnTo>
                            <a:lnTo>
                              <a:pt x="11" y="59"/>
                            </a:lnTo>
                            <a:lnTo>
                              <a:pt x="17" y="50"/>
                            </a:lnTo>
                            <a:lnTo>
                              <a:pt x="23" y="42"/>
                            </a:lnTo>
                            <a:lnTo>
                              <a:pt x="30" y="35"/>
                            </a:lnTo>
                            <a:lnTo>
                              <a:pt x="40" y="29"/>
                            </a:lnTo>
                            <a:lnTo>
                              <a:pt x="40" y="29"/>
                            </a:lnTo>
                            <a:close/>
                          </a:path>
                        </a:pathLst>
                      </a:custGeom>
                      <a:solidFill>
                        <a:schemeClr val="accent5">
                          <a:lumMod val="50000"/>
                        </a:schemeClr>
                      </a:solidFill>
                      <a:ln>
                        <a:noFill/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/>
                      </a:sp3d>
                      <a:extLs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3" name="Freeform 84"/>
                      <p:cNvSpPr>
                        <a:spLocks/>
                      </p:cNvSpPr>
                      <p:nvPr/>
                    </p:nvSpPr>
                    <p:spPr bwMode="auto">
                      <a:xfrm rot="3060000">
                        <a:off x="546057" y="2594274"/>
                        <a:ext cx="164893" cy="164893"/>
                      </a:xfrm>
                      <a:custGeom>
                        <a:avLst/>
                        <a:gdLst>
                          <a:gd name="T0" fmla="*/ 8 w 213"/>
                          <a:gd name="T1" fmla="*/ 65 h 213"/>
                          <a:gd name="T2" fmla="*/ 2 w 213"/>
                          <a:gd name="T3" fmla="*/ 86 h 213"/>
                          <a:gd name="T4" fmla="*/ 0 w 213"/>
                          <a:gd name="T5" fmla="*/ 107 h 213"/>
                          <a:gd name="T6" fmla="*/ 2 w 213"/>
                          <a:gd name="T7" fmla="*/ 126 h 213"/>
                          <a:gd name="T8" fmla="*/ 8 w 213"/>
                          <a:gd name="T9" fmla="*/ 147 h 213"/>
                          <a:gd name="T10" fmla="*/ 17 w 213"/>
                          <a:gd name="T11" fmla="*/ 164 h 213"/>
                          <a:gd name="T12" fmla="*/ 31 w 213"/>
                          <a:gd name="T13" fmla="*/ 179 h 213"/>
                          <a:gd name="T14" fmla="*/ 48 w 213"/>
                          <a:gd name="T15" fmla="*/ 194 h 213"/>
                          <a:gd name="T16" fmla="*/ 67 w 213"/>
                          <a:gd name="T17" fmla="*/ 204 h 213"/>
                          <a:gd name="T18" fmla="*/ 86 w 213"/>
                          <a:gd name="T19" fmla="*/ 212 h 213"/>
                          <a:gd name="T20" fmla="*/ 107 w 213"/>
                          <a:gd name="T21" fmla="*/ 213 h 213"/>
                          <a:gd name="T22" fmla="*/ 128 w 213"/>
                          <a:gd name="T23" fmla="*/ 212 h 213"/>
                          <a:gd name="T24" fmla="*/ 147 w 213"/>
                          <a:gd name="T25" fmla="*/ 206 h 213"/>
                          <a:gd name="T26" fmla="*/ 164 w 213"/>
                          <a:gd name="T27" fmla="*/ 196 h 213"/>
                          <a:gd name="T28" fmla="*/ 181 w 213"/>
                          <a:gd name="T29" fmla="*/ 185 h 213"/>
                          <a:gd name="T30" fmla="*/ 194 w 213"/>
                          <a:gd name="T31" fmla="*/ 170 h 213"/>
                          <a:gd name="T32" fmla="*/ 206 w 213"/>
                          <a:gd name="T33" fmla="*/ 151 h 213"/>
                          <a:gd name="T34" fmla="*/ 211 w 213"/>
                          <a:gd name="T35" fmla="*/ 130 h 213"/>
                          <a:gd name="T36" fmla="*/ 213 w 213"/>
                          <a:gd name="T37" fmla="*/ 109 h 213"/>
                          <a:gd name="T38" fmla="*/ 211 w 213"/>
                          <a:gd name="T39" fmla="*/ 90 h 213"/>
                          <a:gd name="T40" fmla="*/ 206 w 213"/>
                          <a:gd name="T41" fmla="*/ 69 h 213"/>
                          <a:gd name="T42" fmla="*/ 198 w 213"/>
                          <a:gd name="T43" fmla="*/ 50 h 213"/>
                          <a:gd name="T44" fmla="*/ 185 w 213"/>
                          <a:gd name="T45" fmla="*/ 35 h 213"/>
                          <a:gd name="T46" fmla="*/ 169 w 213"/>
                          <a:gd name="T47" fmla="*/ 20 h 213"/>
                          <a:gd name="T48" fmla="*/ 150 w 213"/>
                          <a:gd name="T49" fmla="*/ 8 h 213"/>
                          <a:gd name="T50" fmla="*/ 130 w 213"/>
                          <a:gd name="T51" fmla="*/ 2 h 213"/>
                          <a:gd name="T52" fmla="*/ 109 w 213"/>
                          <a:gd name="T53" fmla="*/ 0 h 213"/>
                          <a:gd name="T54" fmla="*/ 88 w 213"/>
                          <a:gd name="T55" fmla="*/ 2 h 213"/>
                          <a:gd name="T56" fmla="*/ 69 w 213"/>
                          <a:gd name="T57" fmla="*/ 8 h 213"/>
                          <a:gd name="T58" fmla="*/ 50 w 213"/>
                          <a:gd name="T59" fmla="*/ 18 h 213"/>
                          <a:gd name="T60" fmla="*/ 33 w 213"/>
                          <a:gd name="T61" fmla="*/ 29 h 213"/>
                          <a:gd name="T62" fmla="*/ 19 w 213"/>
                          <a:gd name="T63" fmla="*/ 46 h 213"/>
                          <a:gd name="T64" fmla="*/ 15 w 213"/>
                          <a:gd name="T65" fmla="*/ 56 h 213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</a:cxnLst>
                        <a:rect l="0" t="0" r="r" b="b"/>
                        <a:pathLst>
                          <a:path w="213" h="213">
                            <a:moveTo>
                              <a:pt x="15" y="56"/>
                            </a:moveTo>
                            <a:lnTo>
                              <a:pt x="8" y="65"/>
                            </a:lnTo>
                            <a:lnTo>
                              <a:pt x="4" y="75"/>
                            </a:lnTo>
                            <a:lnTo>
                              <a:pt x="2" y="86"/>
                            </a:lnTo>
                            <a:lnTo>
                              <a:pt x="2" y="96"/>
                            </a:lnTo>
                            <a:lnTo>
                              <a:pt x="0" y="107"/>
                            </a:lnTo>
                            <a:lnTo>
                              <a:pt x="2" y="116"/>
                            </a:lnTo>
                            <a:lnTo>
                              <a:pt x="2" y="126"/>
                            </a:lnTo>
                            <a:lnTo>
                              <a:pt x="6" y="137"/>
                            </a:lnTo>
                            <a:lnTo>
                              <a:pt x="8" y="147"/>
                            </a:lnTo>
                            <a:lnTo>
                              <a:pt x="14" y="156"/>
                            </a:lnTo>
                            <a:lnTo>
                              <a:pt x="17" y="164"/>
                            </a:lnTo>
                            <a:lnTo>
                              <a:pt x="25" y="172"/>
                            </a:lnTo>
                            <a:lnTo>
                              <a:pt x="31" y="179"/>
                            </a:lnTo>
                            <a:lnTo>
                              <a:pt x="40" y="187"/>
                            </a:lnTo>
                            <a:lnTo>
                              <a:pt x="48" y="194"/>
                            </a:lnTo>
                            <a:lnTo>
                              <a:pt x="57" y="202"/>
                            </a:lnTo>
                            <a:lnTo>
                              <a:pt x="67" y="204"/>
                            </a:lnTo>
                            <a:lnTo>
                              <a:pt x="76" y="210"/>
                            </a:lnTo>
                            <a:lnTo>
                              <a:pt x="86" y="212"/>
                            </a:lnTo>
                            <a:lnTo>
                              <a:pt x="97" y="213"/>
                            </a:lnTo>
                            <a:lnTo>
                              <a:pt x="107" y="213"/>
                            </a:lnTo>
                            <a:lnTo>
                              <a:pt x="116" y="213"/>
                            </a:lnTo>
                            <a:lnTo>
                              <a:pt x="128" y="212"/>
                            </a:lnTo>
                            <a:lnTo>
                              <a:pt x="137" y="210"/>
                            </a:lnTo>
                            <a:lnTo>
                              <a:pt x="147" y="206"/>
                            </a:lnTo>
                            <a:lnTo>
                              <a:pt x="156" y="202"/>
                            </a:lnTo>
                            <a:lnTo>
                              <a:pt x="164" y="196"/>
                            </a:lnTo>
                            <a:lnTo>
                              <a:pt x="173" y="192"/>
                            </a:lnTo>
                            <a:lnTo>
                              <a:pt x="181" y="185"/>
                            </a:lnTo>
                            <a:lnTo>
                              <a:pt x="188" y="179"/>
                            </a:lnTo>
                            <a:lnTo>
                              <a:pt x="194" y="170"/>
                            </a:lnTo>
                            <a:lnTo>
                              <a:pt x="202" y="160"/>
                            </a:lnTo>
                            <a:lnTo>
                              <a:pt x="206" y="151"/>
                            </a:lnTo>
                            <a:lnTo>
                              <a:pt x="209" y="141"/>
                            </a:lnTo>
                            <a:lnTo>
                              <a:pt x="211" y="130"/>
                            </a:lnTo>
                            <a:lnTo>
                              <a:pt x="213" y="120"/>
                            </a:lnTo>
                            <a:lnTo>
                              <a:pt x="213" y="109"/>
                            </a:lnTo>
                            <a:lnTo>
                              <a:pt x="213" y="99"/>
                            </a:lnTo>
                            <a:lnTo>
                              <a:pt x="211" y="90"/>
                            </a:lnTo>
                            <a:lnTo>
                              <a:pt x="211" y="80"/>
                            </a:lnTo>
                            <a:lnTo>
                              <a:pt x="206" y="69"/>
                            </a:lnTo>
                            <a:lnTo>
                              <a:pt x="204" y="59"/>
                            </a:lnTo>
                            <a:lnTo>
                              <a:pt x="198" y="50"/>
                            </a:lnTo>
                            <a:lnTo>
                              <a:pt x="192" y="42"/>
                            </a:lnTo>
                            <a:lnTo>
                              <a:pt x="185" y="35"/>
                            </a:lnTo>
                            <a:lnTo>
                              <a:pt x="177" y="27"/>
                            </a:lnTo>
                            <a:lnTo>
                              <a:pt x="169" y="20"/>
                            </a:lnTo>
                            <a:lnTo>
                              <a:pt x="160" y="16"/>
                            </a:lnTo>
                            <a:lnTo>
                              <a:pt x="150" y="8"/>
                            </a:lnTo>
                            <a:lnTo>
                              <a:pt x="141" y="4"/>
                            </a:lnTo>
                            <a:lnTo>
                              <a:pt x="130" y="2"/>
                            </a:lnTo>
                            <a:lnTo>
                              <a:pt x="120" y="2"/>
                            </a:lnTo>
                            <a:lnTo>
                              <a:pt x="109" y="0"/>
                            </a:lnTo>
                            <a:lnTo>
                              <a:pt x="99" y="2"/>
                            </a:lnTo>
                            <a:lnTo>
                              <a:pt x="88" y="2"/>
                            </a:lnTo>
                            <a:lnTo>
                              <a:pt x="80" y="6"/>
                            </a:lnTo>
                            <a:lnTo>
                              <a:pt x="69" y="8"/>
                            </a:lnTo>
                            <a:lnTo>
                              <a:pt x="59" y="14"/>
                            </a:lnTo>
                            <a:lnTo>
                              <a:pt x="50" y="18"/>
                            </a:lnTo>
                            <a:lnTo>
                              <a:pt x="42" y="23"/>
                            </a:lnTo>
                            <a:lnTo>
                              <a:pt x="33" y="29"/>
                            </a:lnTo>
                            <a:lnTo>
                              <a:pt x="27" y="37"/>
                            </a:lnTo>
                            <a:lnTo>
                              <a:pt x="19" y="46"/>
                            </a:lnTo>
                            <a:lnTo>
                              <a:pt x="15" y="56"/>
                            </a:lnTo>
                            <a:lnTo>
                              <a:pt x="15" y="56"/>
                            </a:lnTo>
                            <a:close/>
                          </a:path>
                        </a:pathLst>
                      </a:custGeom>
                      <a:solidFill>
                        <a:schemeClr val="accent5">
                          <a:lumMod val="50000"/>
                        </a:schemeClr>
                      </a:solidFill>
                      <a:ln>
                        <a:noFill/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/>
                      </a:sp3d>
                      <a:extLs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32" name="Group 31"/>
                  <p:cNvGrpSpPr/>
                  <p:nvPr/>
                </p:nvGrpSpPr>
                <p:grpSpPr>
                  <a:xfrm rot="10800000" flipH="1">
                    <a:off x="528014" y="4364022"/>
                    <a:ext cx="3566160" cy="1428039"/>
                    <a:chOff x="-1276325" y="1924976"/>
                    <a:chExt cx="3610999" cy="1428039"/>
                  </a:xfrm>
                </p:grpSpPr>
                <p:grpSp>
                  <p:nvGrpSpPr>
                    <p:cNvPr id="79" name="Group 78"/>
                    <p:cNvGrpSpPr/>
                    <p:nvPr/>
                  </p:nvGrpSpPr>
                  <p:grpSpPr>
                    <a:xfrm>
                      <a:off x="-1276325" y="1924976"/>
                      <a:ext cx="3610999" cy="1428039"/>
                      <a:chOff x="-1276325" y="1924976"/>
                      <a:chExt cx="3610999" cy="1428039"/>
                    </a:xfrm>
                  </p:grpSpPr>
                  <p:sp>
                    <p:nvSpPr>
                      <p:cNvPr id="83" name="Freeform 71"/>
                      <p:cNvSpPr>
                        <a:spLocks/>
                      </p:cNvSpPr>
                      <p:nvPr/>
                    </p:nvSpPr>
                    <p:spPr bwMode="auto">
                      <a:xfrm rot="3060000">
                        <a:off x="-1277103" y="2535315"/>
                        <a:ext cx="168005" cy="166449"/>
                      </a:xfrm>
                      <a:custGeom>
                        <a:avLst/>
                        <a:gdLst>
                          <a:gd name="T0" fmla="*/ 44 w 215"/>
                          <a:gd name="T1" fmla="*/ 21 h 215"/>
                          <a:gd name="T2" fmla="*/ 61 w 215"/>
                          <a:gd name="T3" fmla="*/ 10 h 215"/>
                          <a:gd name="T4" fmla="*/ 82 w 215"/>
                          <a:gd name="T5" fmla="*/ 4 h 215"/>
                          <a:gd name="T6" fmla="*/ 103 w 215"/>
                          <a:gd name="T7" fmla="*/ 0 h 215"/>
                          <a:gd name="T8" fmla="*/ 122 w 215"/>
                          <a:gd name="T9" fmla="*/ 2 h 215"/>
                          <a:gd name="T10" fmla="*/ 143 w 215"/>
                          <a:gd name="T11" fmla="*/ 6 h 215"/>
                          <a:gd name="T12" fmla="*/ 162 w 215"/>
                          <a:gd name="T13" fmla="*/ 13 h 215"/>
                          <a:gd name="T14" fmla="*/ 179 w 215"/>
                          <a:gd name="T15" fmla="*/ 27 h 215"/>
                          <a:gd name="T16" fmla="*/ 194 w 215"/>
                          <a:gd name="T17" fmla="*/ 42 h 215"/>
                          <a:gd name="T18" fmla="*/ 202 w 215"/>
                          <a:gd name="T19" fmla="*/ 61 h 215"/>
                          <a:gd name="T20" fmla="*/ 209 w 215"/>
                          <a:gd name="T21" fmla="*/ 82 h 215"/>
                          <a:gd name="T22" fmla="*/ 213 w 215"/>
                          <a:gd name="T23" fmla="*/ 103 h 215"/>
                          <a:gd name="T24" fmla="*/ 211 w 215"/>
                          <a:gd name="T25" fmla="*/ 122 h 215"/>
                          <a:gd name="T26" fmla="*/ 207 w 215"/>
                          <a:gd name="T27" fmla="*/ 141 h 215"/>
                          <a:gd name="T28" fmla="*/ 198 w 215"/>
                          <a:gd name="T29" fmla="*/ 160 h 215"/>
                          <a:gd name="T30" fmla="*/ 186 w 215"/>
                          <a:gd name="T31" fmla="*/ 177 h 215"/>
                          <a:gd name="T32" fmla="*/ 171 w 215"/>
                          <a:gd name="T33" fmla="*/ 192 h 215"/>
                          <a:gd name="T34" fmla="*/ 152 w 215"/>
                          <a:gd name="T35" fmla="*/ 204 h 215"/>
                          <a:gd name="T36" fmla="*/ 133 w 215"/>
                          <a:gd name="T37" fmla="*/ 209 h 215"/>
                          <a:gd name="T38" fmla="*/ 112 w 215"/>
                          <a:gd name="T39" fmla="*/ 213 h 215"/>
                          <a:gd name="T40" fmla="*/ 93 w 215"/>
                          <a:gd name="T41" fmla="*/ 213 h 215"/>
                          <a:gd name="T42" fmla="*/ 72 w 215"/>
                          <a:gd name="T43" fmla="*/ 207 h 215"/>
                          <a:gd name="T44" fmla="*/ 53 w 215"/>
                          <a:gd name="T45" fmla="*/ 198 h 215"/>
                          <a:gd name="T46" fmla="*/ 36 w 215"/>
                          <a:gd name="T47" fmla="*/ 186 h 215"/>
                          <a:gd name="T48" fmla="*/ 21 w 215"/>
                          <a:gd name="T49" fmla="*/ 169 h 215"/>
                          <a:gd name="T50" fmla="*/ 10 w 215"/>
                          <a:gd name="T51" fmla="*/ 152 h 215"/>
                          <a:gd name="T52" fmla="*/ 4 w 215"/>
                          <a:gd name="T53" fmla="*/ 131 h 215"/>
                          <a:gd name="T54" fmla="*/ 0 w 215"/>
                          <a:gd name="T55" fmla="*/ 112 h 215"/>
                          <a:gd name="T56" fmla="*/ 2 w 215"/>
                          <a:gd name="T57" fmla="*/ 91 h 215"/>
                          <a:gd name="T58" fmla="*/ 6 w 215"/>
                          <a:gd name="T59" fmla="*/ 71 h 215"/>
                          <a:gd name="T60" fmla="*/ 15 w 215"/>
                          <a:gd name="T61" fmla="*/ 52 h 215"/>
                          <a:gd name="T62" fmla="*/ 29 w 215"/>
                          <a:gd name="T63" fmla="*/ 36 h 215"/>
                          <a:gd name="T64" fmla="*/ 38 w 215"/>
                          <a:gd name="T65" fmla="*/ 29 h 215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</a:cxnLst>
                        <a:rect l="0" t="0" r="r" b="b"/>
                        <a:pathLst>
                          <a:path w="215" h="215">
                            <a:moveTo>
                              <a:pt x="38" y="29"/>
                            </a:moveTo>
                            <a:lnTo>
                              <a:pt x="44" y="21"/>
                            </a:lnTo>
                            <a:lnTo>
                              <a:pt x="53" y="15"/>
                            </a:lnTo>
                            <a:lnTo>
                              <a:pt x="61" y="10"/>
                            </a:lnTo>
                            <a:lnTo>
                              <a:pt x="72" y="8"/>
                            </a:lnTo>
                            <a:lnTo>
                              <a:pt x="82" y="4"/>
                            </a:lnTo>
                            <a:lnTo>
                              <a:pt x="91" y="2"/>
                            </a:lnTo>
                            <a:lnTo>
                              <a:pt x="103" y="0"/>
                            </a:lnTo>
                            <a:lnTo>
                              <a:pt x="112" y="2"/>
                            </a:lnTo>
                            <a:lnTo>
                              <a:pt x="122" y="2"/>
                            </a:lnTo>
                            <a:lnTo>
                              <a:pt x="131" y="4"/>
                            </a:lnTo>
                            <a:lnTo>
                              <a:pt x="143" y="6"/>
                            </a:lnTo>
                            <a:lnTo>
                              <a:pt x="152" y="10"/>
                            </a:lnTo>
                            <a:lnTo>
                              <a:pt x="162" y="13"/>
                            </a:lnTo>
                            <a:lnTo>
                              <a:pt x="171" y="21"/>
                            </a:lnTo>
                            <a:lnTo>
                              <a:pt x="179" y="27"/>
                            </a:lnTo>
                            <a:lnTo>
                              <a:pt x="188" y="36"/>
                            </a:lnTo>
                            <a:lnTo>
                              <a:pt x="194" y="42"/>
                            </a:lnTo>
                            <a:lnTo>
                              <a:pt x="200" y="52"/>
                            </a:lnTo>
                            <a:lnTo>
                              <a:pt x="202" y="61"/>
                            </a:lnTo>
                            <a:lnTo>
                              <a:pt x="207" y="71"/>
                            </a:lnTo>
                            <a:lnTo>
                              <a:pt x="209" y="82"/>
                            </a:lnTo>
                            <a:lnTo>
                              <a:pt x="211" y="91"/>
                            </a:lnTo>
                            <a:lnTo>
                              <a:pt x="213" y="103"/>
                            </a:lnTo>
                            <a:lnTo>
                              <a:pt x="215" y="112"/>
                            </a:lnTo>
                            <a:lnTo>
                              <a:pt x="211" y="122"/>
                            </a:lnTo>
                            <a:lnTo>
                              <a:pt x="211" y="131"/>
                            </a:lnTo>
                            <a:lnTo>
                              <a:pt x="207" y="141"/>
                            </a:lnTo>
                            <a:lnTo>
                              <a:pt x="203" y="152"/>
                            </a:lnTo>
                            <a:lnTo>
                              <a:pt x="198" y="160"/>
                            </a:lnTo>
                            <a:lnTo>
                              <a:pt x="194" y="169"/>
                            </a:lnTo>
                            <a:lnTo>
                              <a:pt x="186" y="177"/>
                            </a:lnTo>
                            <a:lnTo>
                              <a:pt x="179" y="186"/>
                            </a:lnTo>
                            <a:lnTo>
                              <a:pt x="171" y="192"/>
                            </a:lnTo>
                            <a:lnTo>
                              <a:pt x="162" y="198"/>
                            </a:lnTo>
                            <a:lnTo>
                              <a:pt x="152" y="204"/>
                            </a:lnTo>
                            <a:lnTo>
                              <a:pt x="143" y="207"/>
                            </a:lnTo>
                            <a:lnTo>
                              <a:pt x="133" y="209"/>
                            </a:lnTo>
                            <a:lnTo>
                              <a:pt x="122" y="213"/>
                            </a:lnTo>
                            <a:lnTo>
                              <a:pt x="112" y="213"/>
                            </a:lnTo>
                            <a:lnTo>
                              <a:pt x="103" y="215"/>
                            </a:lnTo>
                            <a:lnTo>
                              <a:pt x="93" y="213"/>
                            </a:lnTo>
                            <a:lnTo>
                              <a:pt x="82" y="211"/>
                            </a:lnTo>
                            <a:lnTo>
                              <a:pt x="72" y="207"/>
                            </a:lnTo>
                            <a:lnTo>
                              <a:pt x="63" y="204"/>
                            </a:lnTo>
                            <a:lnTo>
                              <a:pt x="53" y="198"/>
                            </a:lnTo>
                            <a:lnTo>
                              <a:pt x="44" y="192"/>
                            </a:lnTo>
                            <a:lnTo>
                              <a:pt x="36" y="186"/>
                            </a:lnTo>
                            <a:lnTo>
                              <a:pt x="30" y="179"/>
                            </a:lnTo>
                            <a:lnTo>
                              <a:pt x="21" y="169"/>
                            </a:lnTo>
                            <a:lnTo>
                              <a:pt x="15" y="160"/>
                            </a:lnTo>
                            <a:lnTo>
                              <a:pt x="10" y="152"/>
                            </a:lnTo>
                            <a:lnTo>
                              <a:pt x="6" y="143"/>
                            </a:lnTo>
                            <a:lnTo>
                              <a:pt x="4" y="131"/>
                            </a:lnTo>
                            <a:lnTo>
                              <a:pt x="2" y="122"/>
                            </a:lnTo>
                            <a:lnTo>
                              <a:pt x="0" y="112"/>
                            </a:lnTo>
                            <a:lnTo>
                              <a:pt x="2" y="103"/>
                            </a:lnTo>
                            <a:lnTo>
                              <a:pt x="2" y="91"/>
                            </a:lnTo>
                            <a:lnTo>
                              <a:pt x="4" y="82"/>
                            </a:lnTo>
                            <a:lnTo>
                              <a:pt x="6" y="71"/>
                            </a:lnTo>
                            <a:lnTo>
                              <a:pt x="11" y="63"/>
                            </a:lnTo>
                            <a:lnTo>
                              <a:pt x="15" y="52"/>
                            </a:lnTo>
                            <a:lnTo>
                              <a:pt x="21" y="44"/>
                            </a:lnTo>
                            <a:lnTo>
                              <a:pt x="29" y="36"/>
                            </a:lnTo>
                            <a:lnTo>
                              <a:pt x="38" y="29"/>
                            </a:lnTo>
                            <a:lnTo>
                              <a:pt x="38" y="29"/>
                            </a:lnTo>
                            <a:close/>
                          </a:path>
                        </a:pathLst>
                      </a:custGeom>
                      <a:solidFill>
                        <a:schemeClr val="accent5">
                          <a:lumMod val="50000"/>
                        </a:schemeClr>
                      </a:solidFill>
                      <a:ln>
                        <a:noFill/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/>
                      </a:sp3d>
                      <a:extLs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4" name="Freeform 72"/>
                      <p:cNvSpPr>
                        <a:spLocks/>
                      </p:cNvSpPr>
                      <p:nvPr/>
                    </p:nvSpPr>
                    <p:spPr bwMode="auto">
                      <a:xfrm rot="3060000">
                        <a:off x="-433315" y="2230466"/>
                        <a:ext cx="345343" cy="374900"/>
                      </a:xfrm>
                      <a:custGeom>
                        <a:avLst/>
                        <a:gdLst>
                          <a:gd name="T0" fmla="*/ 373 w 445"/>
                          <a:gd name="T1" fmla="*/ 458 h 483"/>
                          <a:gd name="T2" fmla="*/ 399 w 445"/>
                          <a:gd name="T3" fmla="*/ 420 h 483"/>
                          <a:gd name="T4" fmla="*/ 428 w 445"/>
                          <a:gd name="T5" fmla="*/ 367 h 483"/>
                          <a:gd name="T6" fmla="*/ 439 w 445"/>
                          <a:gd name="T7" fmla="*/ 323 h 483"/>
                          <a:gd name="T8" fmla="*/ 445 w 445"/>
                          <a:gd name="T9" fmla="*/ 289 h 483"/>
                          <a:gd name="T10" fmla="*/ 445 w 445"/>
                          <a:gd name="T11" fmla="*/ 249 h 483"/>
                          <a:gd name="T12" fmla="*/ 437 w 445"/>
                          <a:gd name="T13" fmla="*/ 207 h 483"/>
                          <a:gd name="T14" fmla="*/ 424 w 445"/>
                          <a:gd name="T15" fmla="*/ 162 h 483"/>
                          <a:gd name="T16" fmla="*/ 405 w 445"/>
                          <a:gd name="T17" fmla="*/ 118 h 483"/>
                          <a:gd name="T18" fmla="*/ 378 w 445"/>
                          <a:gd name="T19" fmla="*/ 82 h 483"/>
                          <a:gd name="T20" fmla="*/ 348 w 445"/>
                          <a:gd name="T21" fmla="*/ 51 h 483"/>
                          <a:gd name="T22" fmla="*/ 314 w 445"/>
                          <a:gd name="T23" fmla="*/ 29 h 483"/>
                          <a:gd name="T24" fmla="*/ 280 w 445"/>
                          <a:gd name="T25" fmla="*/ 12 h 483"/>
                          <a:gd name="T26" fmla="*/ 242 w 445"/>
                          <a:gd name="T27" fmla="*/ 2 h 483"/>
                          <a:gd name="T28" fmla="*/ 204 w 445"/>
                          <a:gd name="T29" fmla="*/ 0 h 483"/>
                          <a:gd name="T30" fmla="*/ 166 w 445"/>
                          <a:gd name="T31" fmla="*/ 2 h 483"/>
                          <a:gd name="T32" fmla="*/ 129 w 445"/>
                          <a:gd name="T33" fmla="*/ 12 h 483"/>
                          <a:gd name="T34" fmla="*/ 97 w 445"/>
                          <a:gd name="T35" fmla="*/ 29 h 483"/>
                          <a:gd name="T36" fmla="*/ 55 w 445"/>
                          <a:gd name="T37" fmla="*/ 61 h 483"/>
                          <a:gd name="T38" fmla="*/ 31 w 445"/>
                          <a:gd name="T39" fmla="*/ 90 h 483"/>
                          <a:gd name="T40" fmla="*/ 13 w 445"/>
                          <a:gd name="T41" fmla="*/ 126 h 483"/>
                          <a:gd name="T42" fmla="*/ 2 w 445"/>
                          <a:gd name="T43" fmla="*/ 160 h 483"/>
                          <a:gd name="T44" fmla="*/ 0 w 445"/>
                          <a:gd name="T45" fmla="*/ 192 h 483"/>
                          <a:gd name="T46" fmla="*/ 13 w 445"/>
                          <a:gd name="T47" fmla="*/ 245 h 483"/>
                          <a:gd name="T48" fmla="*/ 48 w 445"/>
                          <a:gd name="T49" fmla="*/ 289 h 483"/>
                          <a:gd name="T50" fmla="*/ 89 w 445"/>
                          <a:gd name="T51" fmla="*/ 316 h 483"/>
                          <a:gd name="T52" fmla="*/ 137 w 445"/>
                          <a:gd name="T53" fmla="*/ 327 h 483"/>
                          <a:gd name="T54" fmla="*/ 181 w 445"/>
                          <a:gd name="T55" fmla="*/ 318 h 483"/>
                          <a:gd name="T56" fmla="*/ 211 w 445"/>
                          <a:gd name="T57" fmla="*/ 295 h 483"/>
                          <a:gd name="T58" fmla="*/ 238 w 445"/>
                          <a:gd name="T59" fmla="*/ 243 h 483"/>
                          <a:gd name="T60" fmla="*/ 238 w 445"/>
                          <a:gd name="T61" fmla="*/ 204 h 483"/>
                          <a:gd name="T62" fmla="*/ 230 w 445"/>
                          <a:gd name="T63" fmla="*/ 205 h 483"/>
                          <a:gd name="T64" fmla="*/ 211 w 445"/>
                          <a:gd name="T65" fmla="*/ 238 h 483"/>
                          <a:gd name="T66" fmla="*/ 179 w 445"/>
                          <a:gd name="T67" fmla="*/ 268 h 483"/>
                          <a:gd name="T68" fmla="*/ 129 w 445"/>
                          <a:gd name="T69" fmla="*/ 274 h 483"/>
                          <a:gd name="T70" fmla="*/ 86 w 445"/>
                          <a:gd name="T71" fmla="*/ 249 h 483"/>
                          <a:gd name="T72" fmla="*/ 69 w 445"/>
                          <a:gd name="T73" fmla="*/ 204 h 483"/>
                          <a:gd name="T74" fmla="*/ 74 w 445"/>
                          <a:gd name="T75" fmla="*/ 166 h 483"/>
                          <a:gd name="T76" fmla="*/ 93 w 445"/>
                          <a:gd name="T77" fmla="*/ 126 h 483"/>
                          <a:gd name="T78" fmla="*/ 126 w 445"/>
                          <a:gd name="T79" fmla="*/ 99 h 483"/>
                          <a:gd name="T80" fmla="*/ 166 w 445"/>
                          <a:gd name="T81" fmla="*/ 90 h 483"/>
                          <a:gd name="T82" fmla="*/ 207 w 445"/>
                          <a:gd name="T83" fmla="*/ 93 h 483"/>
                          <a:gd name="T84" fmla="*/ 249 w 445"/>
                          <a:gd name="T85" fmla="*/ 110 h 483"/>
                          <a:gd name="T86" fmla="*/ 285 w 445"/>
                          <a:gd name="T87" fmla="*/ 133 h 483"/>
                          <a:gd name="T88" fmla="*/ 310 w 445"/>
                          <a:gd name="T89" fmla="*/ 167 h 483"/>
                          <a:gd name="T90" fmla="*/ 323 w 445"/>
                          <a:gd name="T91" fmla="*/ 202 h 483"/>
                          <a:gd name="T92" fmla="*/ 333 w 445"/>
                          <a:gd name="T93" fmla="*/ 234 h 483"/>
                          <a:gd name="T94" fmla="*/ 337 w 445"/>
                          <a:gd name="T95" fmla="*/ 274 h 483"/>
                          <a:gd name="T96" fmla="*/ 323 w 445"/>
                          <a:gd name="T97" fmla="*/ 327 h 483"/>
                          <a:gd name="T98" fmla="*/ 299 w 445"/>
                          <a:gd name="T99" fmla="*/ 367 h 483"/>
                          <a:gd name="T100" fmla="*/ 261 w 445"/>
                          <a:gd name="T101" fmla="*/ 407 h 483"/>
                          <a:gd name="T102" fmla="*/ 224 w 445"/>
                          <a:gd name="T103" fmla="*/ 439 h 483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</a:cxnLst>
                        <a:rect l="0" t="0" r="r" b="b"/>
                        <a:pathLst>
                          <a:path w="445" h="483">
                            <a:moveTo>
                              <a:pt x="352" y="483"/>
                            </a:moveTo>
                            <a:lnTo>
                              <a:pt x="352" y="479"/>
                            </a:lnTo>
                            <a:lnTo>
                              <a:pt x="358" y="475"/>
                            </a:lnTo>
                            <a:lnTo>
                              <a:pt x="363" y="468"/>
                            </a:lnTo>
                            <a:lnTo>
                              <a:pt x="373" y="458"/>
                            </a:lnTo>
                            <a:lnTo>
                              <a:pt x="378" y="451"/>
                            </a:lnTo>
                            <a:lnTo>
                              <a:pt x="384" y="445"/>
                            </a:lnTo>
                            <a:lnTo>
                              <a:pt x="388" y="437"/>
                            </a:lnTo>
                            <a:lnTo>
                              <a:pt x="396" y="430"/>
                            </a:lnTo>
                            <a:lnTo>
                              <a:pt x="399" y="420"/>
                            </a:lnTo>
                            <a:lnTo>
                              <a:pt x="405" y="411"/>
                            </a:lnTo>
                            <a:lnTo>
                              <a:pt x="411" y="401"/>
                            </a:lnTo>
                            <a:lnTo>
                              <a:pt x="418" y="392"/>
                            </a:lnTo>
                            <a:lnTo>
                              <a:pt x="422" y="378"/>
                            </a:lnTo>
                            <a:lnTo>
                              <a:pt x="428" y="367"/>
                            </a:lnTo>
                            <a:lnTo>
                              <a:pt x="430" y="356"/>
                            </a:lnTo>
                            <a:lnTo>
                              <a:pt x="435" y="344"/>
                            </a:lnTo>
                            <a:lnTo>
                              <a:pt x="435" y="337"/>
                            </a:lnTo>
                            <a:lnTo>
                              <a:pt x="439" y="329"/>
                            </a:lnTo>
                            <a:lnTo>
                              <a:pt x="439" y="323"/>
                            </a:lnTo>
                            <a:lnTo>
                              <a:pt x="441" y="316"/>
                            </a:lnTo>
                            <a:lnTo>
                              <a:pt x="441" y="310"/>
                            </a:lnTo>
                            <a:lnTo>
                              <a:pt x="443" y="302"/>
                            </a:lnTo>
                            <a:lnTo>
                              <a:pt x="445" y="295"/>
                            </a:lnTo>
                            <a:lnTo>
                              <a:pt x="445" y="289"/>
                            </a:lnTo>
                            <a:lnTo>
                              <a:pt x="445" y="282"/>
                            </a:lnTo>
                            <a:lnTo>
                              <a:pt x="445" y="272"/>
                            </a:lnTo>
                            <a:lnTo>
                              <a:pt x="445" y="264"/>
                            </a:lnTo>
                            <a:lnTo>
                              <a:pt x="445" y="257"/>
                            </a:lnTo>
                            <a:lnTo>
                              <a:pt x="445" y="249"/>
                            </a:lnTo>
                            <a:lnTo>
                              <a:pt x="445" y="240"/>
                            </a:lnTo>
                            <a:lnTo>
                              <a:pt x="443" y="232"/>
                            </a:lnTo>
                            <a:lnTo>
                              <a:pt x="441" y="224"/>
                            </a:lnTo>
                            <a:lnTo>
                              <a:pt x="439" y="215"/>
                            </a:lnTo>
                            <a:lnTo>
                              <a:pt x="437" y="207"/>
                            </a:lnTo>
                            <a:lnTo>
                              <a:pt x="435" y="198"/>
                            </a:lnTo>
                            <a:lnTo>
                              <a:pt x="434" y="190"/>
                            </a:lnTo>
                            <a:lnTo>
                              <a:pt x="430" y="181"/>
                            </a:lnTo>
                            <a:lnTo>
                              <a:pt x="428" y="171"/>
                            </a:lnTo>
                            <a:lnTo>
                              <a:pt x="424" y="162"/>
                            </a:lnTo>
                            <a:lnTo>
                              <a:pt x="422" y="154"/>
                            </a:lnTo>
                            <a:lnTo>
                              <a:pt x="418" y="145"/>
                            </a:lnTo>
                            <a:lnTo>
                              <a:pt x="413" y="135"/>
                            </a:lnTo>
                            <a:lnTo>
                              <a:pt x="409" y="126"/>
                            </a:lnTo>
                            <a:lnTo>
                              <a:pt x="405" y="118"/>
                            </a:lnTo>
                            <a:lnTo>
                              <a:pt x="399" y="110"/>
                            </a:lnTo>
                            <a:lnTo>
                              <a:pt x="394" y="101"/>
                            </a:lnTo>
                            <a:lnTo>
                              <a:pt x="388" y="95"/>
                            </a:lnTo>
                            <a:lnTo>
                              <a:pt x="384" y="88"/>
                            </a:lnTo>
                            <a:lnTo>
                              <a:pt x="378" y="82"/>
                            </a:lnTo>
                            <a:lnTo>
                              <a:pt x="373" y="74"/>
                            </a:lnTo>
                            <a:lnTo>
                              <a:pt x="367" y="67"/>
                            </a:lnTo>
                            <a:lnTo>
                              <a:pt x="361" y="63"/>
                            </a:lnTo>
                            <a:lnTo>
                              <a:pt x="354" y="55"/>
                            </a:lnTo>
                            <a:lnTo>
                              <a:pt x="348" y="51"/>
                            </a:lnTo>
                            <a:lnTo>
                              <a:pt x="340" y="46"/>
                            </a:lnTo>
                            <a:lnTo>
                              <a:pt x="337" y="42"/>
                            </a:lnTo>
                            <a:lnTo>
                              <a:pt x="327" y="36"/>
                            </a:lnTo>
                            <a:lnTo>
                              <a:pt x="321" y="32"/>
                            </a:lnTo>
                            <a:lnTo>
                              <a:pt x="314" y="29"/>
                            </a:lnTo>
                            <a:lnTo>
                              <a:pt x="306" y="25"/>
                            </a:lnTo>
                            <a:lnTo>
                              <a:pt x="301" y="21"/>
                            </a:lnTo>
                            <a:lnTo>
                              <a:pt x="293" y="17"/>
                            </a:lnTo>
                            <a:lnTo>
                              <a:pt x="287" y="15"/>
                            </a:lnTo>
                            <a:lnTo>
                              <a:pt x="280" y="12"/>
                            </a:lnTo>
                            <a:lnTo>
                              <a:pt x="272" y="10"/>
                            </a:lnTo>
                            <a:lnTo>
                              <a:pt x="264" y="6"/>
                            </a:lnTo>
                            <a:lnTo>
                              <a:pt x="257" y="4"/>
                            </a:lnTo>
                            <a:lnTo>
                              <a:pt x="249" y="4"/>
                            </a:lnTo>
                            <a:lnTo>
                              <a:pt x="242" y="2"/>
                            </a:lnTo>
                            <a:lnTo>
                              <a:pt x="234" y="0"/>
                            </a:lnTo>
                            <a:lnTo>
                              <a:pt x="226" y="0"/>
                            </a:lnTo>
                            <a:lnTo>
                              <a:pt x="221" y="0"/>
                            </a:lnTo>
                            <a:lnTo>
                              <a:pt x="211" y="0"/>
                            </a:lnTo>
                            <a:lnTo>
                              <a:pt x="204" y="0"/>
                            </a:lnTo>
                            <a:lnTo>
                              <a:pt x="196" y="0"/>
                            </a:lnTo>
                            <a:lnTo>
                              <a:pt x="188" y="0"/>
                            </a:lnTo>
                            <a:lnTo>
                              <a:pt x="181" y="0"/>
                            </a:lnTo>
                            <a:lnTo>
                              <a:pt x="173" y="0"/>
                            </a:lnTo>
                            <a:lnTo>
                              <a:pt x="166" y="2"/>
                            </a:lnTo>
                            <a:lnTo>
                              <a:pt x="160" y="4"/>
                            </a:lnTo>
                            <a:lnTo>
                              <a:pt x="152" y="6"/>
                            </a:lnTo>
                            <a:lnTo>
                              <a:pt x="145" y="8"/>
                            </a:lnTo>
                            <a:lnTo>
                              <a:pt x="137" y="10"/>
                            </a:lnTo>
                            <a:lnTo>
                              <a:pt x="129" y="12"/>
                            </a:lnTo>
                            <a:lnTo>
                              <a:pt x="124" y="15"/>
                            </a:lnTo>
                            <a:lnTo>
                              <a:pt x="116" y="17"/>
                            </a:lnTo>
                            <a:lnTo>
                              <a:pt x="108" y="21"/>
                            </a:lnTo>
                            <a:lnTo>
                              <a:pt x="103" y="25"/>
                            </a:lnTo>
                            <a:lnTo>
                              <a:pt x="97" y="29"/>
                            </a:lnTo>
                            <a:lnTo>
                              <a:pt x="89" y="32"/>
                            </a:lnTo>
                            <a:lnTo>
                              <a:pt x="84" y="36"/>
                            </a:lnTo>
                            <a:lnTo>
                              <a:pt x="78" y="40"/>
                            </a:lnTo>
                            <a:lnTo>
                              <a:pt x="65" y="50"/>
                            </a:lnTo>
                            <a:lnTo>
                              <a:pt x="55" y="61"/>
                            </a:lnTo>
                            <a:lnTo>
                              <a:pt x="50" y="65"/>
                            </a:lnTo>
                            <a:lnTo>
                              <a:pt x="46" y="71"/>
                            </a:lnTo>
                            <a:lnTo>
                              <a:pt x="40" y="78"/>
                            </a:lnTo>
                            <a:lnTo>
                              <a:pt x="36" y="84"/>
                            </a:lnTo>
                            <a:lnTo>
                              <a:pt x="31" y="90"/>
                            </a:lnTo>
                            <a:lnTo>
                              <a:pt x="29" y="97"/>
                            </a:lnTo>
                            <a:lnTo>
                              <a:pt x="25" y="105"/>
                            </a:lnTo>
                            <a:lnTo>
                              <a:pt x="21" y="112"/>
                            </a:lnTo>
                            <a:lnTo>
                              <a:pt x="15" y="118"/>
                            </a:lnTo>
                            <a:lnTo>
                              <a:pt x="13" y="126"/>
                            </a:lnTo>
                            <a:lnTo>
                              <a:pt x="12" y="131"/>
                            </a:lnTo>
                            <a:lnTo>
                              <a:pt x="8" y="139"/>
                            </a:lnTo>
                            <a:lnTo>
                              <a:pt x="4" y="145"/>
                            </a:lnTo>
                            <a:lnTo>
                              <a:pt x="4" y="152"/>
                            </a:lnTo>
                            <a:lnTo>
                              <a:pt x="2" y="160"/>
                            </a:lnTo>
                            <a:lnTo>
                              <a:pt x="2" y="166"/>
                            </a:lnTo>
                            <a:lnTo>
                              <a:pt x="2" y="171"/>
                            </a:lnTo>
                            <a:lnTo>
                              <a:pt x="0" y="179"/>
                            </a:lnTo>
                            <a:lnTo>
                              <a:pt x="0" y="185"/>
                            </a:lnTo>
                            <a:lnTo>
                              <a:pt x="0" y="192"/>
                            </a:lnTo>
                            <a:lnTo>
                              <a:pt x="0" y="204"/>
                            </a:lnTo>
                            <a:lnTo>
                              <a:pt x="4" y="215"/>
                            </a:lnTo>
                            <a:lnTo>
                              <a:pt x="6" y="226"/>
                            </a:lnTo>
                            <a:lnTo>
                              <a:pt x="10" y="236"/>
                            </a:lnTo>
                            <a:lnTo>
                              <a:pt x="13" y="245"/>
                            </a:lnTo>
                            <a:lnTo>
                              <a:pt x="19" y="255"/>
                            </a:lnTo>
                            <a:lnTo>
                              <a:pt x="25" y="262"/>
                            </a:lnTo>
                            <a:lnTo>
                              <a:pt x="32" y="272"/>
                            </a:lnTo>
                            <a:lnTo>
                              <a:pt x="40" y="282"/>
                            </a:lnTo>
                            <a:lnTo>
                              <a:pt x="48" y="289"/>
                            </a:lnTo>
                            <a:lnTo>
                              <a:pt x="53" y="295"/>
                            </a:lnTo>
                            <a:lnTo>
                              <a:pt x="63" y="301"/>
                            </a:lnTo>
                            <a:lnTo>
                              <a:pt x="70" y="306"/>
                            </a:lnTo>
                            <a:lnTo>
                              <a:pt x="82" y="312"/>
                            </a:lnTo>
                            <a:lnTo>
                              <a:pt x="89" y="316"/>
                            </a:lnTo>
                            <a:lnTo>
                              <a:pt x="99" y="318"/>
                            </a:lnTo>
                            <a:lnTo>
                              <a:pt x="108" y="321"/>
                            </a:lnTo>
                            <a:lnTo>
                              <a:pt x="120" y="323"/>
                            </a:lnTo>
                            <a:lnTo>
                              <a:pt x="128" y="325"/>
                            </a:lnTo>
                            <a:lnTo>
                              <a:pt x="137" y="327"/>
                            </a:lnTo>
                            <a:lnTo>
                              <a:pt x="147" y="325"/>
                            </a:lnTo>
                            <a:lnTo>
                              <a:pt x="154" y="325"/>
                            </a:lnTo>
                            <a:lnTo>
                              <a:pt x="164" y="323"/>
                            </a:lnTo>
                            <a:lnTo>
                              <a:pt x="171" y="321"/>
                            </a:lnTo>
                            <a:lnTo>
                              <a:pt x="181" y="318"/>
                            </a:lnTo>
                            <a:lnTo>
                              <a:pt x="188" y="316"/>
                            </a:lnTo>
                            <a:lnTo>
                              <a:pt x="194" y="310"/>
                            </a:lnTo>
                            <a:lnTo>
                              <a:pt x="200" y="304"/>
                            </a:lnTo>
                            <a:lnTo>
                              <a:pt x="205" y="299"/>
                            </a:lnTo>
                            <a:lnTo>
                              <a:pt x="211" y="295"/>
                            </a:lnTo>
                            <a:lnTo>
                              <a:pt x="221" y="283"/>
                            </a:lnTo>
                            <a:lnTo>
                              <a:pt x="228" y="274"/>
                            </a:lnTo>
                            <a:lnTo>
                              <a:pt x="232" y="264"/>
                            </a:lnTo>
                            <a:lnTo>
                              <a:pt x="236" y="255"/>
                            </a:lnTo>
                            <a:lnTo>
                              <a:pt x="238" y="243"/>
                            </a:lnTo>
                            <a:lnTo>
                              <a:pt x="240" y="234"/>
                            </a:lnTo>
                            <a:lnTo>
                              <a:pt x="240" y="224"/>
                            </a:lnTo>
                            <a:lnTo>
                              <a:pt x="240" y="217"/>
                            </a:lnTo>
                            <a:lnTo>
                              <a:pt x="240" y="209"/>
                            </a:lnTo>
                            <a:lnTo>
                              <a:pt x="238" y="204"/>
                            </a:lnTo>
                            <a:lnTo>
                              <a:pt x="236" y="194"/>
                            </a:lnTo>
                            <a:lnTo>
                              <a:pt x="236" y="192"/>
                            </a:lnTo>
                            <a:lnTo>
                              <a:pt x="236" y="194"/>
                            </a:lnTo>
                            <a:lnTo>
                              <a:pt x="232" y="202"/>
                            </a:lnTo>
                            <a:lnTo>
                              <a:pt x="230" y="205"/>
                            </a:lnTo>
                            <a:lnTo>
                              <a:pt x="228" y="211"/>
                            </a:lnTo>
                            <a:lnTo>
                              <a:pt x="224" y="219"/>
                            </a:lnTo>
                            <a:lnTo>
                              <a:pt x="223" y="226"/>
                            </a:lnTo>
                            <a:lnTo>
                              <a:pt x="217" y="232"/>
                            </a:lnTo>
                            <a:lnTo>
                              <a:pt x="211" y="238"/>
                            </a:lnTo>
                            <a:lnTo>
                              <a:pt x="205" y="245"/>
                            </a:lnTo>
                            <a:lnTo>
                              <a:pt x="202" y="251"/>
                            </a:lnTo>
                            <a:lnTo>
                              <a:pt x="194" y="257"/>
                            </a:lnTo>
                            <a:lnTo>
                              <a:pt x="188" y="262"/>
                            </a:lnTo>
                            <a:lnTo>
                              <a:pt x="179" y="268"/>
                            </a:lnTo>
                            <a:lnTo>
                              <a:pt x="171" y="272"/>
                            </a:lnTo>
                            <a:lnTo>
                              <a:pt x="160" y="274"/>
                            </a:lnTo>
                            <a:lnTo>
                              <a:pt x="150" y="274"/>
                            </a:lnTo>
                            <a:lnTo>
                              <a:pt x="141" y="274"/>
                            </a:lnTo>
                            <a:lnTo>
                              <a:pt x="129" y="274"/>
                            </a:lnTo>
                            <a:lnTo>
                              <a:pt x="120" y="270"/>
                            </a:lnTo>
                            <a:lnTo>
                              <a:pt x="108" y="266"/>
                            </a:lnTo>
                            <a:lnTo>
                              <a:pt x="99" y="262"/>
                            </a:lnTo>
                            <a:lnTo>
                              <a:pt x="93" y="257"/>
                            </a:lnTo>
                            <a:lnTo>
                              <a:pt x="86" y="249"/>
                            </a:lnTo>
                            <a:lnTo>
                              <a:pt x="80" y="240"/>
                            </a:lnTo>
                            <a:lnTo>
                              <a:pt x="74" y="228"/>
                            </a:lnTo>
                            <a:lnTo>
                              <a:pt x="70" y="217"/>
                            </a:lnTo>
                            <a:lnTo>
                              <a:pt x="69" y="211"/>
                            </a:lnTo>
                            <a:lnTo>
                              <a:pt x="69" y="204"/>
                            </a:lnTo>
                            <a:lnTo>
                              <a:pt x="69" y="196"/>
                            </a:lnTo>
                            <a:lnTo>
                              <a:pt x="70" y="190"/>
                            </a:lnTo>
                            <a:lnTo>
                              <a:pt x="70" y="181"/>
                            </a:lnTo>
                            <a:lnTo>
                              <a:pt x="72" y="173"/>
                            </a:lnTo>
                            <a:lnTo>
                              <a:pt x="74" y="166"/>
                            </a:lnTo>
                            <a:lnTo>
                              <a:pt x="78" y="156"/>
                            </a:lnTo>
                            <a:lnTo>
                              <a:pt x="80" y="147"/>
                            </a:lnTo>
                            <a:lnTo>
                              <a:pt x="84" y="139"/>
                            </a:lnTo>
                            <a:lnTo>
                              <a:pt x="88" y="131"/>
                            </a:lnTo>
                            <a:lnTo>
                              <a:pt x="93" y="126"/>
                            </a:lnTo>
                            <a:lnTo>
                              <a:pt x="97" y="118"/>
                            </a:lnTo>
                            <a:lnTo>
                              <a:pt x="105" y="112"/>
                            </a:lnTo>
                            <a:lnTo>
                              <a:pt x="112" y="107"/>
                            </a:lnTo>
                            <a:lnTo>
                              <a:pt x="118" y="105"/>
                            </a:lnTo>
                            <a:lnTo>
                              <a:pt x="126" y="99"/>
                            </a:lnTo>
                            <a:lnTo>
                              <a:pt x="131" y="95"/>
                            </a:lnTo>
                            <a:lnTo>
                              <a:pt x="141" y="93"/>
                            </a:lnTo>
                            <a:lnTo>
                              <a:pt x="148" y="93"/>
                            </a:lnTo>
                            <a:lnTo>
                              <a:pt x="156" y="91"/>
                            </a:lnTo>
                            <a:lnTo>
                              <a:pt x="166" y="90"/>
                            </a:lnTo>
                            <a:lnTo>
                              <a:pt x="173" y="90"/>
                            </a:lnTo>
                            <a:lnTo>
                              <a:pt x="183" y="91"/>
                            </a:lnTo>
                            <a:lnTo>
                              <a:pt x="190" y="91"/>
                            </a:lnTo>
                            <a:lnTo>
                              <a:pt x="200" y="93"/>
                            </a:lnTo>
                            <a:lnTo>
                              <a:pt x="207" y="93"/>
                            </a:lnTo>
                            <a:lnTo>
                              <a:pt x="217" y="95"/>
                            </a:lnTo>
                            <a:lnTo>
                              <a:pt x="224" y="99"/>
                            </a:lnTo>
                            <a:lnTo>
                              <a:pt x="232" y="101"/>
                            </a:lnTo>
                            <a:lnTo>
                              <a:pt x="240" y="105"/>
                            </a:lnTo>
                            <a:lnTo>
                              <a:pt x="249" y="110"/>
                            </a:lnTo>
                            <a:lnTo>
                              <a:pt x="257" y="114"/>
                            </a:lnTo>
                            <a:lnTo>
                              <a:pt x="264" y="118"/>
                            </a:lnTo>
                            <a:lnTo>
                              <a:pt x="272" y="122"/>
                            </a:lnTo>
                            <a:lnTo>
                              <a:pt x="280" y="128"/>
                            </a:lnTo>
                            <a:lnTo>
                              <a:pt x="285" y="133"/>
                            </a:lnTo>
                            <a:lnTo>
                              <a:pt x="291" y="141"/>
                            </a:lnTo>
                            <a:lnTo>
                              <a:pt x="297" y="148"/>
                            </a:lnTo>
                            <a:lnTo>
                              <a:pt x="302" y="154"/>
                            </a:lnTo>
                            <a:lnTo>
                              <a:pt x="306" y="160"/>
                            </a:lnTo>
                            <a:lnTo>
                              <a:pt x="310" y="167"/>
                            </a:lnTo>
                            <a:lnTo>
                              <a:pt x="312" y="173"/>
                            </a:lnTo>
                            <a:lnTo>
                              <a:pt x="316" y="181"/>
                            </a:lnTo>
                            <a:lnTo>
                              <a:pt x="318" y="188"/>
                            </a:lnTo>
                            <a:lnTo>
                              <a:pt x="321" y="194"/>
                            </a:lnTo>
                            <a:lnTo>
                              <a:pt x="323" y="202"/>
                            </a:lnTo>
                            <a:lnTo>
                              <a:pt x="327" y="209"/>
                            </a:lnTo>
                            <a:lnTo>
                              <a:pt x="329" y="215"/>
                            </a:lnTo>
                            <a:lnTo>
                              <a:pt x="329" y="221"/>
                            </a:lnTo>
                            <a:lnTo>
                              <a:pt x="331" y="228"/>
                            </a:lnTo>
                            <a:lnTo>
                              <a:pt x="333" y="234"/>
                            </a:lnTo>
                            <a:lnTo>
                              <a:pt x="333" y="242"/>
                            </a:lnTo>
                            <a:lnTo>
                              <a:pt x="335" y="249"/>
                            </a:lnTo>
                            <a:lnTo>
                              <a:pt x="337" y="255"/>
                            </a:lnTo>
                            <a:lnTo>
                              <a:pt x="337" y="262"/>
                            </a:lnTo>
                            <a:lnTo>
                              <a:pt x="337" y="274"/>
                            </a:lnTo>
                            <a:lnTo>
                              <a:pt x="335" y="285"/>
                            </a:lnTo>
                            <a:lnTo>
                              <a:pt x="333" y="297"/>
                            </a:lnTo>
                            <a:lnTo>
                              <a:pt x="329" y="308"/>
                            </a:lnTo>
                            <a:lnTo>
                              <a:pt x="327" y="318"/>
                            </a:lnTo>
                            <a:lnTo>
                              <a:pt x="323" y="327"/>
                            </a:lnTo>
                            <a:lnTo>
                              <a:pt x="320" y="335"/>
                            </a:lnTo>
                            <a:lnTo>
                              <a:pt x="316" y="344"/>
                            </a:lnTo>
                            <a:lnTo>
                              <a:pt x="310" y="352"/>
                            </a:lnTo>
                            <a:lnTo>
                              <a:pt x="304" y="359"/>
                            </a:lnTo>
                            <a:lnTo>
                              <a:pt x="299" y="367"/>
                            </a:lnTo>
                            <a:lnTo>
                              <a:pt x="291" y="377"/>
                            </a:lnTo>
                            <a:lnTo>
                              <a:pt x="283" y="384"/>
                            </a:lnTo>
                            <a:lnTo>
                              <a:pt x="276" y="392"/>
                            </a:lnTo>
                            <a:lnTo>
                              <a:pt x="266" y="399"/>
                            </a:lnTo>
                            <a:lnTo>
                              <a:pt x="261" y="407"/>
                            </a:lnTo>
                            <a:lnTo>
                              <a:pt x="251" y="413"/>
                            </a:lnTo>
                            <a:lnTo>
                              <a:pt x="243" y="420"/>
                            </a:lnTo>
                            <a:lnTo>
                              <a:pt x="238" y="426"/>
                            </a:lnTo>
                            <a:lnTo>
                              <a:pt x="232" y="432"/>
                            </a:lnTo>
                            <a:lnTo>
                              <a:pt x="224" y="439"/>
                            </a:lnTo>
                            <a:lnTo>
                              <a:pt x="221" y="441"/>
                            </a:lnTo>
                            <a:lnTo>
                              <a:pt x="352" y="483"/>
                            </a:lnTo>
                            <a:lnTo>
                              <a:pt x="352" y="483"/>
                            </a:lnTo>
                            <a:close/>
                          </a:path>
                        </a:pathLst>
                      </a:custGeom>
                      <a:solidFill>
                        <a:schemeClr val="accent5">
                          <a:lumMod val="50000"/>
                        </a:schemeClr>
                      </a:solidFill>
                      <a:ln>
                        <a:noFill/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/>
                      </a:sp3d>
                      <a:extLs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85" name="Group 84"/>
                      <p:cNvGrpSpPr/>
                      <p:nvPr/>
                    </p:nvGrpSpPr>
                    <p:grpSpPr>
                      <a:xfrm>
                        <a:off x="-1071999" y="1924976"/>
                        <a:ext cx="3311073" cy="1428039"/>
                        <a:chOff x="-1071999" y="1924976"/>
                        <a:chExt cx="3311073" cy="1428039"/>
                      </a:xfrm>
                    </p:grpSpPr>
                    <p:sp>
                      <p:nvSpPr>
                        <p:cNvPr id="88" name="Freeform 70"/>
                        <p:cNvSpPr>
                          <a:spLocks/>
                        </p:cNvSpPr>
                        <p:nvPr/>
                      </p:nvSpPr>
                      <p:spPr bwMode="auto">
                        <a:xfrm rot="3060000">
                          <a:off x="-1096889" y="1949866"/>
                          <a:ext cx="1428039" cy="1378260"/>
                        </a:xfrm>
                        <a:custGeom>
                          <a:avLst/>
                          <a:gdLst>
                            <a:gd name="T0" fmla="*/ 1620 w 1836"/>
                            <a:gd name="T1" fmla="*/ 156 h 1772"/>
                            <a:gd name="T2" fmla="*/ 1663 w 1836"/>
                            <a:gd name="T3" fmla="*/ 209 h 1772"/>
                            <a:gd name="T4" fmla="*/ 1696 w 1836"/>
                            <a:gd name="T5" fmla="*/ 264 h 1772"/>
                            <a:gd name="T6" fmla="*/ 1715 w 1836"/>
                            <a:gd name="T7" fmla="*/ 329 h 1772"/>
                            <a:gd name="T8" fmla="*/ 1719 w 1836"/>
                            <a:gd name="T9" fmla="*/ 403 h 1772"/>
                            <a:gd name="T10" fmla="*/ 1696 w 1836"/>
                            <a:gd name="T11" fmla="*/ 485 h 1772"/>
                            <a:gd name="T12" fmla="*/ 1643 w 1836"/>
                            <a:gd name="T13" fmla="*/ 574 h 1772"/>
                            <a:gd name="T14" fmla="*/ 1547 w 1836"/>
                            <a:gd name="T15" fmla="*/ 663 h 1772"/>
                            <a:gd name="T16" fmla="*/ 1424 w 1836"/>
                            <a:gd name="T17" fmla="*/ 719 h 1772"/>
                            <a:gd name="T18" fmla="*/ 1279 w 1836"/>
                            <a:gd name="T19" fmla="*/ 745 h 1772"/>
                            <a:gd name="T20" fmla="*/ 1116 w 1836"/>
                            <a:gd name="T21" fmla="*/ 755 h 1772"/>
                            <a:gd name="T22" fmla="*/ 945 w 1836"/>
                            <a:gd name="T23" fmla="*/ 757 h 1772"/>
                            <a:gd name="T24" fmla="*/ 766 w 1836"/>
                            <a:gd name="T25" fmla="*/ 764 h 1772"/>
                            <a:gd name="T26" fmla="*/ 591 w 1836"/>
                            <a:gd name="T27" fmla="*/ 785 h 1772"/>
                            <a:gd name="T28" fmla="*/ 424 w 1836"/>
                            <a:gd name="T29" fmla="*/ 836 h 1772"/>
                            <a:gd name="T30" fmla="*/ 272 w 1836"/>
                            <a:gd name="T31" fmla="*/ 926 h 1772"/>
                            <a:gd name="T32" fmla="*/ 141 w 1836"/>
                            <a:gd name="T33" fmla="*/ 1063 h 1772"/>
                            <a:gd name="T34" fmla="*/ 53 w 1836"/>
                            <a:gd name="T35" fmla="*/ 1203 h 1772"/>
                            <a:gd name="T36" fmla="*/ 11 w 1836"/>
                            <a:gd name="T37" fmla="*/ 1329 h 1772"/>
                            <a:gd name="T38" fmla="*/ 0 w 1836"/>
                            <a:gd name="T39" fmla="*/ 1439 h 1772"/>
                            <a:gd name="T40" fmla="*/ 19 w 1836"/>
                            <a:gd name="T41" fmla="*/ 1534 h 1772"/>
                            <a:gd name="T42" fmla="*/ 55 w 1836"/>
                            <a:gd name="T43" fmla="*/ 1614 h 1772"/>
                            <a:gd name="T44" fmla="*/ 99 w 1836"/>
                            <a:gd name="T45" fmla="*/ 1677 h 1772"/>
                            <a:gd name="T46" fmla="*/ 156 w 1836"/>
                            <a:gd name="T47" fmla="*/ 1739 h 1772"/>
                            <a:gd name="T48" fmla="*/ 203 w 1836"/>
                            <a:gd name="T49" fmla="*/ 1772 h 1772"/>
                            <a:gd name="T50" fmla="*/ 211 w 1836"/>
                            <a:gd name="T51" fmla="*/ 1743 h 1772"/>
                            <a:gd name="T52" fmla="*/ 156 w 1836"/>
                            <a:gd name="T53" fmla="*/ 1690 h 1772"/>
                            <a:gd name="T54" fmla="*/ 118 w 1836"/>
                            <a:gd name="T55" fmla="*/ 1641 h 1772"/>
                            <a:gd name="T56" fmla="*/ 87 w 1836"/>
                            <a:gd name="T57" fmla="*/ 1578 h 1772"/>
                            <a:gd name="T58" fmla="*/ 67 w 1836"/>
                            <a:gd name="T59" fmla="*/ 1500 h 1772"/>
                            <a:gd name="T60" fmla="*/ 67 w 1836"/>
                            <a:gd name="T61" fmla="*/ 1409 h 1772"/>
                            <a:gd name="T62" fmla="*/ 93 w 1836"/>
                            <a:gd name="T63" fmla="*/ 1304 h 1772"/>
                            <a:gd name="T64" fmla="*/ 154 w 1836"/>
                            <a:gd name="T65" fmla="*/ 1182 h 1772"/>
                            <a:gd name="T66" fmla="*/ 257 w 1836"/>
                            <a:gd name="T67" fmla="*/ 1049 h 1772"/>
                            <a:gd name="T68" fmla="*/ 392 w 1836"/>
                            <a:gd name="T69" fmla="*/ 947 h 1772"/>
                            <a:gd name="T70" fmla="*/ 544 w 1836"/>
                            <a:gd name="T71" fmla="*/ 888 h 1772"/>
                            <a:gd name="T72" fmla="*/ 711 w 1836"/>
                            <a:gd name="T73" fmla="*/ 863 h 1772"/>
                            <a:gd name="T74" fmla="*/ 886 w 1836"/>
                            <a:gd name="T75" fmla="*/ 861 h 1772"/>
                            <a:gd name="T76" fmla="*/ 1065 w 1836"/>
                            <a:gd name="T77" fmla="*/ 867 h 1772"/>
                            <a:gd name="T78" fmla="*/ 1238 w 1836"/>
                            <a:gd name="T79" fmla="*/ 867 h 1772"/>
                            <a:gd name="T80" fmla="*/ 1401 w 1836"/>
                            <a:gd name="T81" fmla="*/ 850 h 1772"/>
                            <a:gd name="T82" fmla="*/ 1551 w 1836"/>
                            <a:gd name="T83" fmla="*/ 802 h 1772"/>
                            <a:gd name="T84" fmla="*/ 1682 w 1836"/>
                            <a:gd name="T85" fmla="*/ 715 h 1772"/>
                            <a:gd name="T86" fmla="*/ 1772 w 1836"/>
                            <a:gd name="T87" fmla="*/ 597 h 1772"/>
                            <a:gd name="T88" fmla="*/ 1821 w 1836"/>
                            <a:gd name="T89" fmla="*/ 485 h 1772"/>
                            <a:gd name="T90" fmla="*/ 1836 w 1836"/>
                            <a:gd name="T91" fmla="*/ 378 h 1772"/>
                            <a:gd name="T92" fmla="*/ 1825 w 1836"/>
                            <a:gd name="T93" fmla="*/ 281 h 1772"/>
                            <a:gd name="T94" fmla="*/ 1795 w 1836"/>
                            <a:gd name="T95" fmla="*/ 194 h 1772"/>
                            <a:gd name="T96" fmla="*/ 1755 w 1836"/>
                            <a:gd name="T97" fmla="*/ 124 h 1772"/>
                            <a:gd name="T98" fmla="*/ 1717 w 1836"/>
                            <a:gd name="T99" fmla="*/ 68 h 1772"/>
                            <a:gd name="T100" fmla="*/ 1677 w 1836"/>
                            <a:gd name="T101" fmla="*/ 21 h 1772"/>
                            <a:gd name="T102" fmla="*/ 1624 w 1836"/>
                            <a:gd name="T103" fmla="*/ 0 h 1772"/>
                            <a:gd name="T104" fmla="*/ 1574 w 1836"/>
                            <a:gd name="T105" fmla="*/ 11 h 1772"/>
                            <a:gd name="T106" fmla="*/ 1553 w 1836"/>
                            <a:gd name="T107" fmla="*/ 55 h 1772"/>
                            <a:gd name="T108" fmla="*/ 1570 w 1836"/>
                            <a:gd name="T109" fmla="*/ 110 h 1772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  <a:cxn ang="0">
                              <a:pos x="T56" y="T57"/>
                            </a:cxn>
                            <a:cxn ang="0">
                              <a:pos x="T58" y="T59"/>
                            </a:cxn>
                            <a:cxn ang="0">
                              <a:pos x="T60" y="T61"/>
                            </a:cxn>
                            <a:cxn ang="0">
                              <a:pos x="T62" y="T63"/>
                            </a:cxn>
                            <a:cxn ang="0">
                              <a:pos x="T64" y="T65"/>
                            </a:cxn>
                            <a:cxn ang="0">
                              <a:pos x="T66" y="T67"/>
                            </a:cxn>
                            <a:cxn ang="0">
                              <a:pos x="T68" y="T69"/>
                            </a:cxn>
                            <a:cxn ang="0">
                              <a:pos x="T70" y="T71"/>
                            </a:cxn>
                            <a:cxn ang="0">
                              <a:pos x="T72" y="T73"/>
                            </a:cxn>
                            <a:cxn ang="0">
                              <a:pos x="T74" y="T75"/>
                            </a:cxn>
                            <a:cxn ang="0">
                              <a:pos x="T76" y="T77"/>
                            </a:cxn>
                            <a:cxn ang="0">
                              <a:pos x="T78" y="T79"/>
                            </a:cxn>
                            <a:cxn ang="0">
                              <a:pos x="T80" y="T81"/>
                            </a:cxn>
                            <a:cxn ang="0">
                              <a:pos x="T82" y="T83"/>
                            </a:cxn>
                            <a:cxn ang="0">
                              <a:pos x="T84" y="T85"/>
                            </a:cxn>
                            <a:cxn ang="0">
                              <a:pos x="T86" y="T87"/>
                            </a:cxn>
                            <a:cxn ang="0">
                              <a:pos x="T88" y="T89"/>
                            </a:cxn>
                            <a:cxn ang="0">
                              <a:pos x="T90" y="T91"/>
                            </a:cxn>
                            <a:cxn ang="0">
                              <a:pos x="T92" y="T93"/>
                            </a:cxn>
                            <a:cxn ang="0">
                              <a:pos x="T94" y="T95"/>
                            </a:cxn>
                            <a:cxn ang="0">
                              <a:pos x="T96" y="T97"/>
                            </a:cxn>
                            <a:cxn ang="0">
                              <a:pos x="T98" y="T99"/>
                            </a:cxn>
                            <a:cxn ang="0">
                              <a:pos x="T100" y="T101"/>
                            </a:cxn>
                            <a:cxn ang="0">
                              <a:pos x="T102" y="T103"/>
                            </a:cxn>
                            <a:cxn ang="0">
                              <a:pos x="T104" y="T105"/>
                            </a:cxn>
                            <a:cxn ang="0">
                              <a:pos x="T106" y="T107"/>
                            </a:cxn>
                            <a:cxn ang="0">
                              <a:pos x="T108" y="T109"/>
                            </a:cxn>
                          </a:cxnLst>
                          <a:rect l="0" t="0" r="r" b="b"/>
                          <a:pathLst>
                            <a:path w="1836" h="1772">
                              <a:moveTo>
                                <a:pt x="1576" y="118"/>
                              </a:moveTo>
                              <a:lnTo>
                                <a:pt x="1578" y="120"/>
                              </a:lnTo>
                              <a:lnTo>
                                <a:pt x="1587" y="125"/>
                              </a:lnTo>
                              <a:lnTo>
                                <a:pt x="1595" y="131"/>
                              </a:lnTo>
                              <a:lnTo>
                                <a:pt x="1603" y="139"/>
                              </a:lnTo>
                              <a:lnTo>
                                <a:pt x="1608" y="146"/>
                              </a:lnTo>
                              <a:lnTo>
                                <a:pt x="1620" y="156"/>
                              </a:lnTo>
                              <a:lnTo>
                                <a:pt x="1629" y="165"/>
                              </a:lnTo>
                              <a:lnTo>
                                <a:pt x="1639" y="177"/>
                              </a:lnTo>
                              <a:lnTo>
                                <a:pt x="1643" y="181"/>
                              </a:lnTo>
                              <a:lnTo>
                                <a:pt x="1648" y="188"/>
                              </a:lnTo>
                              <a:lnTo>
                                <a:pt x="1652" y="196"/>
                              </a:lnTo>
                              <a:lnTo>
                                <a:pt x="1658" y="201"/>
                              </a:lnTo>
                              <a:lnTo>
                                <a:pt x="1663" y="209"/>
                              </a:lnTo>
                              <a:lnTo>
                                <a:pt x="1667" y="215"/>
                              </a:lnTo>
                              <a:lnTo>
                                <a:pt x="1671" y="222"/>
                              </a:lnTo>
                              <a:lnTo>
                                <a:pt x="1677" y="230"/>
                              </a:lnTo>
                              <a:lnTo>
                                <a:pt x="1681" y="238"/>
                              </a:lnTo>
                              <a:lnTo>
                                <a:pt x="1686" y="247"/>
                              </a:lnTo>
                              <a:lnTo>
                                <a:pt x="1690" y="255"/>
                              </a:lnTo>
                              <a:lnTo>
                                <a:pt x="1696" y="264"/>
                              </a:lnTo>
                              <a:lnTo>
                                <a:pt x="1698" y="272"/>
                              </a:lnTo>
                              <a:lnTo>
                                <a:pt x="1700" y="281"/>
                              </a:lnTo>
                              <a:lnTo>
                                <a:pt x="1703" y="289"/>
                              </a:lnTo>
                              <a:lnTo>
                                <a:pt x="1707" y="300"/>
                              </a:lnTo>
                              <a:lnTo>
                                <a:pt x="1709" y="308"/>
                              </a:lnTo>
                              <a:lnTo>
                                <a:pt x="1713" y="317"/>
                              </a:lnTo>
                              <a:lnTo>
                                <a:pt x="1715" y="329"/>
                              </a:lnTo>
                              <a:lnTo>
                                <a:pt x="1717" y="338"/>
                              </a:lnTo>
                              <a:lnTo>
                                <a:pt x="1719" y="348"/>
                              </a:lnTo>
                              <a:lnTo>
                                <a:pt x="1719" y="359"/>
                              </a:lnTo>
                              <a:lnTo>
                                <a:pt x="1719" y="369"/>
                              </a:lnTo>
                              <a:lnTo>
                                <a:pt x="1719" y="380"/>
                              </a:lnTo>
                              <a:lnTo>
                                <a:pt x="1719" y="392"/>
                              </a:lnTo>
                              <a:lnTo>
                                <a:pt x="1719" y="403"/>
                              </a:lnTo>
                              <a:lnTo>
                                <a:pt x="1717" y="414"/>
                              </a:lnTo>
                              <a:lnTo>
                                <a:pt x="1715" y="426"/>
                              </a:lnTo>
                              <a:lnTo>
                                <a:pt x="1713" y="437"/>
                              </a:lnTo>
                              <a:lnTo>
                                <a:pt x="1709" y="449"/>
                              </a:lnTo>
                              <a:lnTo>
                                <a:pt x="1705" y="460"/>
                              </a:lnTo>
                              <a:lnTo>
                                <a:pt x="1701" y="473"/>
                              </a:lnTo>
                              <a:lnTo>
                                <a:pt x="1696" y="485"/>
                              </a:lnTo>
                              <a:lnTo>
                                <a:pt x="1690" y="496"/>
                              </a:lnTo>
                              <a:lnTo>
                                <a:pt x="1684" y="509"/>
                              </a:lnTo>
                              <a:lnTo>
                                <a:pt x="1677" y="523"/>
                              </a:lnTo>
                              <a:lnTo>
                                <a:pt x="1669" y="534"/>
                              </a:lnTo>
                              <a:lnTo>
                                <a:pt x="1660" y="547"/>
                              </a:lnTo>
                              <a:lnTo>
                                <a:pt x="1652" y="559"/>
                              </a:lnTo>
                              <a:lnTo>
                                <a:pt x="1643" y="574"/>
                              </a:lnTo>
                              <a:lnTo>
                                <a:pt x="1631" y="587"/>
                              </a:lnTo>
                              <a:lnTo>
                                <a:pt x="1620" y="601"/>
                              </a:lnTo>
                              <a:lnTo>
                                <a:pt x="1608" y="614"/>
                              </a:lnTo>
                              <a:lnTo>
                                <a:pt x="1595" y="627"/>
                              </a:lnTo>
                              <a:lnTo>
                                <a:pt x="1580" y="641"/>
                              </a:lnTo>
                              <a:lnTo>
                                <a:pt x="1565" y="652"/>
                              </a:lnTo>
                              <a:lnTo>
                                <a:pt x="1547" y="663"/>
                              </a:lnTo>
                              <a:lnTo>
                                <a:pt x="1534" y="675"/>
                              </a:lnTo>
                              <a:lnTo>
                                <a:pt x="1517" y="682"/>
                              </a:lnTo>
                              <a:lnTo>
                                <a:pt x="1500" y="692"/>
                              </a:lnTo>
                              <a:lnTo>
                                <a:pt x="1481" y="700"/>
                              </a:lnTo>
                              <a:lnTo>
                                <a:pt x="1464" y="707"/>
                              </a:lnTo>
                              <a:lnTo>
                                <a:pt x="1445" y="713"/>
                              </a:lnTo>
                              <a:lnTo>
                                <a:pt x="1424" y="719"/>
                              </a:lnTo>
                              <a:lnTo>
                                <a:pt x="1405" y="724"/>
                              </a:lnTo>
                              <a:lnTo>
                                <a:pt x="1386" y="730"/>
                              </a:lnTo>
                              <a:lnTo>
                                <a:pt x="1365" y="732"/>
                              </a:lnTo>
                              <a:lnTo>
                                <a:pt x="1344" y="738"/>
                              </a:lnTo>
                              <a:lnTo>
                                <a:pt x="1323" y="741"/>
                              </a:lnTo>
                              <a:lnTo>
                                <a:pt x="1302" y="743"/>
                              </a:lnTo>
                              <a:lnTo>
                                <a:pt x="1279" y="745"/>
                              </a:lnTo>
                              <a:lnTo>
                                <a:pt x="1257" y="747"/>
                              </a:lnTo>
                              <a:lnTo>
                                <a:pt x="1234" y="749"/>
                              </a:lnTo>
                              <a:lnTo>
                                <a:pt x="1211" y="751"/>
                              </a:lnTo>
                              <a:lnTo>
                                <a:pt x="1186" y="751"/>
                              </a:lnTo>
                              <a:lnTo>
                                <a:pt x="1163" y="753"/>
                              </a:lnTo>
                              <a:lnTo>
                                <a:pt x="1139" y="753"/>
                              </a:lnTo>
                              <a:lnTo>
                                <a:pt x="1116" y="755"/>
                              </a:lnTo>
                              <a:lnTo>
                                <a:pt x="1091" y="755"/>
                              </a:lnTo>
                              <a:lnTo>
                                <a:pt x="1068" y="755"/>
                              </a:lnTo>
                              <a:lnTo>
                                <a:pt x="1042" y="755"/>
                              </a:lnTo>
                              <a:lnTo>
                                <a:pt x="1019" y="755"/>
                              </a:lnTo>
                              <a:lnTo>
                                <a:pt x="992" y="755"/>
                              </a:lnTo>
                              <a:lnTo>
                                <a:pt x="970" y="757"/>
                              </a:lnTo>
                              <a:lnTo>
                                <a:pt x="945" y="757"/>
                              </a:lnTo>
                              <a:lnTo>
                                <a:pt x="920" y="758"/>
                              </a:lnTo>
                              <a:lnTo>
                                <a:pt x="894" y="758"/>
                              </a:lnTo>
                              <a:lnTo>
                                <a:pt x="869" y="758"/>
                              </a:lnTo>
                              <a:lnTo>
                                <a:pt x="842" y="758"/>
                              </a:lnTo>
                              <a:lnTo>
                                <a:pt x="817" y="760"/>
                              </a:lnTo>
                              <a:lnTo>
                                <a:pt x="791" y="760"/>
                              </a:lnTo>
                              <a:lnTo>
                                <a:pt x="766" y="764"/>
                              </a:lnTo>
                              <a:lnTo>
                                <a:pt x="740" y="764"/>
                              </a:lnTo>
                              <a:lnTo>
                                <a:pt x="717" y="768"/>
                              </a:lnTo>
                              <a:lnTo>
                                <a:pt x="690" y="770"/>
                              </a:lnTo>
                              <a:lnTo>
                                <a:pt x="665" y="774"/>
                              </a:lnTo>
                              <a:lnTo>
                                <a:pt x="641" y="777"/>
                              </a:lnTo>
                              <a:lnTo>
                                <a:pt x="616" y="781"/>
                              </a:lnTo>
                              <a:lnTo>
                                <a:pt x="591" y="785"/>
                              </a:lnTo>
                              <a:lnTo>
                                <a:pt x="567" y="791"/>
                              </a:lnTo>
                              <a:lnTo>
                                <a:pt x="544" y="798"/>
                              </a:lnTo>
                              <a:lnTo>
                                <a:pt x="519" y="804"/>
                              </a:lnTo>
                              <a:lnTo>
                                <a:pt x="496" y="810"/>
                              </a:lnTo>
                              <a:lnTo>
                                <a:pt x="471" y="819"/>
                              </a:lnTo>
                              <a:lnTo>
                                <a:pt x="447" y="827"/>
                              </a:lnTo>
                              <a:lnTo>
                                <a:pt x="424" y="836"/>
                              </a:lnTo>
                              <a:lnTo>
                                <a:pt x="401" y="846"/>
                              </a:lnTo>
                              <a:lnTo>
                                <a:pt x="378" y="857"/>
                              </a:lnTo>
                              <a:lnTo>
                                <a:pt x="356" y="869"/>
                              </a:lnTo>
                              <a:lnTo>
                                <a:pt x="335" y="882"/>
                              </a:lnTo>
                              <a:lnTo>
                                <a:pt x="314" y="895"/>
                              </a:lnTo>
                              <a:lnTo>
                                <a:pt x="291" y="911"/>
                              </a:lnTo>
                              <a:lnTo>
                                <a:pt x="272" y="926"/>
                              </a:lnTo>
                              <a:lnTo>
                                <a:pt x="251" y="943"/>
                              </a:lnTo>
                              <a:lnTo>
                                <a:pt x="230" y="960"/>
                              </a:lnTo>
                              <a:lnTo>
                                <a:pt x="213" y="979"/>
                              </a:lnTo>
                              <a:lnTo>
                                <a:pt x="194" y="1000"/>
                              </a:lnTo>
                              <a:lnTo>
                                <a:pt x="177" y="1021"/>
                              </a:lnTo>
                              <a:lnTo>
                                <a:pt x="156" y="1042"/>
                              </a:lnTo>
                              <a:lnTo>
                                <a:pt x="141" y="1063"/>
                              </a:lnTo>
                              <a:lnTo>
                                <a:pt x="125" y="1084"/>
                              </a:lnTo>
                              <a:lnTo>
                                <a:pt x="110" y="1104"/>
                              </a:lnTo>
                              <a:lnTo>
                                <a:pt x="97" y="1123"/>
                              </a:lnTo>
                              <a:lnTo>
                                <a:pt x="84" y="1144"/>
                              </a:lnTo>
                              <a:lnTo>
                                <a:pt x="72" y="1163"/>
                              </a:lnTo>
                              <a:lnTo>
                                <a:pt x="65" y="1184"/>
                              </a:lnTo>
                              <a:lnTo>
                                <a:pt x="53" y="1203"/>
                              </a:lnTo>
                              <a:lnTo>
                                <a:pt x="44" y="1220"/>
                              </a:lnTo>
                              <a:lnTo>
                                <a:pt x="36" y="1239"/>
                              </a:lnTo>
                              <a:lnTo>
                                <a:pt x="30" y="1258"/>
                              </a:lnTo>
                              <a:lnTo>
                                <a:pt x="25" y="1276"/>
                              </a:lnTo>
                              <a:lnTo>
                                <a:pt x="19" y="1295"/>
                              </a:lnTo>
                              <a:lnTo>
                                <a:pt x="15" y="1312"/>
                              </a:lnTo>
                              <a:lnTo>
                                <a:pt x="11" y="1329"/>
                              </a:lnTo>
                              <a:lnTo>
                                <a:pt x="8" y="1346"/>
                              </a:lnTo>
                              <a:lnTo>
                                <a:pt x="4" y="1361"/>
                              </a:lnTo>
                              <a:lnTo>
                                <a:pt x="2" y="1378"/>
                              </a:lnTo>
                              <a:lnTo>
                                <a:pt x="2" y="1393"/>
                              </a:lnTo>
                              <a:lnTo>
                                <a:pt x="0" y="1409"/>
                              </a:lnTo>
                              <a:lnTo>
                                <a:pt x="0" y="1424"/>
                              </a:lnTo>
                              <a:lnTo>
                                <a:pt x="0" y="1439"/>
                              </a:lnTo>
                              <a:lnTo>
                                <a:pt x="4" y="1454"/>
                              </a:lnTo>
                              <a:lnTo>
                                <a:pt x="4" y="1468"/>
                              </a:lnTo>
                              <a:lnTo>
                                <a:pt x="6" y="1481"/>
                              </a:lnTo>
                              <a:lnTo>
                                <a:pt x="10" y="1494"/>
                              </a:lnTo>
                              <a:lnTo>
                                <a:pt x="13" y="1507"/>
                              </a:lnTo>
                              <a:lnTo>
                                <a:pt x="15" y="1521"/>
                              </a:lnTo>
                              <a:lnTo>
                                <a:pt x="19" y="1534"/>
                              </a:lnTo>
                              <a:lnTo>
                                <a:pt x="25" y="1547"/>
                              </a:lnTo>
                              <a:lnTo>
                                <a:pt x="29" y="1561"/>
                              </a:lnTo>
                              <a:lnTo>
                                <a:pt x="32" y="1570"/>
                              </a:lnTo>
                              <a:lnTo>
                                <a:pt x="38" y="1582"/>
                              </a:lnTo>
                              <a:lnTo>
                                <a:pt x="44" y="1591"/>
                              </a:lnTo>
                              <a:lnTo>
                                <a:pt x="49" y="1604"/>
                              </a:lnTo>
                              <a:lnTo>
                                <a:pt x="55" y="1614"/>
                              </a:lnTo>
                              <a:lnTo>
                                <a:pt x="61" y="1623"/>
                              </a:lnTo>
                              <a:lnTo>
                                <a:pt x="67" y="1633"/>
                              </a:lnTo>
                              <a:lnTo>
                                <a:pt x="72" y="1644"/>
                              </a:lnTo>
                              <a:lnTo>
                                <a:pt x="78" y="1652"/>
                              </a:lnTo>
                              <a:lnTo>
                                <a:pt x="84" y="1660"/>
                              </a:lnTo>
                              <a:lnTo>
                                <a:pt x="91" y="1667"/>
                              </a:lnTo>
                              <a:lnTo>
                                <a:pt x="99" y="1677"/>
                              </a:lnTo>
                              <a:lnTo>
                                <a:pt x="105" y="1684"/>
                              </a:lnTo>
                              <a:lnTo>
                                <a:pt x="110" y="1692"/>
                              </a:lnTo>
                              <a:lnTo>
                                <a:pt x="116" y="1698"/>
                              </a:lnTo>
                              <a:lnTo>
                                <a:pt x="124" y="1707"/>
                              </a:lnTo>
                              <a:lnTo>
                                <a:pt x="135" y="1718"/>
                              </a:lnTo>
                              <a:lnTo>
                                <a:pt x="146" y="1730"/>
                              </a:lnTo>
                              <a:lnTo>
                                <a:pt x="156" y="1739"/>
                              </a:lnTo>
                              <a:lnTo>
                                <a:pt x="165" y="1747"/>
                              </a:lnTo>
                              <a:lnTo>
                                <a:pt x="173" y="1753"/>
                              </a:lnTo>
                              <a:lnTo>
                                <a:pt x="181" y="1758"/>
                              </a:lnTo>
                              <a:lnTo>
                                <a:pt x="184" y="1762"/>
                              </a:lnTo>
                              <a:lnTo>
                                <a:pt x="188" y="1764"/>
                              </a:lnTo>
                              <a:lnTo>
                                <a:pt x="196" y="1768"/>
                              </a:lnTo>
                              <a:lnTo>
                                <a:pt x="203" y="1772"/>
                              </a:lnTo>
                              <a:lnTo>
                                <a:pt x="211" y="1772"/>
                              </a:lnTo>
                              <a:lnTo>
                                <a:pt x="219" y="1772"/>
                              </a:lnTo>
                              <a:lnTo>
                                <a:pt x="222" y="1768"/>
                              </a:lnTo>
                              <a:lnTo>
                                <a:pt x="224" y="1762"/>
                              </a:lnTo>
                              <a:lnTo>
                                <a:pt x="222" y="1756"/>
                              </a:lnTo>
                              <a:lnTo>
                                <a:pt x="217" y="1747"/>
                              </a:lnTo>
                              <a:lnTo>
                                <a:pt x="211" y="1743"/>
                              </a:lnTo>
                              <a:lnTo>
                                <a:pt x="207" y="1739"/>
                              </a:lnTo>
                              <a:lnTo>
                                <a:pt x="200" y="1734"/>
                              </a:lnTo>
                              <a:lnTo>
                                <a:pt x="194" y="1728"/>
                              </a:lnTo>
                              <a:lnTo>
                                <a:pt x="184" y="1720"/>
                              </a:lnTo>
                              <a:lnTo>
                                <a:pt x="177" y="1711"/>
                              </a:lnTo>
                              <a:lnTo>
                                <a:pt x="165" y="1701"/>
                              </a:lnTo>
                              <a:lnTo>
                                <a:pt x="156" y="1690"/>
                              </a:lnTo>
                              <a:lnTo>
                                <a:pt x="150" y="1684"/>
                              </a:lnTo>
                              <a:lnTo>
                                <a:pt x="145" y="1677"/>
                              </a:lnTo>
                              <a:lnTo>
                                <a:pt x="139" y="1669"/>
                              </a:lnTo>
                              <a:lnTo>
                                <a:pt x="135" y="1663"/>
                              </a:lnTo>
                              <a:lnTo>
                                <a:pt x="129" y="1656"/>
                              </a:lnTo>
                              <a:lnTo>
                                <a:pt x="125" y="1650"/>
                              </a:lnTo>
                              <a:lnTo>
                                <a:pt x="118" y="1641"/>
                              </a:lnTo>
                              <a:lnTo>
                                <a:pt x="116" y="1633"/>
                              </a:lnTo>
                              <a:lnTo>
                                <a:pt x="110" y="1623"/>
                              </a:lnTo>
                              <a:lnTo>
                                <a:pt x="105" y="1616"/>
                              </a:lnTo>
                              <a:lnTo>
                                <a:pt x="99" y="1606"/>
                              </a:lnTo>
                              <a:lnTo>
                                <a:pt x="95" y="1597"/>
                              </a:lnTo>
                              <a:lnTo>
                                <a:pt x="91" y="1587"/>
                              </a:lnTo>
                              <a:lnTo>
                                <a:pt x="87" y="1578"/>
                              </a:lnTo>
                              <a:lnTo>
                                <a:pt x="84" y="1568"/>
                              </a:lnTo>
                              <a:lnTo>
                                <a:pt x="82" y="1559"/>
                              </a:lnTo>
                              <a:lnTo>
                                <a:pt x="78" y="1547"/>
                              </a:lnTo>
                              <a:lnTo>
                                <a:pt x="74" y="1536"/>
                              </a:lnTo>
                              <a:lnTo>
                                <a:pt x="70" y="1525"/>
                              </a:lnTo>
                              <a:lnTo>
                                <a:pt x="68" y="1513"/>
                              </a:lnTo>
                              <a:lnTo>
                                <a:pt x="67" y="1500"/>
                              </a:lnTo>
                              <a:lnTo>
                                <a:pt x="65" y="1488"/>
                              </a:lnTo>
                              <a:lnTo>
                                <a:pt x="65" y="1475"/>
                              </a:lnTo>
                              <a:lnTo>
                                <a:pt x="65" y="1464"/>
                              </a:lnTo>
                              <a:lnTo>
                                <a:pt x="65" y="1450"/>
                              </a:lnTo>
                              <a:lnTo>
                                <a:pt x="65" y="1437"/>
                              </a:lnTo>
                              <a:lnTo>
                                <a:pt x="65" y="1422"/>
                              </a:lnTo>
                              <a:lnTo>
                                <a:pt x="67" y="1409"/>
                              </a:lnTo>
                              <a:lnTo>
                                <a:pt x="67" y="1393"/>
                              </a:lnTo>
                              <a:lnTo>
                                <a:pt x="70" y="1380"/>
                              </a:lnTo>
                              <a:lnTo>
                                <a:pt x="74" y="1365"/>
                              </a:lnTo>
                              <a:lnTo>
                                <a:pt x="78" y="1352"/>
                              </a:lnTo>
                              <a:lnTo>
                                <a:pt x="82" y="1334"/>
                              </a:lnTo>
                              <a:lnTo>
                                <a:pt x="87" y="1319"/>
                              </a:lnTo>
                              <a:lnTo>
                                <a:pt x="93" y="1304"/>
                              </a:lnTo>
                              <a:lnTo>
                                <a:pt x="99" y="1287"/>
                              </a:lnTo>
                              <a:lnTo>
                                <a:pt x="106" y="1270"/>
                              </a:lnTo>
                              <a:lnTo>
                                <a:pt x="114" y="1253"/>
                              </a:lnTo>
                              <a:lnTo>
                                <a:pt x="122" y="1236"/>
                              </a:lnTo>
                              <a:lnTo>
                                <a:pt x="133" y="1220"/>
                              </a:lnTo>
                              <a:lnTo>
                                <a:pt x="141" y="1201"/>
                              </a:lnTo>
                              <a:lnTo>
                                <a:pt x="154" y="1182"/>
                              </a:lnTo>
                              <a:lnTo>
                                <a:pt x="165" y="1165"/>
                              </a:lnTo>
                              <a:lnTo>
                                <a:pt x="179" y="1146"/>
                              </a:lnTo>
                              <a:lnTo>
                                <a:pt x="192" y="1127"/>
                              </a:lnTo>
                              <a:lnTo>
                                <a:pt x="207" y="1108"/>
                              </a:lnTo>
                              <a:lnTo>
                                <a:pt x="222" y="1089"/>
                              </a:lnTo>
                              <a:lnTo>
                                <a:pt x="240" y="1070"/>
                              </a:lnTo>
                              <a:lnTo>
                                <a:pt x="257" y="1049"/>
                              </a:lnTo>
                              <a:lnTo>
                                <a:pt x="274" y="1032"/>
                              </a:lnTo>
                              <a:lnTo>
                                <a:pt x="291" y="1013"/>
                              </a:lnTo>
                              <a:lnTo>
                                <a:pt x="312" y="998"/>
                              </a:lnTo>
                              <a:lnTo>
                                <a:pt x="329" y="983"/>
                              </a:lnTo>
                              <a:lnTo>
                                <a:pt x="350" y="969"/>
                              </a:lnTo>
                              <a:lnTo>
                                <a:pt x="371" y="956"/>
                              </a:lnTo>
                              <a:lnTo>
                                <a:pt x="392" y="947"/>
                              </a:lnTo>
                              <a:lnTo>
                                <a:pt x="413" y="933"/>
                              </a:lnTo>
                              <a:lnTo>
                                <a:pt x="432" y="926"/>
                              </a:lnTo>
                              <a:lnTo>
                                <a:pt x="454" y="914"/>
                              </a:lnTo>
                              <a:lnTo>
                                <a:pt x="475" y="909"/>
                              </a:lnTo>
                              <a:lnTo>
                                <a:pt x="498" y="899"/>
                              </a:lnTo>
                              <a:lnTo>
                                <a:pt x="521" y="893"/>
                              </a:lnTo>
                              <a:lnTo>
                                <a:pt x="544" y="888"/>
                              </a:lnTo>
                              <a:lnTo>
                                <a:pt x="567" y="884"/>
                              </a:lnTo>
                              <a:lnTo>
                                <a:pt x="589" y="878"/>
                              </a:lnTo>
                              <a:lnTo>
                                <a:pt x="614" y="873"/>
                              </a:lnTo>
                              <a:lnTo>
                                <a:pt x="637" y="871"/>
                              </a:lnTo>
                              <a:lnTo>
                                <a:pt x="662" y="869"/>
                              </a:lnTo>
                              <a:lnTo>
                                <a:pt x="686" y="865"/>
                              </a:lnTo>
                              <a:lnTo>
                                <a:pt x="711" y="863"/>
                              </a:lnTo>
                              <a:lnTo>
                                <a:pt x="736" y="861"/>
                              </a:lnTo>
                              <a:lnTo>
                                <a:pt x="760" y="861"/>
                              </a:lnTo>
                              <a:lnTo>
                                <a:pt x="785" y="861"/>
                              </a:lnTo>
                              <a:lnTo>
                                <a:pt x="812" y="861"/>
                              </a:lnTo>
                              <a:lnTo>
                                <a:pt x="835" y="861"/>
                              </a:lnTo>
                              <a:lnTo>
                                <a:pt x="861" y="861"/>
                              </a:lnTo>
                              <a:lnTo>
                                <a:pt x="886" y="861"/>
                              </a:lnTo>
                              <a:lnTo>
                                <a:pt x="913" y="861"/>
                              </a:lnTo>
                              <a:lnTo>
                                <a:pt x="939" y="863"/>
                              </a:lnTo>
                              <a:lnTo>
                                <a:pt x="964" y="865"/>
                              </a:lnTo>
                              <a:lnTo>
                                <a:pt x="989" y="865"/>
                              </a:lnTo>
                              <a:lnTo>
                                <a:pt x="1015" y="865"/>
                              </a:lnTo>
                              <a:lnTo>
                                <a:pt x="1038" y="865"/>
                              </a:lnTo>
                              <a:lnTo>
                                <a:pt x="1065" y="867"/>
                              </a:lnTo>
                              <a:lnTo>
                                <a:pt x="1089" y="867"/>
                              </a:lnTo>
                              <a:lnTo>
                                <a:pt x="1114" y="869"/>
                              </a:lnTo>
                              <a:lnTo>
                                <a:pt x="1139" y="869"/>
                              </a:lnTo>
                              <a:lnTo>
                                <a:pt x="1165" y="869"/>
                              </a:lnTo>
                              <a:lnTo>
                                <a:pt x="1188" y="869"/>
                              </a:lnTo>
                              <a:lnTo>
                                <a:pt x="1213" y="869"/>
                              </a:lnTo>
                              <a:lnTo>
                                <a:pt x="1238" y="867"/>
                              </a:lnTo>
                              <a:lnTo>
                                <a:pt x="1262" y="867"/>
                              </a:lnTo>
                              <a:lnTo>
                                <a:pt x="1285" y="865"/>
                              </a:lnTo>
                              <a:lnTo>
                                <a:pt x="1310" y="861"/>
                              </a:lnTo>
                              <a:lnTo>
                                <a:pt x="1333" y="859"/>
                              </a:lnTo>
                              <a:lnTo>
                                <a:pt x="1357" y="859"/>
                              </a:lnTo>
                              <a:lnTo>
                                <a:pt x="1378" y="854"/>
                              </a:lnTo>
                              <a:lnTo>
                                <a:pt x="1401" y="850"/>
                              </a:lnTo>
                              <a:lnTo>
                                <a:pt x="1424" y="844"/>
                              </a:lnTo>
                              <a:lnTo>
                                <a:pt x="1447" y="840"/>
                              </a:lnTo>
                              <a:lnTo>
                                <a:pt x="1468" y="833"/>
                              </a:lnTo>
                              <a:lnTo>
                                <a:pt x="1490" y="827"/>
                              </a:lnTo>
                              <a:lnTo>
                                <a:pt x="1511" y="819"/>
                              </a:lnTo>
                              <a:lnTo>
                                <a:pt x="1532" y="814"/>
                              </a:lnTo>
                              <a:lnTo>
                                <a:pt x="1551" y="802"/>
                              </a:lnTo>
                              <a:lnTo>
                                <a:pt x="1572" y="793"/>
                              </a:lnTo>
                              <a:lnTo>
                                <a:pt x="1591" y="781"/>
                              </a:lnTo>
                              <a:lnTo>
                                <a:pt x="1610" y="770"/>
                              </a:lnTo>
                              <a:lnTo>
                                <a:pt x="1629" y="757"/>
                              </a:lnTo>
                              <a:lnTo>
                                <a:pt x="1646" y="743"/>
                              </a:lnTo>
                              <a:lnTo>
                                <a:pt x="1663" y="730"/>
                              </a:lnTo>
                              <a:lnTo>
                                <a:pt x="1682" y="715"/>
                              </a:lnTo>
                              <a:lnTo>
                                <a:pt x="1698" y="698"/>
                              </a:lnTo>
                              <a:lnTo>
                                <a:pt x="1713" y="681"/>
                              </a:lnTo>
                              <a:lnTo>
                                <a:pt x="1726" y="663"/>
                              </a:lnTo>
                              <a:lnTo>
                                <a:pt x="1739" y="646"/>
                              </a:lnTo>
                              <a:lnTo>
                                <a:pt x="1751" y="629"/>
                              </a:lnTo>
                              <a:lnTo>
                                <a:pt x="1762" y="614"/>
                              </a:lnTo>
                              <a:lnTo>
                                <a:pt x="1772" y="597"/>
                              </a:lnTo>
                              <a:lnTo>
                                <a:pt x="1783" y="582"/>
                              </a:lnTo>
                              <a:lnTo>
                                <a:pt x="1791" y="565"/>
                              </a:lnTo>
                              <a:lnTo>
                                <a:pt x="1798" y="547"/>
                              </a:lnTo>
                              <a:lnTo>
                                <a:pt x="1804" y="532"/>
                              </a:lnTo>
                              <a:lnTo>
                                <a:pt x="1812" y="515"/>
                              </a:lnTo>
                              <a:lnTo>
                                <a:pt x="1816" y="500"/>
                              </a:lnTo>
                              <a:lnTo>
                                <a:pt x="1821" y="485"/>
                              </a:lnTo>
                              <a:lnTo>
                                <a:pt x="1825" y="470"/>
                              </a:lnTo>
                              <a:lnTo>
                                <a:pt x="1831" y="454"/>
                              </a:lnTo>
                              <a:lnTo>
                                <a:pt x="1831" y="437"/>
                              </a:lnTo>
                              <a:lnTo>
                                <a:pt x="1833" y="424"/>
                              </a:lnTo>
                              <a:lnTo>
                                <a:pt x="1835" y="407"/>
                              </a:lnTo>
                              <a:lnTo>
                                <a:pt x="1836" y="393"/>
                              </a:lnTo>
                              <a:lnTo>
                                <a:pt x="1836" y="378"/>
                              </a:lnTo>
                              <a:lnTo>
                                <a:pt x="1836" y="363"/>
                              </a:lnTo>
                              <a:lnTo>
                                <a:pt x="1835" y="350"/>
                              </a:lnTo>
                              <a:lnTo>
                                <a:pt x="1835" y="336"/>
                              </a:lnTo>
                              <a:lnTo>
                                <a:pt x="1833" y="321"/>
                              </a:lnTo>
                              <a:lnTo>
                                <a:pt x="1831" y="308"/>
                              </a:lnTo>
                              <a:lnTo>
                                <a:pt x="1827" y="293"/>
                              </a:lnTo>
                              <a:lnTo>
                                <a:pt x="1825" y="281"/>
                              </a:lnTo>
                              <a:lnTo>
                                <a:pt x="1821" y="268"/>
                              </a:lnTo>
                              <a:lnTo>
                                <a:pt x="1817" y="257"/>
                              </a:lnTo>
                              <a:lnTo>
                                <a:pt x="1814" y="243"/>
                              </a:lnTo>
                              <a:lnTo>
                                <a:pt x="1810" y="232"/>
                              </a:lnTo>
                              <a:lnTo>
                                <a:pt x="1804" y="219"/>
                              </a:lnTo>
                              <a:lnTo>
                                <a:pt x="1800" y="207"/>
                              </a:lnTo>
                              <a:lnTo>
                                <a:pt x="1795" y="194"/>
                              </a:lnTo>
                              <a:lnTo>
                                <a:pt x="1789" y="184"/>
                              </a:lnTo>
                              <a:lnTo>
                                <a:pt x="1783" y="173"/>
                              </a:lnTo>
                              <a:lnTo>
                                <a:pt x="1778" y="162"/>
                              </a:lnTo>
                              <a:lnTo>
                                <a:pt x="1772" y="152"/>
                              </a:lnTo>
                              <a:lnTo>
                                <a:pt x="1768" y="143"/>
                              </a:lnTo>
                              <a:lnTo>
                                <a:pt x="1760" y="133"/>
                              </a:lnTo>
                              <a:lnTo>
                                <a:pt x="1755" y="124"/>
                              </a:lnTo>
                              <a:lnTo>
                                <a:pt x="1749" y="114"/>
                              </a:lnTo>
                              <a:lnTo>
                                <a:pt x="1745" y="106"/>
                              </a:lnTo>
                              <a:lnTo>
                                <a:pt x="1738" y="97"/>
                              </a:lnTo>
                              <a:lnTo>
                                <a:pt x="1734" y="89"/>
                              </a:lnTo>
                              <a:lnTo>
                                <a:pt x="1728" y="84"/>
                              </a:lnTo>
                              <a:lnTo>
                                <a:pt x="1724" y="76"/>
                              </a:lnTo>
                              <a:lnTo>
                                <a:pt x="1717" y="68"/>
                              </a:lnTo>
                              <a:lnTo>
                                <a:pt x="1713" y="61"/>
                              </a:lnTo>
                              <a:lnTo>
                                <a:pt x="1707" y="55"/>
                              </a:lnTo>
                              <a:lnTo>
                                <a:pt x="1703" y="49"/>
                              </a:lnTo>
                              <a:lnTo>
                                <a:pt x="1694" y="40"/>
                              </a:lnTo>
                              <a:lnTo>
                                <a:pt x="1686" y="32"/>
                              </a:lnTo>
                              <a:lnTo>
                                <a:pt x="1681" y="25"/>
                              </a:lnTo>
                              <a:lnTo>
                                <a:pt x="1677" y="21"/>
                              </a:lnTo>
                              <a:lnTo>
                                <a:pt x="1673" y="17"/>
                              </a:lnTo>
                              <a:lnTo>
                                <a:pt x="1665" y="11"/>
                              </a:lnTo>
                              <a:lnTo>
                                <a:pt x="1658" y="8"/>
                              </a:lnTo>
                              <a:lnTo>
                                <a:pt x="1646" y="4"/>
                              </a:lnTo>
                              <a:lnTo>
                                <a:pt x="1635" y="2"/>
                              </a:lnTo>
                              <a:lnTo>
                                <a:pt x="1629" y="2"/>
                              </a:lnTo>
                              <a:lnTo>
                                <a:pt x="1624" y="0"/>
                              </a:lnTo>
                              <a:lnTo>
                                <a:pt x="1616" y="0"/>
                              </a:lnTo>
                              <a:lnTo>
                                <a:pt x="1610" y="2"/>
                              </a:lnTo>
                              <a:lnTo>
                                <a:pt x="1603" y="2"/>
                              </a:lnTo>
                              <a:lnTo>
                                <a:pt x="1597" y="2"/>
                              </a:lnTo>
                              <a:lnTo>
                                <a:pt x="1591" y="4"/>
                              </a:lnTo>
                              <a:lnTo>
                                <a:pt x="1585" y="8"/>
                              </a:lnTo>
                              <a:lnTo>
                                <a:pt x="1574" y="11"/>
                              </a:lnTo>
                              <a:lnTo>
                                <a:pt x="1565" y="19"/>
                              </a:lnTo>
                              <a:lnTo>
                                <a:pt x="1561" y="23"/>
                              </a:lnTo>
                              <a:lnTo>
                                <a:pt x="1559" y="29"/>
                              </a:lnTo>
                              <a:lnTo>
                                <a:pt x="1555" y="34"/>
                              </a:lnTo>
                              <a:lnTo>
                                <a:pt x="1555" y="42"/>
                              </a:lnTo>
                              <a:lnTo>
                                <a:pt x="1553" y="48"/>
                              </a:lnTo>
                              <a:lnTo>
                                <a:pt x="1553" y="55"/>
                              </a:lnTo>
                              <a:lnTo>
                                <a:pt x="1553" y="63"/>
                              </a:lnTo>
                              <a:lnTo>
                                <a:pt x="1557" y="72"/>
                              </a:lnTo>
                              <a:lnTo>
                                <a:pt x="1559" y="82"/>
                              </a:lnTo>
                              <a:lnTo>
                                <a:pt x="1563" y="93"/>
                              </a:lnTo>
                              <a:lnTo>
                                <a:pt x="1565" y="97"/>
                              </a:lnTo>
                              <a:lnTo>
                                <a:pt x="1568" y="103"/>
                              </a:lnTo>
                              <a:lnTo>
                                <a:pt x="1570" y="110"/>
                              </a:lnTo>
                              <a:lnTo>
                                <a:pt x="1576" y="118"/>
                              </a:lnTo>
                              <a:lnTo>
                                <a:pt x="1576" y="118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5">
                            <a:lumMod val="50000"/>
                          </a:schemeClr>
                        </a:solidFill>
                        <a:ln>
                          <a:noFill/>
                        </a:ln>
                        <a:scene3d>
                          <a:camera prst="orthographicFront"/>
                          <a:lightRig rig="threePt" dir="t"/>
                        </a:scene3d>
                        <a:sp3d>
                          <a:bevelT/>
                        </a:sp3d>
                        <a:extLs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89" name="Freeform 81"/>
                        <p:cNvSpPr>
                          <a:spLocks/>
                        </p:cNvSpPr>
                        <p:nvPr/>
                      </p:nvSpPr>
                      <p:spPr bwMode="auto">
                        <a:xfrm rot="3060000">
                          <a:off x="895815" y="1825661"/>
                          <a:ext cx="1095141" cy="1591377"/>
                        </a:xfrm>
                        <a:custGeom>
                          <a:avLst/>
                          <a:gdLst>
                            <a:gd name="T0" fmla="*/ 154 w 1407"/>
                            <a:gd name="T1" fmla="*/ 1874 h 2045"/>
                            <a:gd name="T2" fmla="*/ 199 w 1407"/>
                            <a:gd name="T3" fmla="*/ 1899 h 2045"/>
                            <a:gd name="T4" fmla="*/ 256 w 1407"/>
                            <a:gd name="T5" fmla="*/ 1918 h 2045"/>
                            <a:gd name="T6" fmla="*/ 321 w 1407"/>
                            <a:gd name="T7" fmla="*/ 1928 h 2045"/>
                            <a:gd name="T8" fmla="*/ 393 w 1407"/>
                            <a:gd name="T9" fmla="*/ 1922 h 2045"/>
                            <a:gd name="T10" fmla="*/ 469 w 1407"/>
                            <a:gd name="T11" fmla="*/ 1890 h 2045"/>
                            <a:gd name="T12" fmla="*/ 544 w 1407"/>
                            <a:gd name="T13" fmla="*/ 1827 h 2045"/>
                            <a:gd name="T14" fmla="*/ 614 w 1407"/>
                            <a:gd name="T15" fmla="*/ 1726 h 2045"/>
                            <a:gd name="T16" fmla="*/ 654 w 1407"/>
                            <a:gd name="T17" fmla="*/ 1599 h 2045"/>
                            <a:gd name="T18" fmla="*/ 656 w 1407"/>
                            <a:gd name="T19" fmla="*/ 1452 h 2045"/>
                            <a:gd name="T20" fmla="*/ 631 w 1407"/>
                            <a:gd name="T21" fmla="*/ 1295 h 2045"/>
                            <a:gd name="T22" fmla="*/ 595 w 1407"/>
                            <a:gd name="T23" fmla="*/ 1127 h 2045"/>
                            <a:gd name="T24" fmla="*/ 561 w 1407"/>
                            <a:gd name="T25" fmla="*/ 954 h 2045"/>
                            <a:gd name="T26" fmla="*/ 534 w 1407"/>
                            <a:gd name="T27" fmla="*/ 778 h 2045"/>
                            <a:gd name="T28" fmla="*/ 538 w 1407"/>
                            <a:gd name="T29" fmla="*/ 603 h 2045"/>
                            <a:gd name="T30" fmla="*/ 576 w 1407"/>
                            <a:gd name="T31" fmla="*/ 433 h 2045"/>
                            <a:gd name="T32" fmla="*/ 669 w 1407"/>
                            <a:gd name="T33" fmla="*/ 272 h 2045"/>
                            <a:gd name="T34" fmla="*/ 785 w 1407"/>
                            <a:gd name="T35" fmla="*/ 139 h 2045"/>
                            <a:gd name="T36" fmla="*/ 897 w 1407"/>
                            <a:gd name="T37" fmla="*/ 55 h 2045"/>
                            <a:gd name="T38" fmla="*/ 1005 w 1407"/>
                            <a:gd name="T39" fmla="*/ 11 h 2045"/>
                            <a:gd name="T40" fmla="*/ 1106 w 1407"/>
                            <a:gd name="T41" fmla="*/ 0 h 2045"/>
                            <a:gd name="T42" fmla="*/ 1194 w 1407"/>
                            <a:gd name="T43" fmla="*/ 11 h 2045"/>
                            <a:gd name="T44" fmla="*/ 1270 w 1407"/>
                            <a:gd name="T45" fmla="*/ 34 h 2045"/>
                            <a:gd name="T46" fmla="*/ 1331 w 1407"/>
                            <a:gd name="T47" fmla="*/ 67 h 2045"/>
                            <a:gd name="T48" fmla="*/ 1386 w 1407"/>
                            <a:gd name="T49" fmla="*/ 106 h 2045"/>
                            <a:gd name="T50" fmla="*/ 1403 w 1407"/>
                            <a:gd name="T51" fmla="*/ 146 h 2045"/>
                            <a:gd name="T52" fmla="*/ 1359 w 1407"/>
                            <a:gd name="T53" fmla="*/ 125 h 2045"/>
                            <a:gd name="T54" fmla="*/ 1306 w 1407"/>
                            <a:gd name="T55" fmla="*/ 93 h 2045"/>
                            <a:gd name="T56" fmla="*/ 1249 w 1407"/>
                            <a:gd name="T57" fmla="*/ 70 h 2045"/>
                            <a:gd name="T58" fmla="*/ 1178 w 1407"/>
                            <a:gd name="T59" fmla="*/ 55 h 2045"/>
                            <a:gd name="T60" fmla="*/ 1095 w 1407"/>
                            <a:gd name="T61" fmla="*/ 55 h 2045"/>
                            <a:gd name="T62" fmla="*/ 1005 w 1407"/>
                            <a:gd name="T63" fmla="*/ 78 h 2045"/>
                            <a:gd name="T64" fmla="*/ 909 w 1407"/>
                            <a:gd name="T65" fmla="*/ 133 h 2045"/>
                            <a:gd name="T66" fmla="*/ 806 w 1407"/>
                            <a:gd name="T67" fmla="*/ 226 h 2045"/>
                            <a:gd name="T68" fmla="*/ 699 w 1407"/>
                            <a:gd name="T69" fmla="*/ 361 h 2045"/>
                            <a:gd name="T70" fmla="*/ 635 w 1407"/>
                            <a:gd name="T71" fmla="*/ 517 h 2045"/>
                            <a:gd name="T72" fmla="*/ 621 w 1407"/>
                            <a:gd name="T73" fmla="*/ 684 h 2045"/>
                            <a:gd name="T74" fmla="*/ 640 w 1407"/>
                            <a:gd name="T75" fmla="*/ 852 h 2045"/>
                            <a:gd name="T76" fmla="*/ 680 w 1407"/>
                            <a:gd name="T77" fmla="*/ 1025 h 2045"/>
                            <a:gd name="T78" fmla="*/ 724 w 1407"/>
                            <a:gd name="T79" fmla="*/ 1196 h 2045"/>
                            <a:gd name="T80" fmla="*/ 762 w 1407"/>
                            <a:gd name="T81" fmla="*/ 1365 h 2045"/>
                            <a:gd name="T82" fmla="*/ 779 w 1407"/>
                            <a:gd name="T83" fmla="*/ 1526 h 2045"/>
                            <a:gd name="T84" fmla="*/ 762 w 1407"/>
                            <a:gd name="T85" fmla="*/ 1682 h 2045"/>
                            <a:gd name="T86" fmla="*/ 696 w 1407"/>
                            <a:gd name="T87" fmla="*/ 1829 h 2045"/>
                            <a:gd name="T88" fmla="*/ 604 w 1407"/>
                            <a:gd name="T89" fmla="*/ 1939 h 2045"/>
                            <a:gd name="T90" fmla="*/ 506 w 1407"/>
                            <a:gd name="T91" fmla="*/ 2004 h 2045"/>
                            <a:gd name="T92" fmla="*/ 405 w 1407"/>
                            <a:gd name="T93" fmla="*/ 2038 h 2045"/>
                            <a:gd name="T94" fmla="*/ 308 w 1407"/>
                            <a:gd name="T95" fmla="*/ 2044 h 2045"/>
                            <a:gd name="T96" fmla="*/ 220 w 1407"/>
                            <a:gd name="T97" fmla="*/ 2034 h 2045"/>
                            <a:gd name="T98" fmla="*/ 142 w 1407"/>
                            <a:gd name="T99" fmla="*/ 2011 h 2045"/>
                            <a:gd name="T100" fmla="*/ 83 w 1407"/>
                            <a:gd name="T101" fmla="*/ 1985 h 2045"/>
                            <a:gd name="T102" fmla="*/ 30 w 1407"/>
                            <a:gd name="T103" fmla="*/ 1956 h 2045"/>
                            <a:gd name="T104" fmla="*/ 0 w 1407"/>
                            <a:gd name="T105" fmla="*/ 1888 h 2045"/>
                            <a:gd name="T106" fmla="*/ 42 w 1407"/>
                            <a:gd name="T107" fmla="*/ 1833 h 2045"/>
                            <a:gd name="T108" fmla="*/ 101 w 1407"/>
                            <a:gd name="T109" fmla="*/ 1838 h 2045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  <a:cxn ang="0">
                              <a:pos x="T56" y="T57"/>
                            </a:cxn>
                            <a:cxn ang="0">
                              <a:pos x="T58" y="T59"/>
                            </a:cxn>
                            <a:cxn ang="0">
                              <a:pos x="T60" y="T61"/>
                            </a:cxn>
                            <a:cxn ang="0">
                              <a:pos x="T62" y="T63"/>
                            </a:cxn>
                            <a:cxn ang="0">
                              <a:pos x="T64" y="T65"/>
                            </a:cxn>
                            <a:cxn ang="0">
                              <a:pos x="T66" y="T67"/>
                            </a:cxn>
                            <a:cxn ang="0">
                              <a:pos x="T68" y="T69"/>
                            </a:cxn>
                            <a:cxn ang="0">
                              <a:pos x="T70" y="T71"/>
                            </a:cxn>
                            <a:cxn ang="0">
                              <a:pos x="T72" y="T73"/>
                            </a:cxn>
                            <a:cxn ang="0">
                              <a:pos x="T74" y="T75"/>
                            </a:cxn>
                            <a:cxn ang="0">
                              <a:pos x="T76" y="T77"/>
                            </a:cxn>
                            <a:cxn ang="0">
                              <a:pos x="T78" y="T79"/>
                            </a:cxn>
                            <a:cxn ang="0">
                              <a:pos x="T80" y="T81"/>
                            </a:cxn>
                            <a:cxn ang="0">
                              <a:pos x="T82" y="T83"/>
                            </a:cxn>
                            <a:cxn ang="0">
                              <a:pos x="T84" y="T85"/>
                            </a:cxn>
                            <a:cxn ang="0">
                              <a:pos x="T86" y="T87"/>
                            </a:cxn>
                            <a:cxn ang="0">
                              <a:pos x="T88" y="T89"/>
                            </a:cxn>
                            <a:cxn ang="0">
                              <a:pos x="T90" y="T91"/>
                            </a:cxn>
                            <a:cxn ang="0">
                              <a:pos x="T92" y="T93"/>
                            </a:cxn>
                            <a:cxn ang="0">
                              <a:pos x="T94" y="T95"/>
                            </a:cxn>
                            <a:cxn ang="0">
                              <a:pos x="T96" y="T97"/>
                            </a:cxn>
                            <a:cxn ang="0">
                              <a:pos x="T98" y="T99"/>
                            </a:cxn>
                            <a:cxn ang="0">
                              <a:pos x="T100" y="T101"/>
                            </a:cxn>
                            <a:cxn ang="0">
                              <a:pos x="T102" y="T103"/>
                            </a:cxn>
                            <a:cxn ang="0">
                              <a:pos x="T104" y="T105"/>
                            </a:cxn>
                            <a:cxn ang="0">
                              <a:pos x="T106" y="T107"/>
                            </a:cxn>
                            <a:cxn ang="0">
                              <a:pos x="T108" y="T109"/>
                            </a:cxn>
                          </a:cxnLst>
                          <a:rect l="0" t="0" r="r" b="b"/>
                          <a:pathLst>
                            <a:path w="1407" h="2045">
                              <a:moveTo>
                                <a:pt x="106" y="1840"/>
                              </a:moveTo>
                              <a:lnTo>
                                <a:pt x="108" y="1844"/>
                              </a:lnTo>
                              <a:lnTo>
                                <a:pt x="118" y="1850"/>
                              </a:lnTo>
                              <a:lnTo>
                                <a:pt x="123" y="1853"/>
                              </a:lnTo>
                              <a:lnTo>
                                <a:pt x="133" y="1861"/>
                              </a:lnTo>
                              <a:lnTo>
                                <a:pt x="142" y="1867"/>
                              </a:lnTo>
                              <a:lnTo>
                                <a:pt x="154" y="1874"/>
                              </a:lnTo>
                              <a:lnTo>
                                <a:pt x="158" y="1878"/>
                              </a:lnTo>
                              <a:lnTo>
                                <a:pt x="163" y="1882"/>
                              </a:lnTo>
                              <a:lnTo>
                                <a:pt x="171" y="1884"/>
                              </a:lnTo>
                              <a:lnTo>
                                <a:pt x="179" y="1888"/>
                              </a:lnTo>
                              <a:lnTo>
                                <a:pt x="184" y="1891"/>
                              </a:lnTo>
                              <a:lnTo>
                                <a:pt x="192" y="1895"/>
                              </a:lnTo>
                              <a:lnTo>
                                <a:pt x="199" y="1899"/>
                              </a:lnTo>
                              <a:lnTo>
                                <a:pt x="207" y="1901"/>
                              </a:lnTo>
                              <a:lnTo>
                                <a:pt x="215" y="1905"/>
                              </a:lnTo>
                              <a:lnTo>
                                <a:pt x="222" y="1907"/>
                              </a:lnTo>
                              <a:lnTo>
                                <a:pt x="230" y="1910"/>
                              </a:lnTo>
                              <a:lnTo>
                                <a:pt x="239" y="1914"/>
                              </a:lnTo>
                              <a:lnTo>
                                <a:pt x="247" y="1916"/>
                              </a:lnTo>
                              <a:lnTo>
                                <a:pt x="256" y="1918"/>
                              </a:lnTo>
                              <a:lnTo>
                                <a:pt x="266" y="1922"/>
                              </a:lnTo>
                              <a:lnTo>
                                <a:pt x="275" y="1924"/>
                              </a:lnTo>
                              <a:lnTo>
                                <a:pt x="285" y="1926"/>
                              </a:lnTo>
                              <a:lnTo>
                                <a:pt x="293" y="1928"/>
                              </a:lnTo>
                              <a:lnTo>
                                <a:pt x="302" y="1928"/>
                              </a:lnTo>
                              <a:lnTo>
                                <a:pt x="314" y="1928"/>
                              </a:lnTo>
                              <a:lnTo>
                                <a:pt x="321" y="1928"/>
                              </a:lnTo>
                              <a:lnTo>
                                <a:pt x="333" y="1928"/>
                              </a:lnTo>
                              <a:lnTo>
                                <a:pt x="342" y="1928"/>
                              </a:lnTo>
                              <a:lnTo>
                                <a:pt x="353" y="1928"/>
                              </a:lnTo>
                              <a:lnTo>
                                <a:pt x="363" y="1926"/>
                              </a:lnTo>
                              <a:lnTo>
                                <a:pt x="374" y="1924"/>
                              </a:lnTo>
                              <a:lnTo>
                                <a:pt x="384" y="1922"/>
                              </a:lnTo>
                              <a:lnTo>
                                <a:pt x="393" y="1922"/>
                              </a:lnTo>
                              <a:lnTo>
                                <a:pt x="405" y="1918"/>
                              </a:lnTo>
                              <a:lnTo>
                                <a:pt x="416" y="1914"/>
                              </a:lnTo>
                              <a:lnTo>
                                <a:pt x="426" y="1910"/>
                              </a:lnTo>
                              <a:lnTo>
                                <a:pt x="437" y="1907"/>
                              </a:lnTo>
                              <a:lnTo>
                                <a:pt x="448" y="1901"/>
                              </a:lnTo>
                              <a:lnTo>
                                <a:pt x="458" y="1895"/>
                              </a:lnTo>
                              <a:lnTo>
                                <a:pt x="469" y="1890"/>
                              </a:lnTo>
                              <a:lnTo>
                                <a:pt x="481" y="1882"/>
                              </a:lnTo>
                              <a:lnTo>
                                <a:pt x="490" y="1874"/>
                              </a:lnTo>
                              <a:lnTo>
                                <a:pt x="500" y="1867"/>
                              </a:lnTo>
                              <a:lnTo>
                                <a:pt x="511" y="1857"/>
                              </a:lnTo>
                              <a:lnTo>
                                <a:pt x="523" y="1848"/>
                              </a:lnTo>
                              <a:lnTo>
                                <a:pt x="532" y="1836"/>
                              </a:lnTo>
                              <a:lnTo>
                                <a:pt x="544" y="1827"/>
                              </a:lnTo>
                              <a:lnTo>
                                <a:pt x="553" y="1814"/>
                              </a:lnTo>
                              <a:lnTo>
                                <a:pt x="563" y="1802"/>
                              </a:lnTo>
                              <a:lnTo>
                                <a:pt x="574" y="1789"/>
                              </a:lnTo>
                              <a:lnTo>
                                <a:pt x="583" y="1775"/>
                              </a:lnTo>
                              <a:lnTo>
                                <a:pt x="595" y="1758"/>
                              </a:lnTo>
                              <a:lnTo>
                                <a:pt x="606" y="1743"/>
                              </a:lnTo>
                              <a:lnTo>
                                <a:pt x="614" y="1726"/>
                              </a:lnTo>
                              <a:lnTo>
                                <a:pt x="623" y="1709"/>
                              </a:lnTo>
                              <a:lnTo>
                                <a:pt x="629" y="1690"/>
                              </a:lnTo>
                              <a:lnTo>
                                <a:pt x="637" y="1673"/>
                              </a:lnTo>
                              <a:lnTo>
                                <a:pt x="640" y="1654"/>
                              </a:lnTo>
                              <a:lnTo>
                                <a:pt x="646" y="1637"/>
                              </a:lnTo>
                              <a:lnTo>
                                <a:pt x="650" y="1616"/>
                              </a:lnTo>
                              <a:lnTo>
                                <a:pt x="654" y="1599"/>
                              </a:lnTo>
                              <a:lnTo>
                                <a:pt x="656" y="1578"/>
                              </a:lnTo>
                              <a:lnTo>
                                <a:pt x="658" y="1557"/>
                              </a:lnTo>
                              <a:lnTo>
                                <a:pt x="658" y="1536"/>
                              </a:lnTo>
                              <a:lnTo>
                                <a:pt x="658" y="1517"/>
                              </a:lnTo>
                              <a:lnTo>
                                <a:pt x="658" y="1494"/>
                              </a:lnTo>
                              <a:lnTo>
                                <a:pt x="656" y="1475"/>
                              </a:lnTo>
                              <a:lnTo>
                                <a:pt x="656" y="1452"/>
                              </a:lnTo>
                              <a:lnTo>
                                <a:pt x="654" y="1431"/>
                              </a:lnTo>
                              <a:lnTo>
                                <a:pt x="650" y="1409"/>
                              </a:lnTo>
                              <a:lnTo>
                                <a:pt x="646" y="1386"/>
                              </a:lnTo>
                              <a:lnTo>
                                <a:pt x="644" y="1363"/>
                              </a:lnTo>
                              <a:lnTo>
                                <a:pt x="640" y="1342"/>
                              </a:lnTo>
                              <a:lnTo>
                                <a:pt x="635" y="1317"/>
                              </a:lnTo>
                              <a:lnTo>
                                <a:pt x="631" y="1295"/>
                              </a:lnTo>
                              <a:lnTo>
                                <a:pt x="627" y="1272"/>
                              </a:lnTo>
                              <a:lnTo>
                                <a:pt x="621" y="1249"/>
                              </a:lnTo>
                              <a:lnTo>
                                <a:pt x="616" y="1224"/>
                              </a:lnTo>
                              <a:lnTo>
                                <a:pt x="612" y="1200"/>
                              </a:lnTo>
                              <a:lnTo>
                                <a:pt x="606" y="1177"/>
                              </a:lnTo>
                              <a:lnTo>
                                <a:pt x="601" y="1152"/>
                              </a:lnTo>
                              <a:lnTo>
                                <a:pt x="595" y="1127"/>
                              </a:lnTo>
                              <a:lnTo>
                                <a:pt x="591" y="1103"/>
                              </a:lnTo>
                              <a:lnTo>
                                <a:pt x="585" y="1080"/>
                              </a:lnTo>
                              <a:lnTo>
                                <a:pt x="582" y="1055"/>
                              </a:lnTo>
                              <a:lnTo>
                                <a:pt x="574" y="1030"/>
                              </a:lnTo>
                              <a:lnTo>
                                <a:pt x="570" y="1004"/>
                              </a:lnTo>
                              <a:lnTo>
                                <a:pt x="563" y="979"/>
                              </a:lnTo>
                              <a:lnTo>
                                <a:pt x="561" y="954"/>
                              </a:lnTo>
                              <a:lnTo>
                                <a:pt x="555" y="930"/>
                              </a:lnTo>
                              <a:lnTo>
                                <a:pt x="551" y="903"/>
                              </a:lnTo>
                              <a:lnTo>
                                <a:pt x="547" y="878"/>
                              </a:lnTo>
                              <a:lnTo>
                                <a:pt x="544" y="854"/>
                              </a:lnTo>
                              <a:lnTo>
                                <a:pt x="540" y="829"/>
                              </a:lnTo>
                              <a:lnTo>
                                <a:pt x="538" y="802"/>
                              </a:lnTo>
                              <a:lnTo>
                                <a:pt x="534" y="778"/>
                              </a:lnTo>
                              <a:lnTo>
                                <a:pt x="534" y="753"/>
                              </a:lnTo>
                              <a:lnTo>
                                <a:pt x="532" y="728"/>
                              </a:lnTo>
                              <a:lnTo>
                                <a:pt x="532" y="703"/>
                              </a:lnTo>
                              <a:lnTo>
                                <a:pt x="532" y="679"/>
                              </a:lnTo>
                              <a:lnTo>
                                <a:pt x="534" y="654"/>
                              </a:lnTo>
                              <a:lnTo>
                                <a:pt x="534" y="629"/>
                              </a:lnTo>
                              <a:lnTo>
                                <a:pt x="538" y="603"/>
                              </a:lnTo>
                              <a:lnTo>
                                <a:pt x="540" y="578"/>
                              </a:lnTo>
                              <a:lnTo>
                                <a:pt x="545" y="555"/>
                              </a:lnTo>
                              <a:lnTo>
                                <a:pt x="549" y="528"/>
                              </a:lnTo>
                              <a:lnTo>
                                <a:pt x="555" y="506"/>
                              </a:lnTo>
                              <a:lnTo>
                                <a:pt x="561" y="481"/>
                              </a:lnTo>
                              <a:lnTo>
                                <a:pt x="570" y="456"/>
                              </a:lnTo>
                              <a:lnTo>
                                <a:pt x="576" y="433"/>
                              </a:lnTo>
                              <a:lnTo>
                                <a:pt x="585" y="409"/>
                              </a:lnTo>
                              <a:lnTo>
                                <a:pt x="597" y="384"/>
                              </a:lnTo>
                              <a:lnTo>
                                <a:pt x="610" y="361"/>
                              </a:lnTo>
                              <a:lnTo>
                                <a:pt x="621" y="338"/>
                              </a:lnTo>
                              <a:lnTo>
                                <a:pt x="637" y="316"/>
                              </a:lnTo>
                              <a:lnTo>
                                <a:pt x="652" y="293"/>
                              </a:lnTo>
                              <a:lnTo>
                                <a:pt x="669" y="272"/>
                              </a:lnTo>
                              <a:lnTo>
                                <a:pt x="684" y="247"/>
                              </a:lnTo>
                              <a:lnTo>
                                <a:pt x="701" y="226"/>
                              </a:lnTo>
                              <a:lnTo>
                                <a:pt x="718" y="205"/>
                              </a:lnTo>
                              <a:lnTo>
                                <a:pt x="736" y="188"/>
                              </a:lnTo>
                              <a:lnTo>
                                <a:pt x="751" y="171"/>
                              </a:lnTo>
                              <a:lnTo>
                                <a:pt x="768" y="154"/>
                              </a:lnTo>
                              <a:lnTo>
                                <a:pt x="785" y="139"/>
                              </a:lnTo>
                              <a:lnTo>
                                <a:pt x="802" y="125"/>
                              </a:lnTo>
                              <a:lnTo>
                                <a:pt x="817" y="110"/>
                              </a:lnTo>
                              <a:lnTo>
                                <a:pt x="834" y="97"/>
                              </a:lnTo>
                              <a:lnTo>
                                <a:pt x="850" y="86"/>
                              </a:lnTo>
                              <a:lnTo>
                                <a:pt x="865" y="76"/>
                              </a:lnTo>
                              <a:lnTo>
                                <a:pt x="882" y="65"/>
                              </a:lnTo>
                              <a:lnTo>
                                <a:pt x="897" y="55"/>
                              </a:lnTo>
                              <a:lnTo>
                                <a:pt x="914" y="48"/>
                              </a:lnTo>
                              <a:lnTo>
                                <a:pt x="931" y="40"/>
                              </a:lnTo>
                              <a:lnTo>
                                <a:pt x="947" y="32"/>
                              </a:lnTo>
                              <a:lnTo>
                                <a:pt x="960" y="27"/>
                              </a:lnTo>
                              <a:lnTo>
                                <a:pt x="975" y="19"/>
                              </a:lnTo>
                              <a:lnTo>
                                <a:pt x="992" y="15"/>
                              </a:lnTo>
                              <a:lnTo>
                                <a:pt x="1005" y="11"/>
                              </a:lnTo>
                              <a:lnTo>
                                <a:pt x="1021" y="8"/>
                              </a:lnTo>
                              <a:lnTo>
                                <a:pt x="1034" y="4"/>
                              </a:lnTo>
                              <a:lnTo>
                                <a:pt x="1051" y="4"/>
                              </a:lnTo>
                              <a:lnTo>
                                <a:pt x="1064" y="0"/>
                              </a:lnTo>
                              <a:lnTo>
                                <a:pt x="1078" y="0"/>
                              </a:lnTo>
                              <a:lnTo>
                                <a:pt x="1093" y="0"/>
                              </a:lnTo>
                              <a:lnTo>
                                <a:pt x="1106" y="0"/>
                              </a:lnTo>
                              <a:lnTo>
                                <a:pt x="1118" y="0"/>
                              </a:lnTo>
                              <a:lnTo>
                                <a:pt x="1133" y="0"/>
                              </a:lnTo>
                              <a:lnTo>
                                <a:pt x="1146" y="2"/>
                              </a:lnTo>
                              <a:lnTo>
                                <a:pt x="1159" y="6"/>
                              </a:lnTo>
                              <a:lnTo>
                                <a:pt x="1171" y="6"/>
                              </a:lnTo>
                              <a:lnTo>
                                <a:pt x="1182" y="10"/>
                              </a:lnTo>
                              <a:lnTo>
                                <a:pt x="1194" y="11"/>
                              </a:lnTo>
                              <a:lnTo>
                                <a:pt x="1207" y="15"/>
                              </a:lnTo>
                              <a:lnTo>
                                <a:pt x="1217" y="17"/>
                              </a:lnTo>
                              <a:lnTo>
                                <a:pt x="1228" y="21"/>
                              </a:lnTo>
                              <a:lnTo>
                                <a:pt x="1239" y="23"/>
                              </a:lnTo>
                              <a:lnTo>
                                <a:pt x="1251" y="29"/>
                              </a:lnTo>
                              <a:lnTo>
                                <a:pt x="1258" y="32"/>
                              </a:lnTo>
                              <a:lnTo>
                                <a:pt x="1270" y="34"/>
                              </a:lnTo>
                              <a:lnTo>
                                <a:pt x="1279" y="40"/>
                              </a:lnTo>
                              <a:lnTo>
                                <a:pt x="1289" y="44"/>
                              </a:lnTo>
                              <a:lnTo>
                                <a:pt x="1296" y="48"/>
                              </a:lnTo>
                              <a:lnTo>
                                <a:pt x="1306" y="51"/>
                              </a:lnTo>
                              <a:lnTo>
                                <a:pt x="1313" y="57"/>
                              </a:lnTo>
                              <a:lnTo>
                                <a:pt x="1323" y="63"/>
                              </a:lnTo>
                              <a:lnTo>
                                <a:pt x="1331" y="67"/>
                              </a:lnTo>
                              <a:lnTo>
                                <a:pt x="1336" y="70"/>
                              </a:lnTo>
                              <a:lnTo>
                                <a:pt x="1344" y="74"/>
                              </a:lnTo>
                              <a:lnTo>
                                <a:pt x="1351" y="78"/>
                              </a:lnTo>
                              <a:lnTo>
                                <a:pt x="1361" y="87"/>
                              </a:lnTo>
                              <a:lnTo>
                                <a:pt x="1372" y="95"/>
                              </a:lnTo>
                              <a:lnTo>
                                <a:pt x="1380" y="101"/>
                              </a:lnTo>
                              <a:lnTo>
                                <a:pt x="1386" y="106"/>
                              </a:lnTo>
                              <a:lnTo>
                                <a:pt x="1391" y="110"/>
                              </a:lnTo>
                              <a:lnTo>
                                <a:pt x="1395" y="112"/>
                              </a:lnTo>
                              <a:lnTo>
                                <a:pt x="1397" y="118"/>
                              </a:lnTo>
                              <a:lnTo>
                                <a:pt x="1403" y="127"/>
                              </a:lnTo>
                              <a:lnTo>
                                <a:pt x="1405" y="133"/>
                              </a:lnTo>
                              <a:lnTo>
                                <a:pt x="1407" y="143"/>
                              </a:lnTo>
                              <a:lnTo>
                                <a:pt x="1403" y="146"/>
                              </a:lnTo>
                              <a:lnTo>
                                <a:pt x="1399" y="148"/>
                              </a:lnTo>
                              <a:lnTo>
                                <a:pt x="1391" y="148"/>
                              </a:lnTo>
                              <a:lnTo>
                                <a:pt x="1384" y="144"/>
                              </a:lnTo>
                              <a:lnTo>
                                <a:pt x="1378" y="139"/>
                              </a:lnTo>
                              <a:lnTo>
                                <a:pt x="1372" y="137"/>
                              </a:lnTo>
                              <a:lnTo>
                                <a:pt x="1367" y="129"/>
                              </a:lnTo>
                              <a:lnTo>
                                <a:pt x="1359" y="125"/>
                              </a:lnTo>
                              <a:lnTo>
                                <a:pt x="1348" y="118"/>
                              </a:lnTo>
                              <a:lnTo>
                                <a:pt x="1338" y="112"/>
                              </a:lnTo>
                              <a:lnTo>
                                <a:pt x="1331" y="108"/>
                              </a:lnTo>
                              <a:lnTo>
                                <a:pt x="1325" y="105"/>
                              </a:lnTo>
                              <a:lnTo>
                                <a:pt x="1319" y="101"/>
                              </a:lnTo>
                              <a:lnTo>
                                <a:pt x="1313" y="99"/>
                              </a:lnTo>
                              <a:lnTo>
                                <a:pt x="1306" y="93"/>
                              </a:lnTo>
                              <a:lnTo>
                                <a:pt x="1298" y="89"/>
                              </a:lnTo>
                              <a:lnTo>
                                <a:pt x="1291" y="87"/>
                              </a:lnTo>
                              <a:lnTo>
                                <a:pt x="1283" y="84"/>
                              </a:lnTo>
                              <a:lnTo>
                                <a:pt x="1274" y="80"/>
                              </a:lnTo>
                              <a:lnTo>
                                <a:pt x="1266" y="76"/>
                              </a:lnTo>
                              <a:lnTo>
                                <a:pt x="1256" y="72"/>
                              </a:lnTo>
                              <a:lnTo>
                                <a:pt x="1249" y="70"/>
                              </a:lnTo>
                              <a:lnTo>
                                <a:pt x="1239" y="67"/>
                              </a:lnTo>
                              <a:lnTo>
                                <a:pt x="1230" y="65"/>
                              </a:lnTo>
                              <a:lnTo>
                                <a:pt x="1218" y="61"/>
                              </a:lnTo>
                              <a:lnTo>
                                <a:pt x="1211" y="61"/>
                              </a:lnTo>
                              <a:lnTo>
                                <a:pt x="1199" y="57"/>
                              </a:lnTo>
                              <a:lnTo>
                                <a:pt x="1188" y="55"/>
                              </a:lnTo>
                              <a:lnTo>
                                <a:pt x="1178" y="55"/>
                              </a:lnTo>
                              <a:lnTo>
                                <a:pt x="1167" y="55"/>
                              </a:lnTo>
                              <a:lnTo>
                                <a:pt x="1156" y="53"/>
                              </a:lnTo>
                              <a:lnTo>
                                <a:pt x="1144" y="51"/>
                              </a:lnTo>
                              <a:lnTo>
                                <a:pt x="1133" y="51"/>
                              </a:lnTo>
                              <a:lnTo>
                                <a:pt x="1121" y="53"/>
                              </a:lnTo>
                              <a:lnTo>
                                <a:pt x="1108" y="53"/>
                              </a:lnTo>
                              <a:lnTo>
                                <a:pt x="1095" y="55"/>
                              </a:lnTo>
                              <a:lnTo>
                                <a:pt x="1083" y="57"/>
                              </a:lnTo>
                              <a:lnTo>
                                <a:pt x="1072" y="61"/>
                              </a:lnTo>
                              <a:lnTo>
                                <a:pt x="1059" y="63"/>
                              </a:lnTo>
                              <a:lnTo>
                                <a:pt x="1045" y="67"/>
                              </a:lnTo>
                              <a:lnTo>
                                <a:pt x="1032" y="70"/>
                              </a:lnTo>
                              <a:lnTo>
                                <a:pt x="1019" y="74"/>
                              </a:lnTo>
                              <a:lnTo>
                                <a:pt x="1005" y="78"/>
                              </a:lnTo>
                              <a:lnTo>
                                <a:pt x="992" y="84"/>
                              </a:lnTo>
                              <a:lnTo>
                                <a:pt x="977" y="91"/>
                              </a:lnTo>
                              <a:lnTo>
                                <a:pt x="966" y="99"/>
                              </a:lnTo>
                              <a:lnTo>
                                <a:pt x="950" y="106"/>
                              </a:lnTo>
                              <a:lnTo>
                                <a:pt x="937" y="114"/>
                              </a:lnTo>
                              <a:lnTo>
                                <a:pt x="922" y="124"/>
                              </a:lnTo>
                              <a:lnTo>
                                <a:pt x="909" y="133"/>
                              </a:lnTo>
                              <a:lnTo>
                                <a:pt x="893" y="144"/>
                              </a:lnTo>
                              <a:lnTo>
                                <a:pt x="880" y="156"/>
                              </a:lnTo>
                              <a:lnTo>
                                <a:pt x="865" y="167"/>
                              </a:lnTo>
                              <a:lnTo>
                                <a:pt x="852" y="183"/>
                              </a:lnTo>
                              <a:lnTo>
                                <a:pt x="834" y="196"/>
                              </a:lnTo>
                              <a:lnTo>
                                <a:pt x="819" y="211"/>
                              </a:lnTo>
                              <a:lnTo>
                                <a:pt x="806" y="226"/>
                              </a:lnTo>
                              <a:lnTo>
                                <a:pt x="791" y="243"/>
                              </a:lnTo>
                              <a:lnTo>
                                <a:pt x="774" y="260"/>
                              </a:lnTo>
                              <a:lnTo>
                                <a:pt x="758" y="279"/>
                              </a:lnTo>
                              <a:lnTo>
                                <a:pt x="745" y="298"/>
                              </a:lnTo>
                              <a:lnTo>
                                <a:pt x="730" y="321"/>
                              </a:lnTo>
                              <a:lnTo>
                                <a:pt x="713" y="340"/>
                              </a:lnTo>
                              <a:lnTo>
                                <a:pt x="699" y="361"/>
                              </a:lnTo>
                              <a:lnTo>
                                <a:pt x="686" y="384"/>
                              </a:lnTo>
                              <a:lnTo>
                                <a:pt x="675" y="407"/>
                              </a:lnTo>
                              <a:lnTo>
                                <a:pt x="665" y="428"/>
                              </a:lnTo>
                              <a:lnTo>
                                <a:pt x="656" y="451"/>
                              </a:lnTo>
                              <a:lnTo>
                                <a:pt x="648" y="471"/>
                              </a:lnTo>
                              <a:lnTo>
                                <a:pt x="642" y="496"/>
                              </a:lnTo>
                              <a:lnTo>
                                <a:pt x="635" y="517"/>
                              </a:lnTo>
                              <a:lnTo>
                                <a:pt x="633" y="540"/>
                              </a:lnTo>
                              <a:lnTo>
                                <a:pt x="627" y="563"/>
                              </a:lnTo>
                              <a:lnTo>
                                <a:pt x="625" y="587"/>
                              </a:lnTo>
                              <a:lnTo>
                                <a:pt x="621" y="612"/>
                              </a:lnTo>
                              <a:lnTo>
                                <a:pt x="621" y="635"/>
                              </a:lnTo>
                              <a:lnTo>
                                <a:pt x="621" y="660"/>
                              </a:lnTo>
                              <a:lnTo>
                                <a:pt x="621" y="684"/>
                              </a:lnTo>
                              <a:lnTo>
                                <a:pt x="621" y="707"/>
                              </a:lnTo>
                              <a:lnTo>
                                <a:pt x="623" y="730"/>
                              </a:lnTo>
                              <a:lnTo>
                                <a:pt x="625" y="755"/>
                              </a:lnTo>
                              <a:lnTo>
                                <a:pt x="629" y="779"/>
                              </a:lnTo>
                              <a:lnTo>
                                <a:pt x="633" y="802"/>
                              </a:lnTo>
                              <a:lnTo>
                                <a:pt x="635" y="829"/>
                              </a:lnTo>
                              <a:lnTo>
                                <a:pt x="640" y="852"/>
                              </a:lnTo>
                              <a:lnTo>
                                <a:pt x="646" y="876"/>
                              </a:lnTo>
                              <a:lnTo>
                                <a:pt x="650" y="901"/>
                              </a:lnTo>
                              <a:lnTo>
                                <a:pt x="656" y="926"/>
                              </a:lnTo>
                              <a:lnTo>
                                <a:pt x="661" y="950"/>
                              </a:lnTo>
                              <a:lnTo>
                                <a:pt x="667" y="975"/>
                              </a:lnTo>
                              <a:lnTo>
                                <a:pt x="673" y="998"/>
                              </a:lnTo>
                              <a:lnTo>
                                <a:pt x="680" y="1025"/>
                              </a:lnTo>
                              <a:lnTo>
                                <a:pt x="686" y="1049"/>
                              </a:lnTo>
                              <a:lnTo>
                                <a:pt x="694" y="1074"/>
                              </a:lnTo>
                              <a:lnTo>
                                <a:pt x="699" y="1099"/>
                              </a:lnTo>
                              <a:lnTo>
                                <a:pt x="707" y="1122"/>
                              </a:lnTo>
                              <a:lnTo>
                                <a:pt x="713" y="1146"/>
                              </a:lnTo>
                              <a:lnTo>
                                <a:pt x="718" y="1171"/>
                              </a:lnTo>
                              <a:lnTo>
                                <a:pt x="724" y="1196"/>
                              </a:lnTo>
                              <a:lnTo>
                                <a:pt x="730" y="1220"/>
                              </a:lnTo>
                              <a:lnTo>
                                <a:pt x="736" y="1243"/>
                              </a:lnTo>
                              <a:lnTo>
                                <a:pt x="743" y="1270"/>
                              </a:lnTo>
                              <a:lnTo>
                                <a:pt x="747" y="1293"/>
                              </a:lnTo>
                              <a:lnTo>
                                <a:pt x="753" y="1315"/>
                              </a:lnTo>
                              <a:lnTo>
                                <a:pt x="756" y="1340"/>
                              </a:lnTo>
                              <a:lnTo>
                                <a:pt x="762" y="1365"/>
                              </a:lnTo>
                              <a:lnTo>
                                <a:pt x="766" y="1388"/>
                              </a:lnTo>
                              <a:lnTo>
                                <a:pt x="770" y="1411"/>
                              </a:lnTo>
                              <a:lnTo>
                                <a:pt x="774" y="1435"/>
                              </a:lnTo>
                              <a:lnTo>
                                <a:pt x="777" y="1460"/>
                              </a:lnTo>
                              <a:lnTo>
                                <a:pt x="779" y="1481"/>
                              </a:lnTo>
                              <a:lnTo>
                                <a:pt x="779" y="1506"/>
                              </a:lnTo>
                              <a:lnTo>
                                <a:pt x="779" y="1526"/>
                              </a:lnTo>
                              <a:lnTo>
                                <a:pt x="779" y="1551"/>
                              </a:lnTo>
                              <a:lnTo>
                                <a:pt x="779" y="1572"/>
                              </a:lnTo>
                              <a:lnTo>
                                <a:pt x="777" y="1595"/>
                              </a:lnTo>
                              <a:lnTo>
                                <a:pt x="774" y="1618"/>
                              </a:lnTo>
                              <a:lnTo>
                                <a:pt x="772" y="1641"/>
                              </a:lnTo>
                              <a:lnTo>
                                <a:pt x="766" y="1661"/>
                              </a:lnTo>
                              <a:lnTo>
                                <a:pt x="762" y="1682"/>
                              </a:lnTo>
                              <a:lnTo>
                                <a:pt x="755" y="1705"/>
                              </a:lnTo>
                              <a:lnTo>
                                <a:pt x="749" y="1726"/>
                              </a:lnTo>
                              <a:lnTo>
                                <a:pt x="739" y="1747"/>
                              </a:lnTo>
                              <a:lnTo>
                                <a:pt x="730" y="1768"/>
                              </a:lnTo>
                              <a:lnTo>
                                <a:pt x="720" y="1789"/>
                              </a:lnTo>
                              <a:lnTo>
                                <a:pt x="711" y="1810"/>
                              </a:lnTo>
                              <a:lnTo>
                                <a:pt x="696" y="1829"/>
                              </a:lnTo>
                              <a:lnTo>
                                <a:pt x="684" y="1846"/>
                              </a:lnTo>
                              <a:lnTo>
                                <a:pt x="671" y="1865"/>
                              </a:lnTo>
                              <a:lnTo>
                                <a:pt x="658" y="1882"/>
                              </a:lnTo>
                              <a:lnTo>
                                <a:pt x="644" y="1895"/>
                              </a:lnTo>
                              <a:lnTo>
                                <a:pt x="631" y="1910"/>
                              </a:lnTo>
                              <a:lnTo>
                                <a:pt x="618" y="1924"/>
                              </a:lnTo>
                              <a:lnTo>
                                <a:pt x="604" y="1939"/>
                              </a:lnTo>
                              <a:lnTo>
                                <a:pt x="589" y="1948"/>
                              </a:lnTo>
                              <a:lnTo>
                                <a:pt x="574" y="1960"/>
                              </a:lnTo>
                              <a:lnTo>
                                <a:pt x="561" y="1969"/>
                              </a:lnTo>
                              <a:lnTo>
                                <a:pt x="547" y="1979"/>
                              </a:lnTo>
                              <a:lnTo>
                                <a:pt x="532" y="1988"/>
                              </a:lnTo>
                              <a:lnTo>
                                <a:pt x="519" y="1996"/>
                              </a:lnTo>
                              <a:lnTo>
                                <a:pt x="506" y="2004"/>
                              </a:lnTo>
                              <a:lnTo>
                                <a:pt x="492" y="2011"/>
                              </a:lnTo>
                              <a:lnTo>
                                <a:pt x="477" y="2017"/>
                              </a:lnTo>
                              <a:lnTo>
                                <a:pt x="462" y="2023"/>
                              </a:lnTo>
                              <a:lnTo>
                                <a:pt x="448" y="2026"/>
                              </a:lnTo>
                              <a:lnTo>
                                <a:pt x="433" y="2032"/>
                              </a:lnTo>
                              <a:lnTo>
                                <a:pt x="420" y="2034"/>
                              </a:lnTo>
                              <a:lnTo>
                                <a:pt x="405" y="2038"/>
                              </a:lnTo>
                              <a:lnTo>
                                <a:pt x="391" y="2040"/>
                              </a:lnTo>
                              <a:lnTo>
                                <a:pt x="378" y="2044"/>
                              </a:lnTo>
                              <a:lnTo>
                                <a:pt x="363" y="2044"/>
                              </a:lnTo>
                              <a:lnTo>
                                <a:pt x="350" y="2044"/>
                              </a:lnTo>
                              <a:lnTo>
                                <a:pt x="336" y="2044"/>
                              </a:lnTo>
                              <a:lnTo>
                                <a:pt x="321" y="2045"/>
                              </a:lnTo>
                              <a:lnTo>
                                <a:pt x="308" y="2044"/>
                              </a:lnTo>
                              <a:lnTo>
                                <a:pt x="296" y="2044"/>
                              </a:lnTo>
                              <a:lnTo>
                                <a:pt x="283" y="2044"/>
                              </a:lnTo>
                              <a:lnTo>
                                <a:pt x="270" y="2044"/>
                              </a:lnTo>
                              <a:lnTo>
                                <a:pt x="256" y="2040"/>
                              </a:lnTo>
                              <a:lnTo>
                                <a:pt x="245" y="2038"/>
                              </a:lnTo>
                              <a:lnTo>
                                <a:pt x="232" y="2036"/>
                              </a:lnTo>
                              <a:lnTo>
                                <a:pt x="220" y="2034"/>
                              </a:lnTo>
                              <a:lnTo>
                                <a:pt x="207" y="2030"/>
                              </a:lnTo>
                              <a:lnTo>
                                <a:pt x="196" y="2028"/>
                              </a:lnTo>
                              <a:lnTo>
                                <a:pt x="184" y="2025"/>
                              </a:lnTo>
                              <a:lnTo>
                                <a:pt x="175" y="2023"/>
                              </a:lnTo>
                              <a:lnTo>
                                <a:pt x="163" y="2017"/>
                              </a:lnTo>
                              <a:lnTo>
                                <a:pt x="152" y="2013"/>
                              </a:lnTo>
                              <a:lnTo>
                                <a:pt x="142" y="2011"/>
                              </a:lnTo>
                              <a:lnTo>
                                <a:pt x="133" y="2007"/>
                              </a:lnTo>
                              <a:lnTo>
                                <a:pt x="123" y="2004"/>
                              </a:lnTo>
                              <a:lnTo>
                                <a:pt x="114" y="2000"/>
                              </a:lnTo>
                              <a:lnTo>
                                <a:pt x="106" y="1996"/>
                              </a:lnTo>
                              <a:lnTo>
                                <a:pt x="99" y="1994"/>
                              </a:lnTo>
                              <a:lnTo>
                                <a:pt x="89" y="1988"/>
                              </a:lnTo>
                              <a:lnTo>
                                <a:pt x="83" y="1985"/>
                              </a:lnTo>
                              <a:lnTo>
                                <a:pt x="76" y="1983"/>
                              </a:lnTo>
                              <a:lnTo>
                                <a:pt x="68" y="1979"/>
                              </a:lnTo>
                              <a:lnTo>
                                <a:pt x="57" y="1971"/>
                              </a:lnTo>
                              <a:lnTo>
                                <a:pt x="47" y="1967"/>
                              </a:lnTo>
                              <a:lnTo>
                                <a:pt x="40" y="1962"/>
                              </a:lnTo>
                              <a:lnTo>
                                <a:pt x="34" y="1960"/>
                              </a:lnTo>
                              <a:lnTo>
                                <a:pt x="30" y="1956"/>
                              </a:lnTo>
                              <a:lnTo>
                                <a:pt x="23" y="1950"/>
                              </a:lnTo>
                              <a:lnTo>
                                <a:pt x="17" y="1943"/>
                              </a:lnTo>
                              <a:lnTo>
                                <a:pt x="11" y="1933"/>
                              </a:lnTo>
                              <a:lnTo>
                                <a:pt x="7" y="1924"/>
                              </a:lnTo>
                              <a:lnTo>
                                <a:pt x="2" y="1910"/>
                              </a:lnTo>
                              <a:lnTo>
                                <a:pt x="0" y="1899"/>
                              </a:lnTo>
                              <a:lnTo>
                                <a:pt x="0" y="1888"/>
                              </a:lnTo>
                              <a:lnTo>
                                <a:pt x="2" y="1876"/>
                              </a:lnTo>
                              <a:lnTo>
                                <a:pt x="4" y="1863"/>
                              </a:lnTo>
                              <a:lnTo>
                                <a:pt x="9" y="1853"/>
                              </a:lnTo>
                              <a:lnTo>
                                <a:pt x="17" y="1844"/>
                              </a:lnTo>
                              <a:lnTo>
                                <a:pt x="28" y="1838"/>
                              </a:lnTo>
                              <a:lnTo>
                                <a:pt x="34" y="1834"/>
                              </a:lnTo>
                              <a:lnTo>
                                <a:pt x="42" y="1833"/>
                              </a:lnTo>
                              <a:lnTo>
                                <a:pt x="49" y="1833"/>
                              </a:lnTo>
                              <a:lnTo>
                                <a:pt x="61" y="1833"/>
                              </a:lnTo>
                              <a:lnTo>
                                <a:pt x="68" y="1833"/>
                              </a:lnTo>
                              <a:lnTo>
                                <a:pt x="80" y="1834"/>
                              </a:lnTo>
                              <a:lnTo>
                                <a:pt x="85" y="1834"/>
                              </a:lnTo>
                              <a:lnTo>
                                <a:pt x="93" y="1836"/>
                              </a:lnTo>
                              <a:lnTo>
                                <a:pt x="101" y="1838"/>
                              </a:lnTo>
                              <a:lnTo>
                                <a:pt x="106" y="1840"/>
                              </a:lnTo>
                              <a:lnTo>
                                <a:pt x="106" y="1840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5">
                            <a:lumMod val="50000"/>
                          </a:schemeClr>
                        </a:solidFill>
                        <a:ln>
                          <a:noFill/>
                        </a:ln>
                        <a:scene3d>
                          <a:camera prst="orthographicFront"/>
                          <a:lightRig rig="threePt" dir="t"/>
                        </a:scene3d>
                        <a:sp3d>
                          <a:bevelT/>
                        </a:sp3d>
                        <a:extLst>
                          <a:ext uri="{91240B29-F687-4F45-9708-019B960494DF}">
                            <a14:hiddenLine xmlns="" xmlns:a14="http://schemas.microsoft.com/office/drawing/2010/main" w="9525">
                              <a:solidFill>
                                <a:srgbClr val="000000"/>
                              </a:solidFill>
                              <a:round/>
                              <a:headEnd/>
                              <a:tailEnd/>
                            </a14:hiddenLine>
                          </a:ext>
                        </a:extLst>
                      </p:spPr>
                      <p:txBody>
                        <a:bodyPr vert="horz" wrap="square" lIns="91440" tIns="45720" rIns="91440" bIns="45720" numCol="1" anchor="t" anchorCtr="0" compatLnSpc="1">
                          <a:prstTxWarp prst="textNoShape">
                            <a:avLst/>
                          </a:prstTxWarp>
                        </a:bodyPr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86" name="Freeform 82"/>
                      <p:cNvSpPr>
                        <a:spLocks/>
                      </p:cNvSpPr>
                      <p:nvPr/>
                    </p:nvSpPr>
                    <p:spPr bwMode="auto">
                      <a:xfrm rot="3060000">
                        <a:off x="2169003" y="2500286"/>
                        <a:ext cx="164893" cy="166449"/>
                      </a:xfrm>
                      <a:custGeom>
                        <a:avLst/>
                        <a:gdLst>
                          <a:gd name="T0" fmla="*/ 9 w 213"/>
                          <a:gd name="T1" fmla="*/ 65 h 215"/>
                          <a:gd name="T2" fmla="*/ 2 w 213"/>
                          <a:gd name="T3" fmla="*/ 85 h 215"/>
                          <a:gd name="T4" fmla="*/ 0 w 213"/>
                          <a:gd name="T5" fmla="*/ 106 h 215"/>
                          <a:gd name="T6" fmla="*/ 2 w 213"/>
                          <a:gd name="T7" fmla="*/ 127 h 215"/>
                          <a:gd name="T8" fmla="*/ 7 w 213"/>
                          <a:gd name="T9" fmla="*/ 146 h 215"/>
                          <a:gd name="T10" fmla="*/ 17 w 213"/>
                          <a:gd name="T11" fmla="*/ 163 h 215"/>
                          <a:gd name="T12" fmla="*/ 30 w 213"/>
                          <a:gd name="T13" fmla="*/ 179 h 215"/>
                          <a:gd name="T14" fmla="*/ 45 w 213"/>
                          <a:gd name="T15" fmla="*/ 194 h 215"/>
                          <a:gd name="T16" fmla="*/ 66 w 213"/>
                          <a:gd name="T17" fmla="*/ 205 h 215"/>
                          <a:gd name="T18" fmla="*/ 87 w 213"/>
                          <a:gd name="T19" fmla="*/ 211 h 215"/>
                          <a:gd name="T20" fmla="*/ 106 w 213"/>
                          <a:gd name="T21" fmla="*/ 215 h 215"/>
                          <a:gd name="T22" fmla="*/ 127 w 213"/>
                          <a:gd name="T23" fmla="*/ 211 h 215"/>
                          <a:gd name="T24" fmla="*/ 146 w 213"/>
                          <a:gd name="T25" fmla="*/ 205 h 215"/>
                          <a:gd name="T26" fmla="*/ 165 w 213"/>
                          <a:gd name="T27" fmla="*/ 196 h 215"/>
                          <a:gd name="T28" fmla="*/ 180 w 213"/>
                          <a:gd name="T29" fmla="*/ 184 h 215"/>
                          <a:gd name="T30" fmla="*/ 196 w 213"/>
                          <a:gd name="T31" fmla="*/ 169 h 215"/>
                          <a:gd name="T32" fmla="*/ 205 w 213"/>
                          <a:gd name="T33" fmla="*/ 150 h 215"/>
                          <a:gd name="T34" fmla="*/ 211 w 213"/>
                          <a:gd name="T35" fmla="*/ 129 h 215"/>
                          <a:gd name="T36" fmla="*/ 213 w 213"/>
                          <a:gd name="T37" fmla="*/ 110 h 215"/>
                          <a:gd name="T38" fmla="*/ 211 w 213"/>
                          <a:gd name="T39" fmla="*/ 89 h 215"/>
                          <a:gd name="T40" fmla="*/ 205 w 213"/>
                          <a:gd name="T41" fmla="*/ 70 h 215"/>
                          <a:gd name="T42" fmla="*/ 196 w 213"/>
                          <a:gd name="T43" fmla="*/ 49 h 215"/>
                          <a:gd name="T44" fmla="*/ 184 w 213"/>
                          <a:gd name="T45" fmla="*/ 34 h 215"/>
                          <a:gd name="T46" fmla="*/ 167 w 213"/>
                          <a:gd name="T47" fmla="*/ 21 h 215"/>
                          <a:gd name="T48" fmla="*/ 150 w 213"/>
                          <a:gd name="T49" fmla="*/ 9 h 215"/>
                          <a:gd name="T50" fmla="*/ 129 w 213"/>
                          <a:gd name="T51" fmla="*/ 2 h 215"/>
                          <a:gd name="T52" fmla="*/ 108 w 213"/>
                          <a:gd name="T53" fmla="*/ 0 h 215"/>
                          <a:gd name="T54" fmla="*/ 87 w 213"/>
                          <a:gd name="T55" fmla="*/ 2 h 215"/>
                          <a:gd name="T56" fmla="*/ 68 w 213"/>
                          <a:gd name="T57" fmla="*/ 8 h 215"/>
                          <a:gd name="T58" fmla="*/ 49 w 213"/>
                          <a:gd name="T59" fmla="*/ 15 h 215"/>
                          <a:gd name="T60" fmla="*/ 34 w 213"/>
                          <a:gd name="T61" fmla="*/ 28 h 215"/>
                          <a:gd name="T62" fmla="*/ 21 w 213"/>
                          <a:gd name="T63" fmla="*/ 46 h 215"/>
                          <a:gd name="T64" fmla="*/ 15 w 213"/>
                          <a:gd name="T65" fmla="*/ 55 h 215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</a:cxnLst>
                        <a:rect l="0" t="0" r="r" b="b"/>
                        <a:pathLst>
                          <a:path w="213" h="215">
                            <a:moveTo>
                              <a:pt x="15" y="55"/>
                            </a:moveTo>
                            <a:lnTo>
                              <a:pt x="9" y="65"/>
                            </a:lnTo>
                            <a:lnTo>
                              <a:pt x="5" y="76"/>
                            </a:lnTo>
                            <a:lnTo>
                              <a:pt x="2" y="85"/>
                            </a:lnTo>
                            <a:lnTo>
                              <a:pt x="2" y="95"/>
                            </a:lnTo>
                            <a:lnTo>
                              <a:pt x="0" y="106"/>
                            </a:lnTo>
                            <a:lnTo>
                              <a:pt x="2" y="116"/>
                            </a:lnTo>
                            <a:lnTo>
                              <a:pt x="2" y="127"/>
                            </a:lnTo>
                            <a:lnTo>
                              <a:pt x="5" y="137"/>
                            </a:lnTo>
                            <a:lnTo>
                              <a:pt x="7" y="146"/>
                            </a:lnTo>
                            <a:lnTo>
                              <a:pt x="11" y="156"/>
                            </a:lnTo>
                            <a:lnTo>
                              <a:pt x="17" y="163"/>
                            </a:lnTo>
                            <a:lnTo>
                              <a:pt x="23" y="173"/>
                            </a:lnTo>
                            <a:lnTo>
                              <a:pt x="30" y="179"/>
                            </a:lnTo>
                            <a:lnTo>
                              <a:pt x="38" y="188"/>
                            </a:lnTo>
                            <a:lnTo>
                              <a:pt x="45" y="194"/>
                            </a:lnTo>
                            <a:lnTo>
                              <a:pt x="57" y="201"/>
                            </a:lnTo>
                            <a:lnTo>
                              <a:pt x="66" y="205"/>
                            </a:lnTo>
                            <a:lnTo>
                              <a:pt x="76" y="209"/>
                            </a:lnTo>
                            <a:lnTo>
                              <a:pt x="87" y="211"/>
                            </a:lnTo>
                            <a:lnTo>
                              <a:pt x="97" y="215"/>
                            </a:lnTo>
                            <a:lnTo>
                              <a:pt x="106" y="215"/>
                            </a:lnTo>
                            <a:lnTo>
                              <a:pt x="118" y="215"/>
                            </a:lnTo>
                            <a:lnTo>
                              <a:pt x="127" y="211"/>
                            </a:lnTo>
                            <a:lnTo>
                              <a:pt x="138" y="211"/>
                            </a:lnTo>
                            <a:lnTo>
                              <a:pt x="146" y="205"/>
                            </a:lnTo>
                            <a:lnTo>
                              <a:pt x="156" y="201"/>
                            </a:lnTo>
                            <a:lnTo>
                              <a:pt x="165" y="196"/>
                            </a:lnTo>
                            <a:lnTo>
                              <a:pt x="173" y="192"/>
                            </a:lnTo>
                            <a:lnTo>
                              <a:pt x="180" y="184"/>
                            </a:lnTo>
                            <a:lnTo>
                              <a:pt x="188" y="179"/>
                            </a:lnTo>
                            <a:lnTo>
                              <a:pt x="196" y="169"/>
                            </a:lnTo>
                            <a:lnTo>
                              <a:pt x="201" y="162"/>
                            </a:lnTo>
                            <a:lnTo>
                              <a:pt x="205" y="150"/>
                            </a:lnTo>
                            <a:lnTo>
                              <a:pt x="209" y="141"/>
                            </a:lnTo>
                            <a:lnTo>
                              <a:pt x="211" y="129"/>
                            </a:lnTo>
                            <a:lnTo>
                              <a:pt x="213" y="120"/>
                            </a:lnTo>
                            <a:lnTo>
                              <a:pt x="213" y="110"/>
                            </a:lnTo>
                            <a:lnTo>
                              <a:pt x="213" y="99"/>
                            </a:lnTo>
                            <a:lnTo>
                              <a:pt x="211" y="89"/>
                            </a:lnTo>
                            <a:lnTo>
                              <a:pt x="211" y="80"/>
                            </a:lnTo>
                            <a:lnTo>
                              <a:pt x="205" y="70"/>
                            </a:lnTo>
                            <a:lnTo>
                              <a:pt x="201" y="59"/>
                            </a:lnTo>
                            <a:lnTo>
                              <a:pt x="196" y="49"/>
                            </a:lnTo>
                            <a:lnTo>
                              <a:pt x="192" y="42"/>
                            </a:lnTo>
                            <a:lnTo>
                              <a:pt x="184" y="34"/>
                            </a:lnTo>
                            <a:lnTo>
                              <a:pt x="177" y="27"/>
                            </a:lnTo>
                            <a:lnTo>
                              <a:pt x="167" y="21"/>
                            </a:lnTo>
                            <a:lnTo>
                              <a:pt x="159" y="15"/>
                            </a:lnTo>
                            <a:lnTo>
                              <a:pt x="150" y="9"/>
                            </a:lnTo>
                            <a:lnTo>
                              <a:pt x="138" y="6"/>
                            </a:lnTo>
                            <a:lnTo>
                              <a:pt x="129" y="2"/>
                            </a:lnTo>
                            <a:lnTo>
                              <a:pt x="118" y="2"/>
                            </a:lnTo>
                            <a:lnTo>
                              <a:pt x="108" y="0"/>
                            </a:lnTo>
                            <a:lnTo>
                              <a:pt x="99" y="2"/>
                            </a:lnTo>
                            <a:lnTo>
                              <a:pt x="87" y="2"/>
                            </a:lnTo>
                            <a:lnTo>
                              <a:pt x="78" y="6"/>
                            </a:lnTo>
                            <a:lnTo>
                              <a:pt x="68" y="8"/>
                            </a:lnTo>
                            <a:lnTo>
                              <a:pt x="59" y="11"/>
                            </a:lnTo>
                            <a:lnTo>
                              <a:pt x="49" y="15"/>
                            </a:lnTo>
                            <a:lnTo>
                              <a:pt x="42" y="23"/>
                            </a:lnTo>
                            <a:lnTo>
                              <a:pt x="34" y="28"/>
                            </a:lnTo>
                            <a:lnTo>
                              <a:pt x="26" y="38"/>
                            </a:lnTo>
                            <a:lnTo>
                              <a:pt x="21" y="46"/>
                            </a:lnTo>
                            <a:lnTo>
                              <a:pt x="15" y="55"/>
                            </a:lnTo>
                            <a:lnTo>
                              <a:pt x="15" y="55"/>
                            </a:lnTo>
                            <a:close/>
                          </a:path>
                        </a:pathLst>
                      </a:custGeom>
                      <a:solidFill>
                        <a:schemeClr val="accent5">
                          <a:lumMod val="50000"/>
                        </a:schemeClr>
                      </a:solidFill>
                      <a:ln>
                        <a:noFill/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/>
                      </a:sp3d>
                      <a:extLs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7" name="Freeform 83"/>
                      <p:cNvSpPr>
                        <a:spLocks/>
                      </p:cNvSpPr>
                      <p:nvPr/>
                    </p:nvSpPr>
                    <p:spPr bwMode="auto">
                      <a:xfrm rot="3060000">
                        <a:off x="1118810" y="2247421"/>
                        <a:ext cx="396678" cy="329787"/>
                      </a:xfrm>
                      <a:custGeom>
                        <a:avLst/>
                        <a:gdLst>
                          <a:gd name="T0" fmla="*/ 490 w 509"/>
                          <a:gd name="T1" fmla="*/ 306 h 424"/>
                          <a:gd name="T2" fmla="*/ 460 w 509"/>
                          <a:gd name="T3" fmla="*/ 338 h 424"/>
                          <a:gd name="T4" fmla="*/ 416 w 509"/>
                          <a:gd name="T5" fmla="*/ 376 h 424"/>
                          <a:gd name="T6" fmla="*/ 374 w 509"/>
                          <a:gd name="T7" fmla="*/ 397 h 424"/>
                          <a:gd name="T8" fmla="*/ 344 w 509"/>
                          <a:gd name="T9" fmla="*/ 413 h 424"/>
                          <a:gd name="T10" fmla="*/ 304 w 509"/>
                          <a:gd name="T11" fmla="*/ 420 h 424"/>
                          <a:gd name="T12" fmla="*/ 262 w 509"/>
                          <a:gd name="T13" fmla="*/ 424 h 424"/>
                          <a:gd name="T14" fmla="*/ 216 w 509"/>
                          <a:gd name="T15" fmla="*/ 422 h 424"/>
                          <a:gd name="T16" fmla="*/ 169 w 509"/>
                          <a:gd name="T17" fmla="*/ 413 h 424"/>
                          <a:gd name="T18" fmla="*/ 125 w 509"/>
                          <a:gd name="T19" fmla="*/ 395 h 424"/>
                          <a:gd name="T20" fmla="*/ 89 w 509"/>
                          <a:gd name="T21" fmla="*/ 373 h 424"/>
                          <a:gd name="T22" fmla="*/ 59 w 509"/>
                          <a:gd name="T23" fmla="*/ 344 h 424"/>
                          <a:gd name="T24" fmla="*/ 36 w 509"/>
                          <a:gd name="T25" fmla="*/ 314 h 424"/>
                          <a:gd name="T26" fmla="*/ 19 w 509"/>
                          <a:gd name="T27" fmla="*/ 279 h 424"/>
                          <a:gd name="T28" fmla="*/ 7 w 509"/>
                          <a:gd name="T29" fmla="*/ 241 h 424"/>
                          <a:gd name="T30" fmla="*/ 2 w 509"/>
                          <a:gd name="T31" fmla="*/ 205 h 424"/>
                          <a:gd name="T32" fmla="*/ 2 w 509"/>
                          <a:gd name="T33" fmla="*/ 167 h 424"/>
                          <a:gd name="T34" fmla="*/ 9 w 509"/>
                          <a:gd name="T35" fmla="*/ 133 h 424"/>
                          <a:gd name="T36" fmla="*/ 24 w 509"/>
                          <a:gd name="T37" fmla="*/ 97 h 424"/>
                          <a:gd name="T38" fmla="*/ 55 w 509"/>
                          <a:gd name="T39" fmla="*/ 55 h 424"/>
                          <a:gd name="T40" fmla="*/ 99 w 509"/>
                          <a:gd name="T41" fmla="*/ 23 h 424"/>
                          <a:gd name="T42" fmla="*/ 156 w 509"/>
                          <a:gd name="T43" fmla="*/ 0 h 424"/>
                          <a:gd name="T44" fmla="*/ 213 w 509"/>
                          <a:gd name="T45" fmla="*/ 6 h 424"/>
                          <a:gd name="T46" fmla="*/ 260 w 509"/>
                          <a:gd name="T47" fmla="*/ 32 h 424"/>
                          <a:gd name="T48" fmla="*/ 292 w 509"/>
                          <a:gd name="T49" fmla="*/ 68 h 424"/>
                          <a:gd name="T50" fmla="*/ 311 w 509"/>
                          <a:gd name="T51" fmla="*/ 112 h 424"/>
                          <a:gd name="T52" fmla="*/ 311 w 509"/>
                          <a:gd name="T53" fmla="*/ 158 h 424"/>
                          <a:gd name="T54" fmla="*/ 287 w 509"/>
                          <a:gd name="T55" fmla="*/ 194 h 424"/>
                          <a:gd name="T56" fmla="*/ 243 w 509"/>
                          <a:gd name="T57" fmla="*/ 224 h 424"/>
                          <a:gd name="T58" fmla="*/ 199 w 509"/>
                          <a:gd name="T59" fmla="*/ 230 h 424"/>
                          <a:gd name="T60" fmla="*/ 216 w 509"/>
                          <a:gd name="T61" fmla="*/ 217 h 424"/>
                          <a:gd name="T62" fmla="*/ 247 w 509"/>
                          <a:gd name="T63" fmla="*/ 190 h 424"/>
                          <a:gd name="T64" fmla="*/ 266 w 509"/>
                          <a:gd name="T65" fmla="*/ 150 h 424"/>
                          <a:gd name="T66" fmla="*/ 251 w 509"/>
                          <a:gd name="T67" fmla="*/ 97 h 424"/>
                          <a:gd name="T68" fmla="*/ 211 w 509"/>
                          <a:gd name="T69" fmla="*/ 67 h 424"/>
                          <a:gd name="T70" fmla="*/ 167 w 509"/>
                          <a:gd name="T71" fmla="*/ 67 h 424"/>
                          <a:gd name="T72" fmla="*/ 129 w 509"/>
                          <a:gd name="T73" fmla="*/ 86 h 424"/>
                          <a:gd name="T74" fmla="*/ 97 w 509"/>
                          <a:gd name="T75" fmla="*/ 112 h 424"/>
                          <a:gd name="T76" fmla="*/ 83 w 509"/>
                          <a:gd name="T77" fmla="*/ 150 h 424"/>
                          <a:gd name="T78" fmla="*/ 87 w 509"/>
                          <a:gd name="T79" fmla="*/ 192 h 424"/>
                          <a:gd name="T80" fmla="*/ 104 w 509"/>
                          <a:gd name="T81" fmla="*/ 234 h 424"/>
                          <a:gd name="T82" fmla="*/ 129 w 509"/>
                          <a:gd name="T83" fmla="*/ 268 h 424"/>
                          <a:gd name="T84" fmla="*/ 163 w 509"/>
                          <a:gd name="T85" fmla="*/ 297 h 424"/>
                          <a:gd name="T86" fmla="*/ 199 w 509"/>
                          <a:gd name="T87" fmla="*/ 310 h 424"/>
                          <a:gd name="T88" fmla="*/ 237 w 509"/>
                          <a:gd name="T89" fmla="*/ 317 h 424"/>
                          <a:gd name="T90" fmla="*/ 272 w 509"/>
                          <a:gd name="T91" fmla="*/ 316 h 424"/>
                          <a:gd name="T92" fmla="*/ 313 w 509"/>
                          <a:gd name="T93" fmla="*/ 306 h 424"/>
                          <a:gd name="T94" fmla="*/ 359 w 509"/>
                          <a:gd name="T95" fmla="*/ 279 h 424"/>
                          <a:gd name="T96" fmla="*/ 391 w 509"/>
                          <a:gd name="T97" fmla="*/ 243 h 424"/>
                          <a:gd name="T98" fmla="*/ 420 w 509"/>
                          <a:gd name="T99" fmla="*/ 194 h 424"/>
                          <a:gd name="T100" fmla="*/ 441 w 509"/>
                          <a:gd name="T101" fmla="*/ 158 h 42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</a:cxnLst>
                        <a:rect l="0" t="0" r="r" b="b"/>
                        <a:pathLst>
                          <a:path w="509" h="424">
                            <a:moveTo>
                              <a:pt x="509" y="279"/>
                            </a:moveTo>
                            <a:lnTo>
                              <a:pt x="507" y="279"/>
                            </a:lnTo>
                            <a:lnTo>
                              <a:pt x="503" y="285"/>
                            </a:lnTo>
                            <a:lnTo>
                              <a:pt x="498" y="295"/>
                            </a:lnTo>
                            <a:lnTo>
                              <a:pt x="490" y="306"/>
                            </a:lnTo>
                            <a:lnTo>
                              <a:pt x="484" y="312"/>
                            </a:lnTo>
                            <a:lnTo>
                              <a:pt x="481" y="317"/>
                            </a:lnTo>
                            <a:lnTo>
                              <a:pt x="473" y="325"/>
                            </a:lnTo>
                            <a:lnTo>
                              <a:pt x="467" y="331"/>
                            </a:lnTo>
                            <a:lnTo>
                              <a:pt x="460" y="338"/>
                            </a:lnTo>
                            <a:lnTo>
                              <a:pt x="452" y="346"/>
                            </a:lnTo>
                            <a:lnTo>
                              <a:pt x="445" y="354"/>
                            </a:lnTo>
                            <a:lnTo>
                              <a:pt x="437" y="363"/>
                            </a:lnTo>
                            <a:lnTo>
                              <a:pt x="426" y="369"/>
                            </a:lnTo>
                            <a:lnTo>
                              <a:pt x="416" y="376"/>
                            </a:lnTo>
                            <a:lnTo>
                              <a:pt x="405" y="384"/>
                            </a:lnTo>
                            <a:lnTo>
                              <a:pt x="395" y="390"/>
                            </a:lnTo>
                            <a:lnTo>
                              <a:pt x="388" y="392"/>
                            </a:lnTo>
                            <a:lnTo>
                              <a:pt x="382" y="395"/>
                            </a:lnTo>
                            <a:lnTo>
                              <a:pt x="374" y="397"/>
                            </a:lnTo>
                            <a:lnTo>
                              <a:pt x="369" y="401"/>
                            </a:lnTo>
                            <a:lnTo>
                              <a:pt x="363" y="403"/>
                            </a:lnTo>
                            <a:lnTo>
                              <a:pt x="355" y="407"/>
                            </a:lnTo>
                            <a:lnTo>
                              <a:pt x="350" y="409"/>
                            </a:lnTo>
                            <a:lnTo>
                              <a:pt x="344" y="413"/>
                            </a:lnTo>
                            <a:lnTo>
                              <a:pt x="334" y="414"/>
                            </a:lnTo>
                            <a:lnTo>
                              <a:pt x="327" y="416"/>
                            </a:lnTo>
                            <a:lnTo>
                              <a:pt x="319" y="418"/>
                            </a:lnTo>
                            <a:lnTo>
                              <a:pt x="311" y="420"/>
                            </a:lnTo>
                            <a:lnTo>
                              <a:pt x="304" y="420"/>
                            </a:lnTo>
                            <a:lnTo>
                              <a:pt x="296" y="422"/>
                            </a:lnTo>
                            <a:lnTo>
                              <a:pt x="289" y="422"/>
                            </a:lnTo>
                            <a:lnTo>
                              <a:pt x="279" y="424"/>
                            </a:lnTo>
                            <a:lnTo>
                              <a:pt x="272" y="424"/>
                            </a:lnTo>
                            <a:lnTo>
                              <a:pt x="262" y="424"/>
                            </a:lnTo>
                            <a:lnTo>
                              <a:pt x="254" y="424"/>
                            </a:lnTo>
                            <a:lnTo>
                              <a:pt x="245" y="424"/>
                            </a:lnTo>
                            <a:lnTo>
                              <a:pt x="235" y="424"/>
                            </a:lnTo>
                            <a:lnTo>
                              <a:pt x="226" y="424"/>
                            </a:lnTo>
                            <a:lnTo>
                              <a:pt x="216" y="422"/>
                            </a:lnTo>
                            <a:lnTo>
                              <a:pt x="209" y="422"/>
                            </a:lnTo>
                            <a:lnTo>
                              <a:pt x="197" y="420"/>
                            </a:lnTo>
                            <a:lnTo>
                              <a:pt x="188" y="418"/>
                            </a:lnTo>
                            <a:lnTo>
                              <a:pt x="177" y="414"/>
                            </a:lnTo>
                            <a:lnTo>
                              <a:pt x="169" y="413"/>
                            </a:lnTo>
                            <a:lnTo>
                              <a:pt x="159" y="409"/>
                            </a:lnTo>
                            <a:lnTo>
                              <a:pt x="150" y="405"/>
                            </a:lnTo>
                            <a:lnTo>
                              <a:pt x="142" y="401"/>
                            </a:lnTo>
                            <a:lnTo>
                              <a:pt x="135" y="399"/>
                            </a:lnTo>
                            <a:lnTo>
                              <a:pt x="125" y="395"/>
                            </a:lnTo>
                            <a:lnTo>
                              <a:pt x="118" y="390"/>
                            </a:lnTo>
                            <a:lnTo>
                              <a:pt x="110" y="386"/>
                            </a:lnTo>
                            <a:lnTo>
                              <a:pt x="104" y="382"/>
                            </a:lnTo>
                            <a:lnTo>
                              <a:pt x="97" y="376"/>
                            </a:lnTo>
                            <a:lnTo>
                              <a:pt x="89" y="373"/>
                            </a:lnTo>
                            <a:lnTo>
                              <a:pt x="83" y="367"/>
                            </a:lnTo>
                            <a:lnTo>
                              <a:pt x="78" y="363"/>
                            </a:lnTo>
                            <a:lnTo>
                              <a:pt x="72" y="355"/>
                            </a:lnTo>
                            <a:lnTo>
                              <a:pt x="64" y="350"/>
                            </a:lnTo>
                            <a:lnTo>
                              <a:pt x="59" y="344"/>
                            </a:lnTo>
                            <a:lnTo>
                              <a:pt x="55" y="338"/>
                            </a:lnTo>
                            <a:lnTo>
                              <a:pt x="49" y="331"/>
                            </a:lnTo>
                            <a:lnTo>
                              <a:pt x="43" y="325"/>
                            </a:lnTo>
                            <a:lnTo>
                              <a:pt x="40" y="319"/>
                            </a:lnTo>
                            <a:lnTo>
                              <a:pt x="36" y="314"/>
                            </a:lnTo>
                            <a:lnTo>
                              <a:pt x="32" y="306"/>
                            </a:lnTo>
                            <a:lnTo>
                              <a:pt x="28" y="300"/>
                            </a:lnTo>
                            <a:lnTo>
                              <a:pt x="24" y="293"/>
                            </a:lnTo>
                            <a:lnTo>
                              <a:pt x="23" y="285"/>
                            </a:lnTo>
                            <a:lnTo>
                              <a:pt x="19" y="279"/>
                            </a:lnTo>
                            <a:lnTo>
                              <a:pt x="15" y="272"/>
                            </a:lnTo>
                            <a:lnTo>
                              <a:pt x="13" y="264"/>
                            </a:lnTo>
                            <a:lnTo>
                              <a:pt x="13" y="259"/>
                            </a:lnTo>
                            <a:lnTo>
                              <a:pt x="9" y="251"/>
                            </a:lnTo>
                            <a:lnTo>
                              <a:pt x="7" y="241"/>
                            </a:lnTo>
                            <a:lnTo>
                              <a:pt x="4" y="236"/>
                            </a:lnTo>
                            <a:lnTo>
                              <a:pt x="4" y="228"/>
                            </a:lnTo>
                            <a:lnTo>
                              <a:pt x="2" y="221"/>
                            </a:lnTo>
                            <a:lnTo>
                              <a:pt x="2" y="213"/>
                            </a:lnTo>
                            <a:lnTo>
                              <a:pt x="2" y="205"/>
                            </a:lnTo>
                            <a:lnTo>
                              <a:pt x="2" y="200"/>
                            </a:lnTo>
                            <a:lnTo>
                              <a:pt x="0" y="190"/>
                            </a:lnTo>
                            <a:lnTo>
                              <a:pt x="0" y="182"/>
                            </a:lnTo>
                            <a:lnTo>
                              <a:pt x="0" y="175"/>
                            </a:lnTo>
                            <a:lnTo>
                              <a:pt x="2" y="167"/>
                            </a:lnTo>
                            <a:lnTo>
                              <a:pt x="2" y="162"/>
                            </a:lnTo>
                            <a:lnTo>
                              <a:pt x="4" y="154"/>
                            </a:lnTo>
                            <a:lnTo>
                              <a:pt x="5" y="146"/>
                            </a:lnTo>
                            <a:lnTo>
                              <a:pt x="9" y="141"/>
                            </a:lnTo>
                            <a:lnTo>
                              <a:pt x="9" y="133"/>
                            </a:lnTo>
                            <a:lnTo>
                              <a:pt x="13" y="125"/>
                            </a:lnTo>
                            <a:lnTo>
                              <a:pt x="15" y="118"/>
                            </a:lnTo>
                            <a:lnTo>
                              <a:pt x="19" y="112"/>
                            </a:lnTo>
                            <a:lnTo>
                              <a:pt x="21" y="105"/>
                            </a:lnTo>
                            <a:lnTo>
                              <a:pt x="24" y="97"/>
                            </a:lnTo>
                            <a:lnTo>
                              <a:pt x="28" y="91"/>
                            </a:lnTo>
                            <a:lnTo>
                              <a:pt x="32" y="86"/>
                            </a:lnTo>
                            <a:lnTo>
                              <a:pt x="40" y="72"/>
                            </a:lnTo>
                            <a:lnTo>
                              <a:pt x="49" y="61"/>
                            </a:lnTo>
                            <a:lnTo>
                              <a:pt x="55" y="55"/>
                            </a:lnTo>
                            <a:lnTo>
                              <a:pt x="61" y="49"/>
                            </a:lnTo>
                            <a:lnTo>
                              <a:pt x="66" y="44"/>
                            </a:lnTo>
                            <a:lnTo>
                              <a:pt x="74" y="40"/>
                            </a:lnTo>
                            <a:lnTo>
                              <a:pt x="85" y="30"/>
                            </a:lnTo>
                            <a:lnTo>
                              <a:pt x="99" y="23"/>
                            </a:lnTo>
                            <a:lnTo>
                              <a:pt x="110" y="15"/>
                            </a:lnTo>
                            <a:lnTo>
                              <a:pt x="121" y="10"/>
                            </a:lnTo>
                            <a:lnTo>
                              <a:pt x="133" y="6"/>
                            </a:lnTo>
                            <a:lnTo>
                              <a:pt x="144" y="2"/>
                            </a:lnTo>
                            <a:lnTo>
                              <a:pt x="156" y="0"/>
                            </a:lnTo>
                            <a:lnTo>
                              <a:pt x="169" y="0"/>
                            </a:lnTo>
                            <a:lnTo>
                              <a:pt x="178" y="0"/>
                            </a:lnTo>
                            <a:lnTo>
                              <a:pt x="190" y="0"/>
                            </a:lnTo>
                            <a:lnTo>
                              <a:pt x="201" y="2"/>
                            </a:lnTo>
                            <a:lnTo>
                              <a:pt x="213" y="6"/>
                            </a:lnTo>
                            <a:lnTo>
                              <a:pt x="222" y="10"/>
                            </a:lnTo>
                            <a:lnTo>
                              <a:pt x="232" y="15"/>
                            </a:lnTo>
                            <a:lnTo>
                              <a:pt x="241" y="19"/>
                            </a:lnTo>
                            <a:lnTo>
                              <a:pt x="251" y="27"/>
                            </a:lnTo>
                            <a:lnTo>
                              <a:pt x="260" y="32"/>
                            </a:lnTo>
                            <a:lnTo>
                              <a:pt x="268" y="38"/>
                            </a:lnTo>
                            <a:lnTo>
                              <a:pt x="273" y="46"/>
                            </a:lnTo>
                            <a:lnTo>
                              <a:pt x="281" y="53"/>
                            </a:lnTo>
                            <a:lnTo>
                              <a:pt x="287" y="61"/>
                            </a:lnTo>
                            <a:lnTo>
                              <a:pt x="292" y="68"/>
                            </a:lnTo>
                            <a:lnTo>
                              <a:pt x="296" y="78"/>
                            </a:lnTo>
                            <a:lnTo>
                              <a:pt x="302" y="86"/>
                            </a:lnTo>
                            <a:lnTo>
                              <a:pt x="306" y="95"/>
                            </a:lnTo>
                            <a:lnTo>
                              <a:pt x="310" y="105"/>
                            </a:lnTo>
                            <a:lnTo>
                              <a:pt x="311" y="112"/>
                            </a:lnTo>
                            <a:lnTo>
                              <a:pt x="313" y="122"/>
                            </a:lnTo>
                            <a:lnTo>
                              <a:pt x="313" y="129"/>
                            </a:lnTo>
                            <a:lnTo>
                              <a:pt x="313" y="139"/>
                            </a:lnTo>
                            <a:lnTo>
                              <a:pt x="311" y="148"/>
                            </a:lnTo>
                            <a:lnTo>
                              <a:pt x="311" y="158"/>
                            </a:lnTo>
                            <a:lnTo>
                              <a:pt x="306" y="163"/>
                            </a:lnTo>
                            <a:lnTo>
                              <a:pt x="302" y="171"/>
                            </a:lnTo>
                            <a:lnTo>
                              <a:pt x="300" y="177"/>
                            </a:lnTo>
                            <a:lnTo>
                              <a:pt x="296" y="184"/>
                            </a:lnTo>
                            <a:lnTo>
                              <a:pt x="287" y="194"/>
                            </a:lnTo>
                            <a:lnTo>
                              <a:pt x="279" y="205"/>
                            </a:lnTo>
                            <a:lnTo>
                              <a:pt x="270" y="211"/>
                            </a:lnTo>
                            <a:lnTo>
                              <a:pt x="260" y="217"/>
                            </a:lnTo>
                            <a:lnTo>
                              <a:pt x="251" y="221"/>
                            </a:lnTo>
                            <a:lnTo>
                              <a:pt x="243" y="224"/>
                            </a:lnTo>
                            <a:lnTo>
                              <a:pt x="232" y="226"/>
                            </a:lnTo>
                            <a:lnTo>
                              <a:pt x="224" y="228"/>
                            </a:lnTo>
                            <a:lnTo>
                              <a:pt x="216" y="228"/>
                            </a:lnTo>
                            <a:lnTo>
                              <a:pt x="211" y="230"/>
                            </a:lnTo>
                            <a:lnTo>
                              <a:pt x="199" y="230"/>
                            </a:lnTo>
                            <a:lnTo>
                              <a:pt x="197" y="230"/>
                            </a:lnTo>
                            <a:lnTo>
                              <a:pt x="199" y="228"/>
                            </a:lnTo>
                            <a:lnTo>
                              <a:pt x="207" y="224"/>
                            </a:lnTo>
                            <a:lnTo>
                              <a:pt x="211" y="221"/>
                            </a:lnTo>
                            <a:lnTo>
                              <a:pt x="216" y="217"/>
                            </a:lnTo>
                            <a:lnTo>
                              <a:pt x="222" y="213"/>
                            </a:lnTo>
                            <a:lnTo>
                              <a:pt x="230" y="209"/>
                            </a:lnTo>
                            <a:lnTo>
                              <a:pt x="235" y="203"/>
                            </a:lnTo>
                            <a:lnTo>
                              <a:pt x="241" y="198"/>
                            </a:lnTo>
                            <a:lnTo>
                              <a:pt x="247" y="190"/>
                            </a:lnTo>
                            <a:lnTo>
                              <a:pt x="253" y="184"/>
                            </a:lnTo>
                            <a:lnTo>
                              <a:pt x="256" y="175"/>
                            </a:lnTo>
                            <a:lnTo>
                              <a:pt x="260" y="167"/>
                            </a:lnTo>
                            <a:lnTo>
                              <a:pt x="262" y="158"/>
                            </a:lnTo>
                            <a:lnTo>
                              <a:pt x="266" y="150"/>
                            </a:lnTo>
                            <a:lnTo>
                              <a:pt x="264" y="139"/>
                            </a:lnTo>
                            <a:lnTo>
                              <a:pt x="262" y="127"/>
                            </a:lnTo>
                            <a:lnTo>
                              <a:pt x="258" y="118"/>
                            </a:lnTo>
                            <a:lnTo>
                              <a:pt x="256" y="108"/>
                            </a:lnTo>
                            <a:lnTo>
                              <a:pt x="251" y="97"/>
                            </a:lnTo>
                            <a:lnTo>
                              <a:pt x="245" y="89"/>
                            </a:lnTo>
                            <a:lnTo>
                              <a:pt x="237" y="84"/>
                            </a:lnTo>
                            <a:lnTo>
                              <a:pt x="232" y="78"/>
                            </a:lnTo>
                            <a:lnTo>
                              <a:pt x="220" y="70"/>
                            </a:lnTo>
                            <a:lnTo>
                              <a:pt x="211" y="67"/>
                            </a:lnTo>
                            <a:lnTo>
                              <a:pt x="199" y="65"/>
                            </a:lnTo>
                            <a:lnTo>
                              <a:pt x="188" y="65"/>
                            </a:lnTo>
                            <a:lnTo>
                              <a:pt x="180" y="65"/>
                            </a:lnTo>
                            <a:lnTo>
                              <a:pt x="173" y="67"/>
                            </a:lnTo>
                            <a:lnTo>
                              <a:pt x="167" y="67"/>
                            </a:lnTo>
                            <a:lnTo>
                              <a:pt x="159" y="68"/>
                            </a:lnTo>
                            <a:lnTo>
                              <a:pt x="152" y="72"/>
                            </a:lnTo>
                            <a:lnTo>
                              <a:pt x="144" y="74"/>
                            </a:lnTo>
                            <a:lnTo>
                              <a:pt x="137" y="80"/>
                            </a:lnTo>
                            <a:lnTo>
                              <a:pt x="129" y="86"/>
                            </a:lnTo>
                            <a:lnTo>
                              <a:pt x="119" y="89"/>
                            </a:lnTo>
                            <a:lnTo>
                              <a:pt x="112" y="95"/>
                            </a:lnTo>
                            <a:lnTo>
                              <a:pt x="106" y="101"/>
                            </a:lnTo>
                            <a:lnTo>
                              <a:pt x="100" y="106"/>
                            </a:lnTo>
                            <a:lnTo>
                              <a:pt x="97" y="112"/>
                            </a:lnTo>
                            <a:lnTo>
                              <a:pt x="93" y="120"/>
                            </a:lnTo>
                            <a:lnTo>
                              <a:pt x="89" y="127"/>
                            </a:lnTo>
                            <a:lnTo>
                              <a:pt x="87" y="135"/>
                            </a:lnTo>
                            <a:lnTo>
                              <a:pt x="83" y="143"/>
                            </a:lnTo>
                            <a:lnTo>
                              <a:pt x="83" y="150"/>
                            </a:lnTo>
                            <a:lnTo>
                              <a:pt x="83" y="158"/>
                            </a:lnTo>
                            <a:lnTo>
                              <a:pt x="83" y="167"/>
                            </a:lnTo>
                            <a:lnTo>
                              <a:pt x="83" y="175"/>
                            </a:lnTo>
                            <a:lnTo>
                              <a:pt x="85" y="184"/>
                            </a:lnTo>
                            <a:lnTo>
                              <a:pt x="87" y="192"/>
                            </a:lnTo>
                            <a:lnTo>
                              <a:pt x="89" y="201"/>
                            </a:lnTo>
                            <a:lnTo>
                              <a:pt x="93" y="207"/>
                            </a:lnTo>
                            <a:lnTo>
                              <a:pt x="97" y="217"/>
                            </a:lnTo>
                            <a:lnTo>
                              <a:pt x="99" y="224"/>
                            </a:lnTo>
                            <a:lnTo>
                              <a:pt x="104" y="234"/>
                            </a:lnTo>
                            <a:lnTo>
                              <a:pt x="108" y="240"/>
                            </a:lnTo>
                            <a:lnTo>
                              <a:pt x="112" y="247"/>
                            </a:lnTo>
                            <a:lnTo>
                              <a:pt x="118" y="255"/>
                            </a:lnTo>
                            <a:lnTo>
                              <a:pt x="125" y="262"/>
                            </a:lnTo>
                            <a:lnTo>
                              <a:pt x="129" y="268"/>
                            </a:lnTo>
                            <a:lnTo>
                              <a:pt x="137" y="276"/>
                            </a:lnTo>
                            <a:lnTo>
                              <a:pt x="142" y="281"/>
                            </a:lnTo>
                            <a:lnTo>
                              <a:pt x="150" y="287"/>
                            </a:lnTo>
                            <a:lnTo>
                              <a:pt x="156" y="291"/>
                            </a:lnTo>
                            <a:lnTo>
                              <a:pt x="163" y="297"/>
                            </a:lnTo>
                            <a:lnTo>
                              <a:pt x="171" y="300"/>
                            </a:lnTo>
                            <a:lnTo>
                              <a:pt x="178" y="304"/>
                            </a:lnTo>
                            <a:lnTo>
                              <a:pt x="186" y="306"/>
                            </a:lnTo>
                            <a:lnTo>
                              <a:pt x="194" y="308"/>
                            </a:lnTo>
                            <a:lnTo>
                              <a:pt x="199" y="310"/>
                            </a:lnTo>
                            <a:lnTo>
                              <a:pt x="209" y="312"/>
                            </a:lnTo>
                            <a:lnTo>
                              <a:pt x="215" y="314"/>
                            </a:lnTo>
                            <a:lnTo>
                              <a:pt x="222" y="314"/>
                            </a:lnTo>
                            <a:lnTo>
                              <a:pt x="230" y="316"/>
                            </a:lnTo>
                            <a:lnTo>
                              <a:pt x="237" y="317"/>
                            </a:lnTo>
                            <a:lnTo>
                              <a:pt x="243" y="317"/>
                            </a:lnTo>
                            <a:lnTo>
                              <a:pt x="251" y="317"/>
                            </a:lnTo>
                            <a:lnTo>
                              <a:pt x="256" y="317"/>
                            </a:lnTo>
                            <a:lnTo>
                              <a:pt x="264" y="317"/>
                            </a:lnTo>
                            <a:lnTo>
                              <a:pt x="272" y="316"/>
                            </a:lnTo>
                            <a:lnTo>
                              <a:pt x="277" y="314"/>
                            </a:lnTo>
                            <a:lnTo>
                              <a:pt x="285" y="314"/>
                            </a:lnTo>
                            <a:lnTo>
                              <a:pt x="291" y="314"/>
                            </a:lnTo>
                            <a:lnTo>
                              <a:pt x="302" y="310"/>
                            </a:lnTo>
                            <a:lnTo>
                              <a:pt x="313" y="306"/>
                            </a:lnTo>
                            <a:lnTo>
                              <a:pt x="325" y="302"/>
                            </a:lnTo>
                            <a:lnTo>
                              <a:pt x="334" y="297"/>
                            </a:lnTo>
                            <a:lnTo>
                              <a:pt x="344" y="291"/>
                            </a:lnTo>
                            <a:lnTo>
                              <a:pt x="351" y="285"/>
                            </a:lnTo>
                            <a:lnTo>
                              <a:pt x="359" y="279"/>
                            </a:lnTo>
                            <a:lnTo>
                              <a:pt x="367" y="276"/>
                            </a:lnTo>
                            <a:lnTo>
                              <a:pt x="372" y="268"/>
                            </a:lnTo>
                            <a:lnTo>
                              <a:pt x="380" y="260"/>
                            </a:lnTo>
                            <a:lnTo>
                              <a:pt x="386" y="251"/>
                            </a:lnTo>
                            <a:lnTo>
                              <a:pt x="391" y="243"/>
                            </a:lnTo>
                            <a:lnTo>
                              <a:pt x="397" y="234"/>
                            </a:lnTo>
                            <a:lnTo>
                              <a:pt x="405" y="224"/>
                            </a:lnTo>
                            <a:lnTo>
                              <a:pt x="410" y="213"/>
                            </a:lnTo>
                            <a:lnTo>
                              <a:pt x="416" y="205"/>
                            </a:lnTo>
                            <a:lnTo>
                              <a:pt x="420" y="194"/>
                            </a:lnTo>
                            <a:lnTo>
                              <a:pt x="426" y="186"/>
                            </a:lnTo>
                            <a:lnTo>
                              <a:pt x="429" y="179"/>
                            </a:lnTo>
                            <a:lnTo>
                              <a:pt x="433" y="171"/>
                            </a:lnTo>
                            <a:lnTo>
                              <a:pt x="437" y="162"/>
                            </a:lnTo>
                            <a:lnTo>
                              <a:pt x="441" y="158"/>
                            </a:lnTo>
                            <a:lnTo>
                              <a:pt x="509" y="279"/>
                            </a:lnTo>
                            <a:lnTo>
                              <a:pt x="509" y="279"/>
                            </a:lnTo>
                            <a:close/>
                          </a:path>
                        </a:pathLst>
                      </a:custGeom>
                      <a:solidFill>
                        <a:schemeClr val="accent5">
                          <a:lumMod val="50000"/>
                        </a:schemeClr>
                      </a:solidFill>
                      <a:ln>
                        <a:noFill/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/>
                      </a:sp3d>
                      <a:extLs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80" name="Group 79"/>
                    <p:cNvGrpSpPr/>
                    <p:nvPr/>
                  </p:nvGrpSpPr>
                  <p:grpSpPr>
                    <a:xfrm>
                      <a:off x="359452" y="2578614"/>
                      <a:ext cx="351498" cy="180553"/>
                      <a:chOff x="359452" y="2578614"/>
                      <a:chExt cx="351498" cy="180553"/>
                    </a:xfrm>
                  </p:grpSpPr>
                  <p:sp>
                    <p:nvSpPr>
                      <p:cNvPr id="81" name="Freeform 73"/>
                      <p:cNvSpPr>
                        <a:spLocks/>
                      </p:cNvSpPr>
                      <p:nvPr/>
                    </p:nvSpPr>
                    <p:spPr bwMode="auto">
                      <a:xfrm rot="3060000">
                        <a:off x="360230" y="2577836"/>
                        <a:ext cx="164893" cy="166449"/>
                      </a:xfrm>
                      <a:custGeom>
                        <a:avLst/>
                        <a:gdLst>
                          <a:gd name="T0" fmla="*/ 47 w 213"/>
                          <a:gd name="T1" fmla="*/ 19 h 213"/>
                          <a:gd name="T2" fmla="*/ 66 w 213"/>
                          <a:gd name="T3" fmla="*/ 10 h 213"/>
                          <a:gd name="T4" fmla="*/ 85 w 213"/>
                          <a:gd name="T5" fmla="*/ 2 h 213"/>
                          <a:gd name="T6" fmla="*/ 106 w 213"/>
                          <a:gd name="T7" fmla="*/ 0 h 213"/>
                          <a:gd name="T8" fmla="*/ 127 w 213"/>
                          <a:gd name="T9" fmla="*/ 2 h 213"/>
                          <a:gd name="T10" fmla="*/ 144 w 213"/>
                          <a:gd name="T11" fmla="*/ 8 h 213"/>
                          <a:gd name="T12" fmla="*/ 163 w 213"/>
                          <a:gd name="T13" fmla="*/ 18 h 213"/>
                          <a:gd name="T14" fmla="*/ 180 w 213"/>
                          <a:gd name="T15" fmla="*/ 31 h 213"/>
                          <a:gd name="T16" fmla="*/ 194 w 213"/>
                          <a:gd name="T17" fmla="*/ 48 h 213"/>
                          <a:gd name="T18" fmla="*/ 203 w 213"/>
                          <a:gd name="T19" fmla="*/ 67 h 213"/>
                          <a:gd name="T20" fmla="*/ 209 w 213"/>
                          <a:gd name="T21" fmla="*/ 88 h 213"/>
                          <a:gd name="T22" fmla="*/ 211 w 213"/>
                          <a:gd name="T23" fmla="*/ 109 h 213"/>
                          <a:gd name="T24" fmla="*/ 211 w 213"/>
                          <a:gd name="T25" fmla="*/ 128 h 213"/>
                          <a:gd name="T26" fmla="*/ 205 w 213"/>
                          <a:gd name="T27" fmla="*/ 147 h 213"/>
                          <a:gd name="T28" fmla="*/ 196 w 213"/>
                          <a:gd name="T29" fmla="*/ 166 h 213"/>
                          <a:gd name="T30" fmla="*/ 182 w 213"/>
                          <a:gd name="T31" fmla="*/ 183 h 213"/>
                          <a:gd name="T32" fmla="*/ 165 w 213"/>
                          <a:gd name="T33" fmla="*/ 196 h 213"/>
                          <a:gd name="T34" fmla="*/ 146 w 213"/>
                          <a:gd name="T35" fmla="*/ 206 h 213"/>
                          <a:gd name="T36" fmla="*/ 127 w 213"/>
                          <a:gd name="T37" fmla="*/ 211 h 213"/>
                          <a:gd name="T38" fmla="*/ 106 w 213"/>
                          <a:gd name="T39" fmla="*/ 213 h 213"/>
                          <a:gd name="T40" fmla="*/ 85 w 213"/>
                          <a:gd name="T41" fmla="*/ 211 h 213"/>
                          <a:gd name="T42" fmla="*/ 66 w 213"/>
                          <a:gd name="T43" fmla="*/ 206 h 213"/>
                          <a:gd name="T44" fmla="*/ 47 w 213"/>
                          <a:gd name="T45" fmla="*/ 196 h 213"/>
                          <a:gd name="T46" fmla="*/ 32 w 213"/>
                          <a:gd name="T47" fmla="*/ 183 h 213"/>
                          <a:gd name="T48" fmla="*/ 17 w 213"/>
                          <a:gd name="T49" fmla="*/ 168 h 213"/>
                          <a:gd name="T50" fmla="*/ 7 w 213"/>
                          <a:gd name="T51" fmla="*/ 149 h 213"/>
                          <a:gd name="T52" fmla="*/ 0 w 213"/>
                          <a:gd name="T53" fmla="*/ 130 h 213"/>
                          <a:gd name="T54" fmla="*/ 0 w 213"/>
                          <a:gd name="T55" fmla="*/ 109 h 213"/>
                          <a:gd name="T56" fmla="*/ 0 w 213"/>
                          <a:gd name="T57" fmla="*/ 90 h 213"/>
                          <a:gd name="T58" fmla="*/ 6 w 213"/>
                          <a:gd name="T59" fmla="*/ 69 h 213"/>
                          <a:gd name="T60" fmla="*/ 17 w 213"/>
                          <a:gd name="T61" fmla="*/ 50 h 213"/>
                          <a:gd name="T62" fmla="*/ 30 w 213"/>
                          <a:gd name="T63" fmla="*/ 35 h 213"/>
                          <a:gd name="T64" fmla="*/ 40 w 213"/>
                          <a:gd name="T65" fmla="*/ 29 h 213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</a:cxnLst>
                        <a:rect l="0" t="0" r="r" b="b"/>
                        <a:pathLst>
                          <a:path w="213" h="213">
                            <a:moveTo>
                              <a:pt x="40" y="29"/>
                            </a:moveTo>
                            <a:lnTo>
                              <a:pt x="47" y="19"/>
                            </a:lnTo>
                            <a:lnTo>
                              <a:pt x="57" y="14"/>
                            </a:lnTo>
                            <a:lnTo>
                              <a:pt x="66" y="10"/>
                            </a:lnTo>
                            <a:lnTo>
                              <a:pt x="76" y="6"/>
                            </a:lnTo>
                            <a:lnTo>
                              <a:pt x="85" y="2"/>
                            </a:lnTo>
                            <a:lnTo>
                              <a:pt x="97" y="2"/>
                            </a:lnTo>
                            <a:lnTo>
                              <a:pt x="106" y="0"/>
                            </a:lnTo>
                            <a:lnTo>
                              <a:pt x="118" y="2"/>
                            </a:lnTo>
                            <a:lnTo>
                              <a:pt x="127" y="2"/>
                            </a:lnTo>
                            <a:lnTo>
                              <a:pt x="135" y="6"/>
                            </a:lnTo>
                            <a:lnTo>
                              <a:pt x="144" y="8"/>
                            </a:lnTo>
                            <a:lnTo>
                              <a:pt x="156" y="14"/>
                            </a:lnTo>
                            <a:lnTo>
                              <a:pt x="163" y="18"/>
                            </a:lnTo>
                            <a:lnTo>
                              <a:pt x="173" y="25"/>
                            </a:lnTo>
                            <a:lnTo>
                              <a:pt x="180" y="31"/>
                            </a:lnTo>
                            <a:lnTo>
                              <a:pt x="188" y="40"/>
                            </a:lnTo>
                            <a:lnTo>
                              <a:pt x="194" y="48"/>
                            </a:lnTo>
                            <a:lnTo>
                              <a:pt x="199" y="58"/>
                            </a:lnTo>
                            <a:lnTo>
                              <a:pt x="203" y="67"/>
                            </a:lnTo>
                            <a:lnTo>
                              <a:pt x="207" y="77"/>
                            </a:lnTo>
                            <a:lnTo>
                              <a:pt x="209" y="88"/>
                            </a:lnTo>
                            <a:lnTo>
                              <a:pt x="211" y="97"/>
                            </a:lnTo>
                            <a:lnTo>
                              <a:pt x="211" y="109"/>
                            </a:lnTo>
                            <a:lnTo>
                              <a:pt x="213" y="118"/>
                            </a:lnTo>
                            <a:lnTo>
                              <a:pt x="211" y="128"/>
                            </a:lnTo>
                            <a:lnTo>
                              <a:pt x="207" y="137"/>
                            </a:lnTo>
                            <a:lnTo>
                              <a:pt x="205" y="147"/>
                            </a:lnTo>
                            <a:lnTo>
                              <a:pt x="201" y="158"/>
                            </a:lnTo>
                            <a:lnTo>
                              <a:pt x="196" y="166"/>
                            </a:lnTo>
                            <a:lnTo>
                              <a:pt x="190" y="175"/>
                            </a:lnTo>
                            <a:lnTo>
                              <a:pt x="182" y="183"/>
                            </a:lnTo>
                            <a:lnTo>
                              <a:pt x="175" y="192"/>
                            </a:lnTo>
                            <a:lnTo>
                              <a:pt x="165" y="196"/>
                            </a:lnTo>
                            <a:lnTo>
                              <a:pt x="156" y="202"/>
                            </a:lnTo>
                            <a:lnTo>
                              <a:pt x="146" y="206"/>
                            </a:lnTo>
                            <a:lnTo>
                              <a:pt x="137" y="210"/>
                            </a:lnTo>
                            <a:lnTo>
                              <a:pt x="127" y="211"/>
                            </a:lnTo>
                            <a:lnTo>
                              <a:pt x="116" y="213"/>
                            </a:lnTo>
                            <a:lnTo>
                              <a:pt x="106" y="213"/>
                            </a:lnTo>
                            <a:lnTo>
                              <a:pt x="97" y="213"/>
                            </a:lnTo>
                            <a:lnTo>
                              <a:pt x="85" y="211"/>
                            </a:lnTo>
                            <a:lnTo>
                              <a:pt x="76" y="210"/>
                            </a:lnTo>
                            <a:lnTo>
                              <a:pt x="66" y="206"/>
                            </a:lnTo>
                            <a:lnTo>
                              <a:pt x="57" y="202"/>
                            </a:lnTo>
                            <a:lnTo>
                              <a:pt x="47" y="196"/>
                            </a:lnTo>
                            <a:lnTo>
                              <a:pt x="40" y="191"/>
                            </a:lnTo>
                            <a:lnTo>
                              <a:pt x="32" y="183"/>
                            </a:lnTo>
                            <a:lnTo>
                              <a:pt x="26" y="175"/>
                            </a:lnTo>
                            <a:lnTo>
                              <a:pt x="17" y="168"/>
                            </a:lnTo>
                            <a:lnTo>
                              <a:pt x="11" y="158"/>
                            </a:lnTo>
                            <a:lnTo>
                              <a:pt x="7" y="149"/>
                            </a:lnTo>
                            <a:lnTo>
                              <a:pt x="4" y="139"/>
                            </a:lnTo>
                            <a:lnTo>
                              <a:pt x="0" y="130"/>
                            </a:lnTo>
                            <a:lnTo>
                              <a:pt x="0" y="118"/>
                            </a:lnTo>
                            <a:lnTo>
                              <a:pt x="0" y="109"/>
                            </a:lnTo>
                            <a:lnTo>
                              <a:pt x="0" y="99"/>
                            </a:lnTo>
                            <a:lnTo>
                              <a:pt x="0" y="90"/>
                            </a:lnTo>
                            <a:lnTo>
                              <a:pt x="4" y="78"/>
                            </a:lnTo>
                            <a:lnTo>
                              <a:pt x="6" y="69"/>
                            </a:lnTo>
                            <a:lnTo>
                              <a:pt x="11" y="59"/>
                            </a:lnTo>
                            <a:lnTo>
                              <a:pt x="17" y="50"/>
                            </a:lnTo>
                            <a:lnTo>
                              <a:pt x="23" y="42"/>
                            </a:lnTo>
                            <a:lnTo>
                              <a:pt x="30" y="35"/>
                            </a:lnTo>
                            <a:lnTo>
                              <a:pt x="40" y="29"/>
                            </a:lnTo>
                            <a:lnTo>
                              <a:pt x="40" y="29"/>
                            </a:lnTo>
                            <a:close/>
                          </a:path>
                        </a:pathLst>
                      </a:custGeom>
                      <a:solidFill>
                        <a:schemeClr val="accent5">
                          <a:lumMod val="50000"/>
                        </a:schemeClr>
                      </a:solidFill>
                      <a:ln>
                        <a:noFill/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/>
                      </a:sp3d>
                      <a:extLs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2" name="Freeform 84"/>
                      <p:cNvSpPr>
                        <a:spLocks/>
                      </p:cNvSpPr>
                      <p:nvPr/>
                    </p:nvSpPr>
                    <p:spPr bwMode="auto">
                      <a:xfrm rot="3060000">
                        <a:off x="546057" y="2594274"/>
                        <a:ext cx="164893" cy="164893"/>
                      </a:xfrm>
                      <a:custGeom>
                        <a:avLst/>
                        <a:gdLst>
                          <a:gd name="T0" fmla="*/ 8 w 213"/>
                          <a:gd name="T1" fmla="*/ 65 h 213"/>
                          <a:gd name="T2" fmla="*/ 2 w 213"/>
                          <a:gd name="T3" fmla="*/ 86 h 213"/>
                          <a:gd name="T4" fmla="*/ 0 w 213"/>
                          <a:gd name="T5" fmla="*/ 107 h 213"/>
                          <a:gd name="T6" fmla="*/ 2 w 213"/>
                          <a:gd name="T7" fmla="*/ 126 h 213"/>
                          <a:gd name="T8" fmla="*/ 8 w 213"/>
                          <a:gd name="T9" fmla="*/ 147 h 213"/>
                          <a:gd name="T10" fmla="*/ 17 w 213"/>
                          <a:gd name="T11" fmla="*/ 164 h 213"/>
                          <a:gd name="T12" fmla="*/ 31 w 213"/>
                          <a:gd name="T13" fmla="*/ 179 h 213"/>
                          <a:gd name="T14" fmla="*/ 48 w 213"/>
                          <a:gd name="T15" fmla="*/ 194 h 213"/>
                          <a:gd name="T16" fmla="*/ 67 w 213"/>
                          <a:gd name="T17" fmla="*/ 204 h 213"/>
                          <a:gd name="T18" fmla="*/ 86 w 213"/>
                          <a:gd name="T19" fmla="*/ 212 h 213"/>
                          <a:gd name="T20" fmla="*/ 107 w 213"/>
                          <a:gd name="T21" fmla="*/ 213 h 213"/>
                          <a:gd name="T22" fmla="*/ 128 w 213"/>
                          <a:gd name="T23" fmla="*/ 212 h 213"/>
                          <a:gd name="T24" fmla="*/ 147 w 213"/>
                          <a:gd name="T25" fmla="*/ 206 h 213"/>
                          <a:gd name="T26" fmla="*/ 164 w 213"/>
                          <a:gd name="T27" fmla="*/ 196 h 213"/>
                          <a:gd name="T28" fmla="*/ 181 w 213"/>
                          <a:gd name="T29" fmla="*/ 185 h 213"/>
                          <a:gd name="T30" fmla="*/ 194 w 213"/>
                          <a:gd name="T31" fmla="*/ 170 h 213"/>
                          <a:gd name="T32" fmla="*/ 206 w 213"/>
                          <a:gd name="T33" fmla="*/ 151 h 213"/>
                          <a:gd name="T34" fmla="*/ 211 w 213"/>
                          <a:gd name="T35" fmla="*/ 130 h 213"/>
                          <a:gd name="T36" fmla="*/ 213 w 213"/>
                          <a:gd name="T37" fmla="*/ 109 h 213"/>
                          <a:gd name="T38" fmla="*/ 211 w 213"/>
                          <a:gd name="T39" fmla="*/ 90 h 213"/>
                          <a:gd name="T40" fmla="*/ 206 w 213"/>
                          <a:gd name="T41" fmla="*/ 69 h 213"/>
                          <a:gd name="T42" fmla="*/ 198 w 213"/>
                          <a:gd name="T43" fmla="*/ 50 h 213"/>
                          <a:gd name="T44" fmla="*/ 185 w 213"/>
                          <a:gd name="T45" fmla="*/ 35 h 213"/>
                          <a:gd name="T46" fmla="*/ 169 w 213"/>
                          <a:gd name="T47" fmla="*/ 20 h 213"/>
                          <a:gd name="T48" fmla="*/ 150 w 213"/>
                          <a:gd name="T49" fmla="*/ 8 h 213"/>
                          <a:gd name="T50" fmla="*/ 130 w 213"/>
                          <a:gd name="T51" fmla="*/ 2 h 213"/>
                          <a:gd name="T52" fmla="*/ 109 w 213"/>
                          <a:gd name="T53" fmla="*/ 0 h 213"/>
                          <a:gd name="T54" fmla="*/ 88 w 213"/>
                          <a:gd name="T55" fmla="*/ 2 h 213"/>
                          <a:gd name="T56" fmla="*/ 69 w 213"/>
                          <a:gd name="T57" fmla="*/ 8 h 213"/>
                          <a:gd name="T58" fmla="*/ 50 w 213"/>
                          <a:gd name="T59" fmla="*/ 18 h 213"/>
                          <a:gd name="T60" fmla="*/ 33 w 213"/>
                          <a:gd name="T61" fmla="*/ 29 h 213"/>
                          <a:gd name="T62" fmla="*/ 19 w 213"/>
                          <a:gd name="T63" fmla="*/ 46 h 213"/>
                          <a:gd name="T64" fmla="*/ 15 w 213"/>
                          <a:gd name="T65" fmla="*/ 56 h 213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</a:cxnLst>
                        <a:rect l="0" t="0" r="r" b="b"/>
                        <a:pathLst>
                          <a:path w="213" h="213">
                            <a:moveTo>
                              <a:pt x="15" y="56"/>
                            </a:moveTo>
                            <a:lnTo>
                              <a:pt x="8" y="65"/>
                            </a:lnTo>
                            <a:lnTo>
                              <a:pt x="4" y="75"/>
                            </a:lnTo>
                            <a:lnTo>
                              <a:pt x="2" y="86"/>
                            </a:lnTo>
                            <a:lnTo>
                              <a:pt x="2" y="96"/>
                            </a:lnTo>
                            <a:lnTo>
                              <a:pt x="0" y="107"/>
                            </a:lnTo>
                            <a:lnTo>
                              <a:pt x="2" y="116"/>
                            </a:lnTo>
                            <a:lnTo>
                              <a:pt x="2" y="126"/>
                            </a:lnTo>
                            <a:lnTo>
                              <a:pt x="6" y="137"/>
                            </a:lnTo>
                            <a:lnTo>
                              <a:pt x="8" y="147"/>
                            </a:lnTo>
                            <a:lnTo>
                              <a:pt x="14" y="156"/>
                            </a:lnTo>
                            <a:lnTo>
                              <a:pt x="17" y="164"/>
                            </a:lnTo>
                            <a:lnTo>
                              <a:pt x="25" y="172"/>
                            </a:lnTo>
                            <a:lnTo>
                              <a:pt x="31" y="179"/>
                            </a:lnTo>
                            <a:lnTo>
                              <a:pt x="40" y="187"/>
                            </a:lnTo>
                            <a:lnTo>
                              <a:pt x="48" y="194"/>
                            </a:lnTo>
                            <a:lnTo>
                              <a:pt x="57" y="202"/>
                            </a:lnTo>
                            <a:lnTo>
                              <a:pt x="67" y="204"/>
                            </a:lnTo>
                            <a:lnTo>
                              <a:pt x="76" y="210"/>
                            </a:lnTo>
                            <a:lnTo>
                              <a:pt x="86" y="212"/>
                            </a:lnTo>
                            <a:lnTo>
                              <a:pt x="97" y="213"/>
                            </a:lnTo>
                            <a:lnTo>
                              <a:pt x="107" y="213"/>
                            </a:lnTo>
                            <a:lnTo>
                              <a:pt x="116" y="213"/>
                            </a:lnTo>
                            <a:lnTo>
                              <a:pt x="128" y="212"/>
                            </a:lnTo>
                            <a:lnTo>
                              <a:pt x="137" y="210"/>
                            </a:lnTo>
                            <a:lnTo>
                              <a:pt x="147" y="206"/>
                            </a:lnTo>
                            <a:lnTo>
                              <a:pt x="156" y="202"/>
                            </a:lnTo>
                            <a:lnTo>
                              <a:pt x="164" y="196"/>
                            </a:lnTo>
                            <a:lnTo>
                              <a:pt x="173" y="192"/>
                            </a:lnTo>
                            <a:lnTo>
                              <a:pt x="181" y="185"/>
                            </a:lnTo>
                            <a:lnTo>
                              <a:pt x="188" y="179"/>
                            </a:lnTo>
                            <a:lnTo>
                              <a:pt x="194" y="170"/>
                            </a:lnTo>
                            <a:lnTo>
                              <a:pt x="202" y="160"/>
                            </a:lnTo>
                            <a:lnTo>
                              <a:pt x="206" y="151"/>
                            </a:lnTo>
                            <a:lnTo>
                              <a:pt x="209" y="141"/>
                            </a:lnTo>
                            <a:lnTo>
                              <a:pt x="211" y="130"/>
                            </a:lnTo>
                            <a:lnTo>
                              <a:pt x="213" y="120"/>
                            </a:lnTo>
                            <a:lnTo>
                              <a:pt x="213" y="109"/>
                            </a:lnTo>
                            <a:lnTo>
                              <a:pt x="213" y="99"/>
                            </a:lnTo>
                            <a:lnTo>
                              <a:pt x="211" y="90"/>
                            </a:lnTo>
                            <a:lnTo>
                              <a:pt x="211" y="80"/>
                            </a:lnTo>
                            <a:lnTo>
                              <a:pt x="206" y="69"/>
                            </a:lnTo>
                            <a:lnTo>
                              <a:pt x="204" y="59"/>
                            </a:lnTo>
                            <a:lnTo>
                              <a:pt x="198" y="50"/>
                            </a:lnTo>
                            <a:lnTo>
                              <a:pt x="192" y="42"/>
                            </a:lnTo>
                            <a:lnTo>
                              <a:pt x="185" y="35"/>
                            </a:lnTo>
                            <a:lnTo>
                              <a:pt x="177" y="27"/>
                            </a:lnTo>
                            <a:lnTo>
                              <a:pt x="169" y="20"/>
                            </a:lnTo>
                            <a:lnTo>
                              <a:pt x="160" y="16"/>
                            </a:lnTo>
                            <a:lnTo>
                              <a:pt x="150" y="8"/>
                            </a:lnTo>
                            <a:lnTo>
                              <a:pt x="141" y="4"/>
                            </a:lnTo>
                            <a:lnTo>
                              <a:pt x="130" y="2"/>
                            </a:lnTo>
                            <a:lnTo>
                              <a:pt x="120" y="2"/>
                            </a:lnTo>
                            <a:lnTo>
                              <a:pt x="109" y="0"/>
                            </a:lnTo>
                            <a:lnTo>
                              <a:pt x="99" y="2"/>
                            </a:lnTo>
                            <a:lnTo>
                              <a:pt x="88" y="2"/>
                            </a:lnTo>
                            <a:lnTo>
                              <a:pt x="80" y="6"/>
                            </a:lnTo>
                            <a:lnTo>
                              <a:pt x="69" y="8"/>
                            </a:lnTo>
                            <a:lnTo>
                              <a:pt x="59" y="14"/>
                            </a:lnTo>
                            <a:lnTo>
                              <a:pt x="50" y="18"/>
                            </a:lnTo>
                            <a:lnTo>
                              <a:pt x="42" y="23"/>
                            </a:lnTo>
                            <a:lnTo>
                              <a:pt x="33" y="29"/>
                            </a:lnTo>
                            <a:lnTo>
                              <a:pt x="27" y="37"/>
                            </a:lnTo>
                            <a:lnTo>
                              <a:pt x="19" y="46"/>
                            </a:lnTo>
                            <a:lnTo>
                              <a:pt x="15" y="56"/>
                            </a:lnTo>
                            <a:lnTo>
                              <a:pt x="15" y="56"/>
                            </a:lnTo>
                            <a:close/>
                          </a:path>
                        </a:pathLst>
                      </a:custGeom>
                      <a:solidFill>
                        <a:schemeClr val="accent5">
                          <a:lumMod val="50000"/>
                        </a:schemeClr>
                      </a:solidFill>
                      <a:ln>
                        <a:noFill/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/>
                      </a:sp3d>
                      <a:extLs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</p:grpSp>
              </p:grpSp>
              <p:grpSp>
                <p:nvGrpSpPr>
                  <p:cNvPr id="33" name="Group 32"/>
                  <p:cNvGrpSpPr/>
                  <p:nvPr/>
                </p:nvGrpSpPr>
                <p:grpSpPr>
                  <a:xfrm>
                    <a:off x="1141604" y="1388627"/>
                    <a:ext cx="2340752" cy="1475733"/>
                    <a:chOff x="1141604" y="1388627"/>
                    <a:chExt cx="2340752" cy="1475733"/>
                  </a:xfrm>
                </p:grpSpPr>
                <p:sp>
                  <p:nvSpPr>
                    <p:cNvPr id="34" name="Freeform 81"/>
                    <p:cNvSpPr>
                      <a:spLocks noChangeAspect="1"/>
                    </p:cNvSpPr>
                    <p:nvPr/>
                  </p:nvSpPr>
                  <p:spPr bwMode="auto">
                    <a:xfrm rot="9224912" flipH="1">
                      <a:off x="2567956" y="1526970"/>
                      <a:ext cx="914400" cy="1328737"/>
                    </a:xfrm>
                    <a:custGeom>
                      <a:avLst/>
                      <a:gdLst>
                        <a:gd name="T0" fmla="*/ 154 w 1407"/>
                        <a:gd name="T1" fmla="*/ 1874 h 2045"/>
                        <a:gd name="T2" fmla="*/ 199 w 1407"/>
                        <a:gd name="T3" fmla="*/ 1899 h 2045"/>
                        <a:gd name="T4" fmla="*/ 256 w 1407"/>
                        <a:gd name="T5" fmla="*/ 1918 h 2045"/>
                        <a:gd name="T6" fmla="*/ 321 w 1407"/>
                        <a:gd name="T7" fmla="*/ 1928 h 2045"/>
                        <a:gd name="T8" fmla="*/ 393 w 1407"/>
                        <a:gd name="T9" fmla="*/ 1922 h 2045"/>
                        <a:gd name="T10" fmla="*/ 469 w 1407"/>
                        <a:gd name="T11" fmla="*/ 1890 h 2045"/>
                        <a:gd name="T12" fmla="*/ 544 w 1407"/>
                        <a:gd name="T13" fmla="*/ 1827 h 2045"/>
                        <a:gd name="T14" fmla="*/ 614 w 1407"/>
                        <a:gd name="T15" fmla="*/ 1726 h 2045"/>
                        <a:gd name="T16" fmla="*/ 654 w 1407"/>
                        <a:gd name="T17" fmla="*/ 1599 h 2045"/>
                        <a:gd name="T18" fmla="*/ 656 w 1407"/>
                        <a:gd name="T19" fmla="*/ 1452 h 2045"/>
                        <a:gd name="T20" fmla="*/ 631 w 1407"/>
                        <a:gd name="T21" fmla="*/ 1295 h 2045"/>
                        <a:gd name="T22" fmla="*/ 595 w 1407"/>
                        <a:gd name="T23" fmla="*/ 1127 h 2045"/>
                        <a:gd name="T24" fmla="*/ 561 w 1407"/>
                        <a:gd name="T25" fmla="*/ 954 h 2045"/>
                        <a:gd name="T26" fmla="*/ 534 w 1407"/>
                        <a:gd name="T27" fmla="*/ 778 h 2045"/>
                        <a:gd name="T28" fmla="*/ 538 w 1407"/>
                        <a:gd name="T29" fmla="*/ 603 h 2045"/>
                        <a:gd name="T30" fmla="*/ 576 w 1407"/>
                        <a:gd name="T31" fmla="*/ 433 h 2045"/>
                        <a:gd name="T32" fmla="*/ 669 w 1407"/>
                        <a:gd name="T33" fmla="*/ 272 h 2045"/>
                        <a:gd name="T34" fmla="*/ 785 w 1407"/>
                        <a:gd name="T35" fmla="*/ 139 h 2045"/>
                        <a:gd name="T36" fmla="*/ 897 w 1407"/>
                        <a:gd name="T37" fmla="*/ 55 h 2045"/>
                        <a:gd name="T38" fmla="*/ 1005 w 1407"/>
                        <a:gd name="T39" fmla="*/ 11 h 2045"/>
                        <a:gd name="T40" fmla="*/ 1106 w 1407"/>
                        <a:gd name="T41" fmla="*/ 0 h 2045"/>
                        <a:gd name="T42" fmla="*/ 1194 w 1407"/>
                        <a:gd name="T43" fmla="*/ 11 h 2045"/>
                        <a:gd name="T44" fmla="*/ 1270 w 1407"/>
                        <a:gd name="T45" fmla="*/ 34 h 2045"/>
                        <a:gd name="T46" fmla="*/ 1331 w 1407"/>
                        <a:gd name="T47" fmla="*/ 67 h 2045"/>
                        <a:gd name="T48" fmla="*/ 1386 w 1407"/>
                        <a:gd name="T49" fmla="*/ 106 h 2045"/>
                        <a:gd name="T50" fmla="*/ 1403 w 1407"/>
                        <a:gd name="T51" fmla="*/ 146 h 2045"/>
                        <a:gd name="T52" fmla="*/ 1359 w 1407"/>
                        <a:gd name="T53" fmla="*/ 125 h 2045"/>
                        <a:gd name="T54" fmla="*/ 1306 w 1407"/>
                        <a:gd name="T55" fmla="*/ 93 h 2045"/>
                        <a:gd name="T56" fmla="*/ 1249 w 1407"/>
                        <a:gd name="T57" fmla="*/ 70 h 2045"/>
                        <a:gd name="T58" fmla="*/ 1178 w 1407"/>
                        <a:gd name="T59" fmla="*/ 55 h 2045"/>
                        <a:gd name="T60" fmla="*/ 1095 w 1407"/>
                        <a:gd name="T61" fmla="*/ 55 h 2045"/>
                        <a:gd name="T62" fmla="*/ 1005 w 1407"/>
                        <a:gd name="T63" fmla="*/ 78 h 2045"/>
                        <a:gd name="T64" fmla="*/ 909 w 1407"/>
                        <a:gd name="T65" fmla="*/ 133 h 2045"/>
                        <a:gd name="T66" fmla="*/ 806 w 1407"/>
                        <a:gd name="T67" fmla="*/ 226 h 2045"/>
                        <a:gd name="T68" fmla="*/ 699 w 1407"/>
                        <a:gd name="T69" fmla="*/ 361 h 2045"/>
                        <a:gd name="T70" fmla="*/ 635 w 1407"/>
                        <a:gd name="T71" fmla="*/ 517 h 2045"/>
                        <a:gd name="T72" fmla="*/ 621 w 1407"/>
                        <a:gd name="T73" fmla="*/ 684 h 2045"/>
                        <a:gd name="T74" fmla="*/ 640 w 1407"/>
                        <a:gd name="T75" fmla="*/ 852 h 2045"/>
                        <a:gd name="T76" fmla="*/ 680 w 1407"/>
                        <a:gd name="T77" fmla="*/ 1025 h 2045"/>
                        <a:gd name="T78" fmla="*/ 724 w 1407"/>
                        <a:gd name="T79" fmla="*/ 1196 h 2045"/>
                        <a:gd name="T80" fmla="*/ 762 w 1407"/>
                        <a:gd name="T81" fmla="*/ 1365 h 2045"/>
                        <a:gd name="T82" fmla="*/ 779 w 1407"/>
                        <a:gd name="T83" fmla="*/ 1526 h 2045"/>
                        <a:gd name="T84" fmla="*/ 762 w 1407"/>
                        <a:gd name="T85" fmla="*/ 1682 h 2045"/>
                        <a:gd name="T86" fmla="*/ 696 w 1407"/>
                        <a:gd name="T87" fmla="*/ 1829 h 2045"/>
                        <a:gd name="T88" fmla="*/ 604 w 1407"/>
                        <a:gd name="T89" fmla="*/ 1939 h 2045"/>
                        <a:gd name="T90" fmla="*/ 506 w 1407"/>
                        <a:gd name="T91" fmla="*/ 2004 h 2045"/>
                        <a:gd name="T92" fmla="*/ 405 w 1407"/>
                        <a:gd name="T93" fmla="*/ 2038 h 2045"/>
                        <a:gd name="T94" fmla="*/ 308 w 1407"/>
                        <a:gd name="T95" fmla="*/ 2044 h 2045"/>
                        <a:gd name="T96" fmla="*/ 220 w 1407"/>
                        <a:gd name="T97" fmla="*/ 2034 h 2045"/>
                        <a:gd name="T98" fmla="*/ 142 w 1407"/>
                        <a:gd name="T99" fmla="*/ 2011 h 2045"/>
                        <a:gd name="T100" fmla="*/ 83 w 1407"/>
                        <a:gd name="T101" fmla="*/ 1985 h 2045"/>
                        <a:gd name="T102" fmla="*/ 30 w 1407"/>
                        <a:gd name="T103" fmla="*/ 1956 h 2045"/>
                        <a:gd name="T104" fmla="*/ 0 w 1407"/>
                        <a:gd name="T105" fmla="*/ 1888 h 2045"/>
                        <a:gd name="T106" fmla="*/ 42 w 1407"/>
                        <a:gd name="T107" fmla="*/ 1833 h 2045"/>
                        <a:gd name="T108" fmla="*/ 101 w 1407"/>
                        <a:gd name="T109" fmla="*/ 1838 h 204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1407" h="2045">
                          <a:moveTo>
                            <a:pt x="106" y="1840"/>
                          </a:moveTo>
                          <a:lnTo>
                            <a:pt x="108" y="1844"/>
                          </a:lnTo>
                          <a:lnTo>
                            <a:pt x="118" y="1850"/>
                          </a:lnTo>
                          <a:lnTo>
                            <a:pt x="123" y="1853"/>
                          </a:lnTo>
                          <a:lnTo>
                            <a:pt x="133" y="1861"/>
                          </a:lnTo>
                          <a:lnTo>
                            <a:pt x="142" y="1867"/>
                          </a:lnTo>
                          <a:lnTo>
                            <a:pt x="154" y="1874"/>
                          </a:lnTo>
                          <a:lnTo>
                            <a:pt x="158" y="1878"/>
                          </a:lnTo>
                          <a:lnTo>
                            <a:pt x="163" y="1882"/>
                          </a:lnTo>
                          <a:lnTo>
                            <a:pt x="171" y="1884"/>
                          </a:lnTo>
                          <a:lnTo>
                            <a:pt x="179" y="1888"/>
                          </a:lnTo>
                          <a:lnTo>
                            <a:pt x="184" y="1891"/>
                          </a:lnTo>
                          <a:lnTo>
                            <a:pt x="192" y="1895"/>
                          </a:lnTo>
                          <a:lnTo>
                            <a:pt x="199" y="1899"/>
                          </a:lnTo>
                          <a:lnTo>
                            <a:pt x="207" y="1901"/>
                          </a:lnTo>
                          <a:lnTo>
                            <a:pt x="215" y="1905"/>
                          </a:lnTo>
                          <a:lnTo>
                            <a:pt x="222" y="1907"/>
                          </a:lnTo>
                          <a:lnTo>
                            <a:pt x="230" y="1910"/>
                          </a:lnTo>
                          <a:lnTo>
                            <a:pt x="239" y="1914"/>
                          </a:lnTo>
                          <a:lnTo>
                            <a:pt x="247" y="1916"/>
                          </a:lnTo>
                          <a:lnTo>
                            <a:pt x="256" y="1918"/>
                          </a:lnTo>
                          <a:lnTo>
                            <a:pt x="266" y="1922"/>
                          </a:lnTo>
                          <a:lnTo>
                            <a:pt x="275" y="1924"/>
                          </a:lnTo>
                          <a:lnTo>
                            <a:pt x="285" y="1926"/>
                          </a:lnTo>
                          <a:lnTo>
                            <a:pt x="293" y="1928"/>
                          </a:lnTo>
                          <a:lnTo>
                            <a:pt x="302" y="1928"/>
                          </a:lnTo>
                          <a:lnTo>
                            <a:pt x="314" y="1928"/>
                          </a:lnTo>
                          <a:lnTo>
                            <a:pt x="321" y="1928"/>
                          </a:lnTo>
                          <a:lnTo>
                            <a:pt x="333" y="1928"/>
                          </a:lnTo>
                          <a:lnTo>
                            <a:pt x="342" y="1928"/>
                          </a:lnTo>
                          <a:lnTo>
                            <a:pt x="353" y="1928"/>
                          </a:lnTo>
                          <a:lnTo>
                            <a:pt x="363" y="1926"/>
                          </a:lnTo>
                          <a:lnTo>
                            <a:pt x="374" y="1924"/>
                          </a:lnTo>
                          <a:lnTo>
                            <a:pt x="384" y="1922"/>
                          </a:lnTo>
                          <a:lnTo>
                            <a:pt x="393" y="1922"/>
                          </a:lnTo>
                          <a:lnTo>
                            <a:pt x="405" y="1918"/>
                          </a:lnTo>
                          <a:lnTo>
                            <a:pt x="416" y="1914"/>
                          </a:lnTo>
                          <a:lnTo>
                            <a:pt x="426" y="1910"/>
                          </a:lnTo>
                          <a:lnTo>
                            <a:pt x="437" y="1907"/>
                          </a:lnTo>
                          <a:lnTo>
                            <a:pt x="448" y="1901"/>
                          </a:lnTo>
                          <a:lnTo>
                            <a:pt x="458" y="1895"/>
                          </a:lnTo>
                          <a:lnTo>
                            <a:pt x="469" y="1890"/>
                          </a:lnTo>
                          <a:lnTo>
                            <a:pt x="481" y="1882"/>
                          </a:lnTo>
                          <a:lnTo>
                            <a:pt x="490" y="1874"/>
                          </a:lnTo>
                          <a:lnTo>
                            <a:pt x="500" y="1867"/>
                          </a:lnTo>
                          <a:lnTo>
                            <a:pt x="511" y="1857"/>
                          </a:lnTo>
                          <a:lnTo>
                            <a:pt x="523" y="1848"/>
                          </a:lnTo>
                          <a:lnTo>
                            <a:pt x="532" y="1836"/>
                          </a:lnTo>
                          <a:lnTo>
                            <a:pt x="544" y="1827"/>
                          </a:lnTo>
                          <a:lnTo>
                            <a:pt x="553" y="1814"/>
                          </a:lnTo>
                          <a:lnTo>
                            <a:pt x="563" y="1802"/>
                          </a:lnTo>
                          <a:lnTo>
                            <a:pt x="574" y="1789"/>
                          </a:lnTo>
                          <a:lnTo>
                            <a:pt x="583" y="1775"/>
                          </a:lnTo>
                          <a:lnTo>
                            <a:pt x="595" y="1758"/>
                          </a:lnTo>
                          <a:lnTo>
                            <a:pt x="606" y="1743"/>
                          </a:lnTo>
                          <a:lnTo>
                            <a:pt x="614" y="1726"/>
                          </a:lnTo>
                          <a:lnTo>
                            <a:pt x="623" y="1709"/>
                          </a:lnTo>
                          <a:lnTo>
                            <a:pt x="629" y="1690"/>
                          </a:lnTo>
                          <a:lnTo>
                            <a:pt x="637" y="1673"/>
                          </a:lnTo>
                          <a:lnTo>
                            <a:pt x="640" y="1654"/>
                          </a:lnTo>
                          <a:lnTo>
                            <a:pt x="646" y="1637"/>
                          </a:lnTo>
                          <a:lnTo>
                            <a:pt x="650" y="1616"/>
                          </a:lnTo>
                          <a:lnTo>
                            <a:pt x="654" y="1599"/>
                          </a:lnTo>
                          <a:lnTo>
                            <a:pt x="656" y="1578"/>
                          </a:lnTo>
                          <a:lnTo>
                            <a:pt x="658" y="1557"/>
                          </a:lnTo>
                          <a:lnTo>
                            <a:pt x="658" y="1536"/>
                          </a:lnTo>
                          <a:lnTo>
                            <a:pt x="658" y="1517"/>
                          </a:lnTo>
                          <a:lnTo>
                            <a:pt x="658" y="1494"/>
                          </a:lnTo>
                          <a:lnTo>
                            <a:pt x="656" y="1475"/>
                          </a:lnTo>
                          <a:lnTo>
                            <a:pt x="656" y="1452"/>
                          </a:lnTo>
                          <a:lnTo>
                            <a:pt x="654" y="1431"/>
                          </a:lnTo>
                          <a:lnTo>
                            <a:pt x="650" y="1409"/>
                          </a:lnTo>
                          <a:lnTo>
                            <a:pt x="646" y="1386"/>
                          </a:lnTo>
                          <a:lnTo>
                            <a:pt x="644" y="1363"/>
                          </a:lnTo>
                          <a:lnTo>
                            <a:pt x="640" y="1342"/>
                          </a:lnTo>
                          <a:lnTo>
                            <a:pt x="635" y="1317"/>
                          </a:lnTo>
                          <a:lnTo>
                            <a:pt x="631" y="1295"/>
                          </a:lnTo>
                          <a:lnTo>
                            <a:pt x="627" y="1272"/>
                          </a:lnTo>
                          <a:lnTo>
                            <a:pt x="621" y="1249"/>
                          </a:lnTo>
                          <a:lnTo>
                            <a:pt x="616" y="1224"/>
                          </a:lnTo>
                          <a:lnTo>
                            <a:pt x="612" y="1200"/>
                          </a:lnTo>
                          <a:lnTo>
                            <a:pt x="606" y="1177"/>
                          </a:lnTo>
                          <a:lnTo>
                            <a:pt x="601" y="1152"/>
                          </a:lnTo>
                          <a:lnTo>
                            <a:pt x="595" y="1127"/>
                          </a:lnTo>
                          <a:lnTo>
                            <a:pt x="591" y="1103"/>
                          </a:lnTo>
                          <a:lnTo>
                            <a:pt x="585" y="1080"/>
                          </a:lnTo>
                          <a:lnTo>
                            <a:pt x="582" y="1055"/>
                          </a:lnTo>
                          <a:lnTo>
                            <a:pt x="574" y="1030"/>
                          </a:lnTo>
                          <a:lnTo>
                            <a:pt x="570" y="1004"/>
                          </a:lnTo>
                          <a:lnTo>
                            <a:pt x="563" y="979"/>
                          </a:lnTo>
                          <a:lnTo>
                            <a:pt x="561" y="954"/>
                          </a:lnTo>
                          <a:lnTo>
                            <a:pt x="555" y="930"/>
                          </a:lnTo>
                          <a:lnTo>
                            <a:pt x="551" y="903"/>
                          </a:lnTo>
                          <a:lnTo>
                            <a:pt x="547" y="878"/>
                          </a:lnTo>
                          <a:lnTo>
                            <a:pt x="544" y="854"/>
                          </a:lnTo>
                          <a:lnTo>
                            <a:pt x="540" y="829"/>
                          </a:lnTo>
                          <a:lnTo>
                            <a:pt x="538" y="802"/>
                          </a:lnTo>
                          <a:lnTo>
                            <a:pt x="534" y="778"/>
                          </a:lnTo>
                          <a:lnTo>
                            <a:pt x="534" y="753"/>
                          </a:lnTo>
                          <a:lnTo>
                            <a:pt x="532" y="728"/>
                          </a:lnTo>
                          <a:lnTo>
                            <a:pt x="532" y="703"/>
                          </a:lnTo>
                          <a:lnTo>
                            <a:pt x="532" y="679"/>
                          </a:lnTo>
                          <a:lnTo>
                            <a:pt x="534" y="654"/>
                          </a:lnTo>
                          <a:lnTo>
                            <a:pt x="534" y="629"/>
                          </a:lnTo>
                          <a:lnTo>
                            <a:pt x="538" y="603"/>
                          </a:lnTo>
                          <a:lnTo>
                            <a:pt x="540" y="578"/>
                          </a:lnTo>
                          <a:lnTo>
                            <a:pt x="545" y="555"/>
                          </a:lnTo>
                          <a:lnTo>
                            <a:pt x="549" y="528"/>
                          </a:lnTo>
                          <a:lnTo>
                            <a:pt x="555" y="506"/>
                          </a:lnTo>
                          <a:lnTo>
                            <a:pt x="561" y="481"/>
                          </a:lnTo>
                          <a:lnTo>
                            <a:pt x="570" y="456"/>
                          </a:lnTo>
                          <a:lnTo>
                            <a:pt x="576" y="433"/>
                          </a:lnTo>
                          <a:lnTo>
                            <a:pt x="585" y="409"/>
                          </a:lnTo>
                          <a:lnTo>
                            <a:pt x="597" y="384"/>
                          </a:lnTo>
                          <a:lnTo>
                            <a:pt x="610" y="361"/>
                          </a:lnTo>
                          <a:lnTo>
                            <a:pt x="621" y="338"/>
                          </a:lnTo>
                          <a:lnTo>
                            <a:pt x="637" y="316"/>
                          </a:lnTo>
                          <a:lnTo>
                            <a:pt x="652" y="293"/>
                          </a:lnTo>
                          <a:lnTo>
                            <a:pt x="669" y="272"/>
                          </a:lnTo>
                          <a:lnTo>
                            <a:pt x="684" y="247"/>
                          </a:lnTo>
                          <a:lnTo>
                            <a:pt x="701" y="226"/>
                          </a:lnTo>
                          <a:lnTo>
                            <a:pt x="718" y="205"/>
                          </a:lnTo>
                          <a:lnTo>
                            <a:pt x="736" y="188"/>
                          </a:lnTo>
                          <a:lnTo>
                            <a:pt x="751" y="171"/>
                          </a:lnTo>
                          <a:lnTo>
                            <a:pt x="768" y="154"/>
                          </a:lnTo>
                          <a:lnTo>
                            <a:pt x="785" y="139"/>
                          </a:lnTo>
                          <a:lnTo>
                            <a:pt x="802" y="125"/>
                          </a:lnTo>
                          <a:lnTo>
                            <a:pt x="817" y="110"/>
                          </a:lnTo>
                          <a:lnTo>
                            <a:pt x="834" y="97"/>
                          </a:lnTo>
                          <a:lnTo>
                            <a:pt x="850" y="86"/>
                          </a:lnTo>
                          <a:lnTo>
                            <a:pt x="865" y="76"/>
                          </a:lnTo>
                          <a:lnTo>
                            <a:pt x="882" y="65"/>
                          </a:lnTo>
                          <a:lnTo>
                            <a:pt x="897" y="55"/>
                          </a:lnTo>
                          <a:lnTo>
                            <a:pt x="914" y="48"/>
                          </a:lnTo>
                          <a:lnTo>
                            <a:pt x="931" y="40"/>
                          </a:lnTo>
                          <a:lnTo>
                            <a:pt x="947" y="32"/>
                          </a:lnTo>
                          <a:lnTo>
                            <a:pt x="960" y="27"/>
                          </a:lnTo>
                          <a:lnTo>
                            <a:pt x="975" y="19"/>
                          </a:lnTo>
                          <a:lnTo>
                            <a:pt x="992" y="15"/>
                          </a:lnTo>
                          <a:lnTo>
                            <a:pt x="1005" y="11"/>
                          </a:lnTo>
                          <a:lnTo>
                            <a:pt x="1021" y="8"/>
                          </a:lnTo>
                          <a:lnTo>
                            <a:pt x="1034" y="4"/>
                          </a:lnTo>
                          <a:lnTo>
                            <a:pt x="1051" y="4"/>
                          </a:lnTo>
                          <a:lnTo>
                            <a:pt x="1064" y="0"/>
                          </a:lnTo>
                          <a:lnTo>
                            <a:pt x="1078" y="0"/>
                          </a:lnTo>
                          <a:lnTo>
                            <a:pt x="1093" y="0"/>
                          </a:lnTo>
                          <a:lnTo>
                            <a:pt x="1106" y="0"/>
                          </a:lnTo>
                          <a:lnTo>
                            <a:pt x="1118" y="0"/>
                          </a:lnTo>
                          <a:lnTo>
                            <a:pt x="1133" y="0"/>
                          </a:lnTo>
                          <a:lnTo>
                            <a:pt x="1146" y="2"/>
                          </a:lnTo>
                          <a:lnTo>
                            <a:pt x="1159" y="6"/>
                          </a:lnTo>
                          <a:lnTo>
                            <a:pt x="1171" y="6"/>
                          </a:lnTo>
                          <a:lnTo>
                            <a:pt x="1182" y="10"/>
                          </a:lnTo>
                          <a:lnTo>
                            <a:pt x="1194" y="11"/>
                          </a:lnTo>
                          <a:lnTo>
                            <a:pt x="1207" y="15"/>
                          </a:lnTo>
                          <a:lnTo>
                            <a:pt x="1217" y="17"/>
                          </a:lnTo>
                          <a:lnTo>
                            <a:pt x="1228" y="21"/>
                          </a:lnTo>
                          <a:lnTo>
                            <a:pt x="1239" y="23"/>
                          </a:lnTo>
                          <a:lnTo>
                            <a:pt x="1251" y="29"/>
                          </a:lnTo>
                          <a:lnTo>
                            <a:pt x="1258" y="32"/>
                          </a:lnTo>
                          <a:lnTo>
                            <a:pt x="1270" y="34"/>
                          </a:lnTo>
                          <a:lnTo>
                            <a:pt x="1279" y="40"/>
                          </a:lnTo>
                          <a:lnTo>
                            <a:pt x="1289" y="44"/>
                          </a:lnTo>
                          <a:lnTo>
                            <a:pt x="1296" y="48"/>
                          </a:lnTo>
                          <a:lnTo>
                            <a:pt x="1306" y="51"/>
                          </a:lnTo>
                          <a:lnTo>
                            <a:pt x="1313" y="57"/>
                          </a:lnTo>
                          <a:lnTo>
                            <a:pt x="1323" y="63"/>
                          </a:lnTo>
                          <a:lnTo>
                            <a:pt x="1331" y="67"/>
                          </a:lnTo>
                          <a:lnTo>
                            <a:pt x="1336" y="70"/>
                          </a:lnTo>
                          <a:lnTo>
                            <a:pt x="1344" y="74"/>
                          </a:lnTo>
                          <a:lnTo>
                            <a:pt x="1351" y="78"/>
                          </a:lnTo>
                          <a:lnTo>
                            <a:pt x="1361" y="87"/>
                          </a:lnTo>
                          <a:lnTo>
                            <a:pt x="1372" y="95"/>
                          </a:lnTo>
                          <a:lnTo>
                            <a:pt x="1380" y="101"/>
                          </a:lnTo>
                          <a:lnTo>
                            <a:pt x="1386" y="106"/>
                          </a:lnTo>
                          <a:lnTo>
                            <a:pt x="1391" y="110"/>
                          </a:lnTo>
                          <a:lnTo>
                            <a:pt x="1395" y="112"/>
                          </a:lnTo>
                          <a:lnTo>
                            <a:pt x="1397" y="118"/>
                          </a:lnTo>
                          <a:lnTo>
                            <a:pt x="1403" y="127"/>
                          </a:lnTo>
                          <a:lnTo>
                            <a:pt x="1405" y="133"/>
                          </a:lnTo>
                          <a:lnTo>
                            <a:pt x="1407" y="143"/>
                          </a:lnTo>
                          <a:lnTo>
                            <a:pt x="1403" y="146"/>
                          </a:lnTo>
                          <a:lnTo>
                            <a:pt x="1399" y="148"/>
                          </a:lnTo>
                          <a:lnTo>
                            <a:pt x="1391" y="148"/>
                          </a:lnTo>
                          <a:lnTo>
                            <a:pt x="1384" y="144"/>
                          </a:lnTo>
                          <a:lnTo>
                            <a:pt x="1378" y="139"/>
                          </a:lnTo>
                          <a:lnTo>
                            <a:pt x="1372" y="137"/>
                          </a:lnTo>
                          <a:lnTo>
                            <a:pt x="1367" y="129"/>
                          </a:lnTo>
                          <a:lnTo>
                            <a:pt x="1359" y="125"/>
                          </a:lnTo>
                          <a:lnTo>
                            <a:pt x="1348" y="118"/>
                          </a:lnTo>
                          <a:lnTo>
                            <a:pt x="1338" y="112"/>
                          </a:lnTo>
                          <a:lnTo>
                            <a:pt x="1331" y="108"/>
                          </a:lnTo>
                          <a:lnTo>
                            <a:pt x="1325" y="105"/>
                          </a:lnTo>
                          <a:lnTo>
                            <a:pt x="1319" y="101"/>
                          </a:lnTo>
                          <a:lnTo>
                            <a:pt x="1313" y="99"/>
                          </a:lnTo>
                          <a:lnTo>
                            <a:pt x="1306" y="93"/>
                          </a:lnTo>
                          <a:lnTo>
                            <a:pt x="1298" y="89"/>
                          </a:lnTo>
                          <a:lnTo>
                            <a:pt x="1291" y="87"/>
                          </a:lnTo>
                          <a:lnTo>
                            <a:pt x="1283" y="84"/>
                          </a:lnTo>
                          <a:lnTo>
                            <a:pt x="1274" y="80"/>
                          </a:lnTo>
                          <a:lnTo>
                            <a:pt x="1266" y="76"/>
                          </a:lnTo>
                          <a:lnTo>
                            <a:pt x="1256" y="72"/>
                          </a:lnTo>
                          <a:lnTo>
                            <a:pt x="1249" y="70"/>
                          </a:lnTo>
                          <a:lnTo>
                            <a:pt x="1239" y="67"/>
                          </a:lnTo>
                          <a:lnTo>
                            <a:pt x="1230" y="65"/>
                          </a:lnTo>
                          <a:lnTo>
                            <a:pt x="1218" y="61"/>
                          </a:lnTo>
                          <a:lnTo>
                            <a:pt x="1211" y="61"/>
                          </a:lnTo>
                          <a:lnTo>
                            <a:pt x="1199" y="57"/>
                          </a:lnTo>
                          <a:lnTo>
                            <a:pt x="1188" y="55"/>
                          </a:lnTo>
                          <a:lnTo>
                            <a:pt x="1178" y="55"/>
                          </a:lnTo>
                          <a:lnTo>
                            <a:pt x="1167" y="55"/>
                          </a:lnTo>
                          <a:lnTo>
                            <a:pt x="1156" y="53"/>
                          </a:lnTo>
                          <a:lnTo>
                            <a:pt x="1144" y="51"/>
                          </a:lnTo>
                          <a:lnTo>
                            <a:pt x="1133" y="51"/>
                          </a:lnTo>
                          <a:lnTo>
                            <a:pt x="1121" y="53"/>
                          </a:lnTo>
                          <a:lnTo>
                            <a:pt x="1108" y="53"/>
                          </a:lnTo>
                          <a:lnTo>
                            <a:pt x="1095" y="55"/>
                          </a:lnTo>
                          <a:lnTo>
                            <a:pt x="1083" y="57"/>
                          </a:lnTo>
                          <a:lnTo>
                            <a:pt x="1072" y="61"/>
                          </a:lnTo>
                          <a:lnTo>
                            <a:pt x="1059" y="63"/>
                          </a:lnTo>
                          <a:lnTo>
                            <a:pt x="1045" y="67"/>
                          </a:lnTo>
                          <a:lnTo>
                            <a:pt x="1032" y="70"/>
                          </a:lnTo>
                          <a:lnTo>
                            <a:pt x="1019" y="74"/>
                          </a:lnTo>
                          <a:lnTo>
                            <a:pt x="1005" y="78"/>
                          </a:lnTo>
                          <a:lnTo>
                            <a:pt x="992" y="84"/>
                          </a:lnTo>
                          <a:lnTo>
                            <a:pt x="977" y="91"/>
                          </a:lnTo>
                          <a:lnTo>
                            <a:pt x="966" y="99"/>
                          </a:lnTo>
                          <a:lnTo>
                            <a:pt x="950" y="106"/>
                          </a:lnTo>
                          <a:lnTo>
                            <a:pt x="937" y="114"/>
                          </a:lnTo>
                          <a:lnTo>
                            <a:pt x="922" y="124"/>
                          </a:lnTo>
                          <a:lnTo>
                            <a:pt x="909" y="133"/>
                          </a:lnTo>
                          <a:lnTo>
                            <a:pt x="893" y="144"/>
                          </a:lnTo>
                          <a:lnTo>
                            <a:pt x="880" y="156"/>
                          </a:lnTo>
                          <a:lnTo>
                            <a:pt x="865" y="167"/>
                          </a:lnTo>
                          <a:lnTo>
                            <a:pt x="852" y="183"/>
                          </a:lnTo>
                          <a:lnTo>
                            <a:pt x="834" y="196"/>
                          </a:lnTo>
                          <a:lnTo>
                            <a:pt x="819" y="211"/>
                          </a:lnTo>
                          <a:lnTo>
                            <a:pt x="806" y="226"/>
                          </a:lnTo>
                          <a:lnTo>
                            <a:pt x="791" y="243"/>
                          </a:lnTo>
                          <a:lnTo>
                            <a:pt x="774" y="260"/>
                          </a:lnTo>
                          <a:lnTo>
                            <a:pt x="758" y="279"/>
                          </a:lnTo>
                          <a:lnTo>
                            <a:pt x="745" y="298"/>
                          </a:lnTo>
                          <a:lnTo>
                            <a:pt x="730" y="321"/>
                          </a:lnTo>
                          <a:lnTo>
                            <a:pt x="713" y="340"/>
                          </a:lnTo>
                          <a:lnTo>
                            <a:pt x="699" y="361"/>
                          </a:lnTo>
                          <a:lnTo>
                            <a:pt x="686" y="384"/>
                          </a:lnTo>
                          <a:lnTo>
                            <a:pt x="675" y="407"/>
                          </a:lnTo>
                          <a:lnTo>
                            <a:pt x="665" y="428"/>
                          </a:lnTo>
                          <a:lnTo>
                            <a:pt x="656" y="451"/>
                          </a:lnTo>
                          <a:lnTo>
                            <a:pt x="648" y="471"/>
                          </a:lnTo>
                          <a:lnTo>
                            <a:pt x="642" y="496"/>
                          </a:lnTo>
                          <a:lnTo>
                            <a:pt x="635" y="517"/>
                          </a:lnTo>
                          <a:lnTo>
                            <a:pt x="633" y="540"/>
                          </a:lnTo>
                          <a:lnTo>
                            <a:pt x="627" y="563"/>
                          </a:lnTo>
                          <a:lnTo>
                            <a:pt x="625" y="587"/>
                          </a:lnTo>
                          <a:lnTo>
                            <a:pt x="621" y="612"/>
                          </a:lnTo>
                          <a:lnTo>
                            <a:pt x="621" y="635"/>
                          </a:lnTo>
                          <a:lnTo>
                            <a:pt x="621" y="660"/>
                          </a:lnTo>
                          <a:lnTo>
                            <a:pt x="621" y="684"/>
                          </a:lnTo>
                          <a:lnTo>
                            <a:pt x="621" y="707"/>
                          </a:lnTo>
                          <a:lnTo>
                            <a:pt x="623" y="730"/>
                          </a:lnTo>
                          <a:lnTo>
                            <a:pt x="625" y="755"/>
                          </a:lnTo>
                          <a:lnTo>
                            <a:pt x="629" y="779"/>
                          </a:lnTo>
                          <a:lnTo>
                            <a:pt x="633" y="802"/>
                          </a:lnTo>
                          <a:lnTo>
                            <a:pt x="635" y="829"/>
                          </a:lnTo>
                          <a:lnTo>
                            <a:pt x="640" y="852"/>
                          </a:lnTo>
                          <a:lnTo>
                            <a:pt x="646" y="876"/>
                          </a:lnTo>
                          <a:lnTo>
                            <a:pt x="650" y="901"/>
                          </a:lnTo>
                          <a:lnTo>
                            <a:pt x="656" y="926"/>
                          </a:lnTo>
                          <a:lnTo>
                            <a:pt x="661" y="950"/>
                          </a:lnTo>
                          <a:lnTo>
                            <a:pt x="667" y="975"/>
                          </a:lnTo>
                          <a:lnTo>
                            <a:pt x="673" y="998"/>
                          </a:lnTo>
                          <a:lnTo>
                            <a:pt x="680" y="1025"/>
                          </a:lnTo>
                          <a:lnTo>
                            <a:pt x="686" y="1049"/>
                          </a:lnTo>
                          <a:lnTo>
                            <a:pt x="694" y="1074"/>
                          </a:lnTo>
                          <a:lnTo>
                            <a:pt x="699" y="1099"/>
                          </a:lnTo>
                          <a:lnTo>
                            <a:pt x="707" y="1122"/>
                          </a:lnTo>
                          <a:lnTo>
                            <a:pt x="713" y="1146"/>
                          </a:lnTo>
                          <a:lnTo>
                            <a:pt x="718" y="1171"/>
                          </a:lnTo>
                          <a:lnTo>
                            <a:pt x="724" y="1196"/>
                          </a:lnTo>
                          <a:lnTo>
                            <a:pt x="730" y="1220"/>
                          </a:lnTo>
                          <a:lnTo>
                            <a:pt x="736" y="1243"/>
                          </a:lnTo>
                          <a:lnTo>
                            <a:pt x="743" y="1270"/>
                          </a:lnTo>
                          <a:lnTo>
                            <a:pt x="747" y="1293"/>
                          </a:lnTo>
                          <a:lnTo>
                            <a:pt x="753" y="1315"/>
                          </a:lnTo>
                          <a:lnTo>
                            <a:pt x="756" y="1340"/>
                          </a:lnTo>
                          <a:lnTo>
                            <a:pt x="762" y="1365"/>
                          </a:lnTo>
                          <a:lnTo>
                            <a:pt x="766" y="1388"/>
                          </a:lnTo>
                          <a:lnTo>
                            <a:pt x="770" y="1411"/>
                          </a:lnTo>
                          <a:lnTo>
                            <a:pt x="774" y="1435"/>
                          </a:lnTo>
                          <a:lnTo>
                            <a:pt x="777" y="1460"/>
                          </a:lnTo>
                          <a:lnTo>
                            <a:pt x="779" y="1481"/>
                          </a:lnTo>
                          <a:lnTo>
                            <a:pt x="779" y="1506"/>
                          </a:lnTo>
                          <a:lnTo>
                            <a:pt x="779" y="1526"/>
                          </a:lnTo>
                          <a:lnTo>
                            <a:pt x="779" y="1551"/>
                          </a:lnTo>
                          <a:lnTo>
                            <a:pt x="779" y="1572"/>
                          </a:lnTo>
                          <a:lnTo>
                            <a:pt x="777" y="1595"/>
                          </a:lnTo>
                          <a:lnTo>
                            <a:pt x="774" y="1618"/>
                          </a:lnTo>
                          <a:lnTo>
                            <a:pt x="772" y="1641"/>
                          </a:lnTo>
                          <a:lnTo>
                            <a:pt x="766" y="1661"/>
                          </a:lnTo>
                          <a:lnTo>
                            <a:pt x="762" y="1682"/>
                          </a:lnTo>
                          <a:lnTo>
                            <a:pt x="755" y="1705"/>
                          </a:lnTo>
                          <a:lnTo>
                            <a:pt x="749" y="1726"/>
                          </a:lnTo>
                          <a:lnTo>
                            <a:pt x="739" y="1747"/>
                          </a:lnTo>
                          <a:lnTo>
                            <a:pt x="730" y="1768"/>
                          </a:lnTo>
                          <a:lnTo>
                            <a:pt x="720" y="1789"/>
                          </a:lnTo>
                          <a:lnTo>
                            <a:pt x="711" y="1810"/>
                          </a:lnTo>
                          <a:lnTo>
                            <a:pt x="696" y="1829"/>
                          </a:lnTo>
                          <a:lnTo>
                            <a:pt x="684" y="1846"/>
                          </a:lnTo>
                          <a:lnTo>
                            <a:pt x="671" y="1865"/>
                          </a:lnTo>
                          <a:lnTo>
                            <a:pt x="658" y="1882"/>
                          </a:lnTo>
                          <a:lnTo>
                            <a:pt x="644" y="1895"/>
                          </a:lnTo>
                          <a:lnTo>
                            <a:pt x="631" y="1910"/>
                          </a:lnTo>
                          <a:lnTo>
                            <a:pt x="618" y="1924"/>
                          </a:lnTo>
                          <a:lnTo>
                            <a:pt x="604" y="1939"/>
                          </a:lnTo>
                          <a:lnTo>
                            <a:pt x="589" y="1948"/>
                          </a:lnTo>
                          <a:lnTo>
                            <a:pt x="574" y="1960"/>
                          </a:lnTo>
                          <a:lnTo>
                            <a:pt x="561" y="1969"/>
                          </a:lnTo>
                          <a:lnTo>
                            <a:pt x="547" y="1979"/>
                          </a:lnTo>
                          <a:lnTo>
                            <a:pt x="532" y="1988"/>
                          </a:lnTo>
                          <a:lnTo>
                            <a:pt x="519" y="1996"/>
                          </a:lnTo>
                          <a:lnTo>
                            <a:pt x="506" y="2004"/>
                          </a:lnTo>
                          <a:lnTo>
                            <a:pt x="492" y="2011"/>
                          </a:lnTo>
                          <a:lnTo>
                            <a:pt x="477" y="2017"/>
                          </a:lnTo>
                          <a:lnTo>
                            <a:pt x="462" y="2023"/>
                          </a:lnTo>
                          <a:lnTo>
                            <a:pt x="448" y="2026"/>
                          </a:lnTo>
                          <a:lnTo>
                            <a:pt x="433" y="2032"/>
                          </a:lnTo>
                          <a:lnTo>
                            <a:pt x="420" y="2034"/>
                          </a:lnTo>
                          <a:lnTo>
                            <a:pt x="405" y="2038"/>
                          </a:lnTo>
                          <a:lnTo>
                            <a:pt x="391" y="2040"/>
                          </a:lnTo>
                          <a:lnTo>
                            <a:pt x="378" y="2044"/>
                          </a:lnTo>
                          <a:lnTo>
                            <a:pt x="363" y="2044"/>
                          </a:lnTo>
                          <a:lnTo>
                            <a:pt x="350" y="2044"/>
                          </a:lnTo>
                          <a:lnTo>
                            <a:pt x="336" y="2044"/>
                          </a:lnTo>
                          <a:lnTo>
                            <a:pt x="321" y="2045"/>
                          </a:lnTo>
                          <a:lnTo>
                            <a:pt x="308" y="2044"/>
                          </a:lnTo>
                          <a:lnTo>
                            <a:pt x="296" y="2044"/>
                          </a:lnTo>
                          <a:lnTo>
                            <a:pt x="283" y="2044"/>
                          </a:lnTo>
                          <a:lnTo>
                            <a:pt x="270" y="2044"/>
                          </a:lnTo>
                          <a:lnTo>
                            <a:pt x="256" y="2040"/>
                          </a:lnTo>
                          <a:lnTo>
                            <a:pt x="245" y="2038"/>
                          </a:lnTo>
                          <a:lnTo>
                            <a:pt x="232" y="2036"/>
                          </a:lnTo>
                          <a:lnTo>
                            <a:pt x="220" y="2034"/>
                          </a:lnTo>
                          <a:lnTo>
                            <a:pt x="207" y="2030"/>
                          </a:lnTo>
                          <a:lnTo>
                            <a:pt x="196" y="2028"/>
                          </a:lnTo>
                          <a:lnTo>
                            <a:pt x="184" y="2025"/>
                          </a:lnTo>
                          <a:lnTo>
                            <a:pt x="175" y="2023"/>
                          </a:lnTo>
                          <a:lnTo>
                            <a:pt x="163" y="2017"/>
                          </a:lnTo>
                          <a:lnTo>
                            <a:pt x="152" y="2013"/>
                          </a:lnTo>
                          <a:lnTo>
                            <a:pt x="142" y="2011"/>
                          </a:lnTo>
                          <a:lnTo>
                            <a:pt x="133" y="2007"/>
                          </a:lnTo>
                          <a:lnTo>
                            <a:pt x="123" y="2004"/>
                          </a:lnTo>
                          <a:lnTo>
                            <a:pt x="114" y="2000"/>
                          </a:lnTo>
                          <a:lnTo>
                            <a:pt x="106" y="1996"/>
                          </a:lnTo>
                          <a:lnTo>
                            <a:pt x="99" y="1994"/>
                          </a:lnTo>
                          <a:lnTo>
                            <a:pt x="89" y="1988"/>
                          </a:lnTo>
                          <a:lnTo>
                            <a:pt x="83" y="1985"/>
                          </a:lnTo>
                          <a:lnTo>
                            <a:pt x="76" y="1983"/>
                          </a:lnTo>
                          <a:lnTo>
                            <a:pt x="68" y="1979"/>
                          </a:lnTo>
                          <a:lnTo>
                            <a:pt x="57" y="1971"/>
                          </a:lnTo>
                          <a:lnTo>
                            <a:pt x="47" y="1967"/>
                          </a:lnTo>
                          <a:lnTo>
                            <a:pt x="40" y="1962"/>
                          </a:lnTo>
                          <a:lnTo>
                            <a:pt x="34" y="1960"/>
                          </a:lnTo>
                          <a:lnTo>
                            <a:pt x="30" y="1956"/>
                          </a:lnTo>
                          <a:lnTo>
                            <a:pt x="23" y="1950"/>
                          </a:lnTo>
                          <a:lnTo>
                            <a:pt x="17" y="1943"/>
                          </a:lnTo>
                          <a:lnTo>
                            <a:pt x="11" y="1933"/>
                          </a:lnTo>
                          <a:lnTo>
                            <a:pt x="7" y="1924"/>
                          </a:lnTo>
                          <a:lnTo>
                            <a:pt x="2" y="1910"/>
                          </a:lnTo>
                          <a:lnTo>
                            <a:pt x="0" y="1899"/>
                          </a:lnTo>
                          <a:lnTo>
                            <a:pt x="0" y="1888"/>
                          </a:lnTo>
                          <a:lnTo>
                            <a:pt x="2" y="1876"/>
                          </a:lnTo>
                          <a:lnTo>
                            <a:pt x="4" y="1863"/>
                          </a:lnTo>
                          <a:lnTo>
                            <a:pt x="9" y="1853"/>
                          </a:lnTo>
                          <a:lnTo>
                            <a:pt x="17" y="1844"/>
                          </a:lnTo>
                          <a:lnTo>
                            <a:pt x="28" y="1838"/>
                          </a:lnTo>
                          <a:lnTo>
                            <a:pt x="34" y="1834"/>
                          </a:lnTo>
                          <a:lnTo>
                            <a:pt x="42" y="1833"/>
                          </a:lnTo>
                          <a:lnTo>
                            <a:pt x="49" y="1833"/>
                          </a:lnTo>
                          <a:lnTo>
                            <a:pt x="61" y="1833"/>
                          </a:lnTo>
                          <a:lnTo>
                            <a:pt x="68" y="1833"/>
                          </a:lnTo>
                          <a:lnTo>
                            <a:pt x="80" y="1834"/>
                          </a:lnTo>
                          <a:lnTo>
                            <a:pt x="85" y="1834"/>
                          </a:lnTo>
                          <a:lnTo>
                            <a:pt x="93" y="1836"/>
                          </a:lnTo>
                          <a:lnTo>
                            <a:pt x="101" y="1838"/>
                          </a:lnTo>
                          <a:lnTo>
                            <a:pt x="106" y="1840"/>
                          </a:lnTo>
                          <a:lnTo>
                            <a:pt x="106" y="1840"/>
                          </a:lnTo>
                          <a:close/>
                        </a:path>
                      </a:pathLst>
                    </a:custGeom>
                    <a:solidFill>
                      <a:schemeClr val="accent5">
                        <a:lumMod val="50000"/>
                      </a:schemeClr>
                    </a:solidFill>
                    <a:ln>
                      <a:noFill/>
                    </a:ln>
                    <a:scene3d>
                      <a:camera prst="orthographicFront"/>
                      <a:lightRig rig="threePt" dir="t"/>
                    </a:scene3d>
                    <a:sp3d>
                      <a:bevelT/>
                    </a:sp3d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5" name="Freeform 81"/>
                    <p:cNvSpPr>
                      <a:spLocks noChangeAspect="1"/>
                    </p:cNvSpPr>
                    <p:nvPr/>
                  </p:nvSpPr>
                  <p:spPr bwMode="auto">
                    <a:xfrm rot="12375088">
                      <a:off x="1141604" y="1535623"/>
                      <a:ext cx="914400" cy="1328737"/>
                    </a:xfrm>
                    <a:custGeom>
                      <a:avLst/>
                      <a:gdLst>
                        <a:gd name="T0" fmla="*/ 154 w 1407"/>
                        <a:gd name="T1" fmla="*/ 1874 h 2045"/>
                        <a:gd name="T2" fmla="*/ 199 w 1407"/>
                        <a:gd name="T3" fmla="*/ 1899 h 2045"/>
                        <a:gd name="T4" fmla="*/ 256 w 1407"/>
                        <a:gd name="T5" fmla="*/ 1918 h 2045"/>
                        <a:gd name="T6" fmla="*/ 321 w 1407"/>
                        <a:gd name="T7" fmla="*/ 1928 h 2045"/>
                        <a:gd name="T8" fmla="*/ 393 w 1407"/>
                        <a:gd name="T9" fmla="*/ 1922 h 2045"/>
                        <a:gd name="T10" fmla="*/ 469 w 1407"/>
                        <a:gd name="T11" fmla="*/ 1890 h 2045"/>
                        <a:gd name="T12" fmla="*/ 544 w 1407"/>
                        <a:gd name="T13" fmla="*/ 1827 h 2045"/>
                        <a:gd name="T14" fmla="*/ 614 w 1407"/>
                        <a:gd name="T15" fmla="*/ 1726 h 2045"/>
                        <a:gd name="T16" fmla="*/ 654 w 1407"/>
                        <a:gd name="T17" fmla="*/ 1599 h 2045"/>
                        <a:gd name="T18" fmla="*/ 656 w 1407"/>
                        <a:gd name="T19" fmla="*/ 1452 h 2045"/>
                        <a:gd name="T20" fmla="*/ 631 w 1407"/>
                        <a:gd name="T21" fmla="*/ 1295 h 2045"/>
                        <a:gd name="T22" fmla="*/ 595 w 1407"/>
                        <a:gd name="T23" fmla="*/ 1127 h 2045"/>
                        <a:gd name="T24" fmla="*/ 561 w 1407"/>
                        <a:gd name="T25" fmla="*/ 954 h 2045"/>
                        <a:gd name="T26" fmla="*/ 534 w 1407"/>
                        <a:gd name="T27" fmla="*/ 778 h 2045"/>
                        <a:gd name="T28" fmla="*/ 538 w 1407"/>
                        <a:gd name="T29" fmla="*/ 603 h 2045"/>
                        <a:gd name="T30" fmla="*/ 576 w 1407"/>
                        <a:gd name="T31" fmla="*/ 433 h 2045"/>
                        <a:gd name="T32" fmla="*/ 669 w 1407"/>
                        <a:gd name="T33" fmla="*/ 272 h 2045"/>
                        <a:gd name="T34" fmla="*/ 785 w 1407"/>
                        <a:gd name="T35" fmla="*/ 139 h 2045"/>
                        <a:gd name="T36" fmla="*/ 897 w 1407"/>
                        <a:gd name="T37" fmla="*/ 55 h 2045"/>
                        <a:gd name="T38" fmla="*/ 1005 w 1407"/>
                        <a:gd name="T39" fmla="*/ 11 h 2045"/>
                        <a:gd name="T40" fmla="*/ 1106 w 1407"/>
                        <a:gd name="T41" fmla="*/ 0 h 2045"/>
                        <a:gd name="T42" fmla="*/ 1194 w 1407"/>
                        <a:gd name="T43" fmla="*/ 11 h 2045"/>
                        <a:gd name="T44" fmla="*/ 1270 w 1407"/>
                        <a:gd name="T45" fmla="*/ 34 h 2045"/>
                        <a:gd name="T46" fmla="*/ 1331 w 1407"/>
                        <a:gd name="T47" fmla="*/ 67 h 2045"/>
                        <a:gd name="T48" fmla="*/ 1386 w 1407"/>
                        <a:gd name="T49" fmla="*/ 106 h 2045"/>
                        <a:gd name="T50" fmla="*/ 1403 w 1407"/>
                        <a:gd name="T51" fmla="*/ 146 h 2045"/>
                        <a:gd name="T52" fmla="*/ 1359 w 1407"/>
                        <a:gd name="T53" fmla="*/ 125 h 2045"/>
                        <a:gd name="T54" fmla="*/ 1306 w 1407"/>
                        <a:gd name="T55" fmla="*/ 93 h 2045"/>
                        <a:gd name="T56" fmla="*/ 1249 w 1407"/>
                        <a:gd name="T57" fmla="*/ 70 h 2045"/>
                        <a:gd name="T58" fmla="*/ 1178 w 1407"/>
                        <a:gd name="T59" fmla="*/ 55 h 2045"/>
                        <a:gd name="T60" fmla="*/ 1095 w 1407"/>
                        <a:gd name="T61" fmla="*/ 55 h 2045"/>
                        <a:gd name="T62" fmla="*/ 1005 w 1407"/>
                        <a:gd name="T63" fmla="*/ 78 h 2045"/>
                        <a:gd name="T64" fmla="*/ 909 w 1407"/>
                        <a:gd name="T65" fmla="*/ 133 h 2045"/>
                        <a:gd name="T66" fmla="*/ 806 w 1407"/>
                        <a:gd name="T67" fmla="*/ 226 h 2045"/>
                        <a:gd name="T68" fmla="*/ 699 w 1407"/>
                        <a:gd name="T69" fmla="*/ 361 h 2045"/>
                        <a:gd name="T70" fmla="*/ 635 w 1407"/>
                        <a:gd name="T71" fmla="*/ 517 h 2045"/>
                        <a:gd name="T72" fmla="*/ 621 w 1407"/>
                        <a:gd name="T73" fmla="*/ 684 h 2045"/>
                        <a:gd name="T74" fmla="*/ 640 w 1407"/>
                        <a:gd name="T75" fmla="*/ 852 h 2045"/>
                        <a:gd name="T76" fmla="*/ 680 w 1407"/>
                        <a:gd name="T77" fmla="*/ 1025 h 2045"/>
                        <a:gd name="T78" fmla="*/ 724 w 1407"/>
                        <a:gd name="T79" fmla="*/ 1196 h 2045"/>
                        <a:gd name="T80" fmla="*/ 762 w 1407"/>
                        <a:gd name="T81" fmla="*/ 1365 h 2045"/>
                        <a:gd name="T82" fmla="*/ 779 w 1407"/>
                        <a:gd name="T83" fmla="*/ 1526 h 2045"/>
                        <a:gd name="T84" fmla="*/ 762 w 1407"/>
                        <a:gd name="T85" fmla="*/ 1682 h 2045"/>
                        <a:gd name="T86" fmla="*/ 696 w 1407"/>
                        <a:gd name="T87" fmla="*/ 1829 h 2045"/>
                        <a:gd name="T88" fmla="*/ 604 w 1407"/>
                        <a:gd name="T89" fmla="*/ 1939 h 2045"/>
                        <a:gd name="T90" fmla="*/ 506 w 1407"/>
                        <a:gd name="T91" fmla="*/ 2004 h 2045"/>
                        <a:gd name="T92" fmla="*/ 405 w 1407"/>
                        <a:gd name="T93" fmla="*/ 2038 h 2045"/>
                        <a:gd name="T94" fmla="*/ 308 w 1407"/>
                        <a:gd name="T95" fmla="*/ 2044 h 2045"/>
                        <a:gd name="T96" fmla="*/ 220 w 1407"/>
                        <a:gd name="T97" fmla="*/ 2034 h 2045"/>
                        <a:gd name="T98" fmla="*/ 142 w 1407"/>
                        <a:gd name="T99" fmla="*/ 2011 h 2045"/>
                        <a:gd name="T100" fmla="*/ 83 w 1407"/>
                        <a:gd name="T101" fmla="*/ 1985 h 2045"/>
                        <a:gd name="T102" fmla="*/ 30 w 1407"/>
                        <a:gd name="T103" fmla="*/ 1956 h 2045"/>
                        <a:gd name="T104" fmla="*/ 0 w 1407"/>
                        <a:gd name="T105" fmla="*/ 1888 h 2045"/>
                        <a:gd name="T106" fmla="*/ 42 w 1407"/>
                        <a:gd name="T107" fmla="*/ 1833 h 2045"/>
                        <a:gd name="T108" fmla="*/ 101 w 1407"/>
                        <a:gd name="T109" fmla="*/ 1838 h 204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  <a:cxn ang="0">
                          <a:pos x="T102" y="T103"/>
                        </a:cxn>
                        <a:cxn ang="0">
                          <a:pos x="T104" y="T105"/>
                        </a:cxn>
                        <a:cxn ang="0">
                          <a:pos x="T106" y="T107"/>
                        </a:cxn>
                        <a:cxn ang="0">
                          <a:pos x="T108" y="T109"/>
                        </a:cxn>
                      </a:cxnLst>
                      <a:rect l="0" t="0" r="r" b="b"/>
                      <a:pathLst>
                        <a:path w="1407" h="2045">
                          <a:moveTo>
                            <a:pt x="106" y="1840"/>
                          </a:moveTo>
                          <a:lnTo>
                            <a:pt x="108" y="1844"/>
                          </a:lnTo>
                          <a:lnTo>
                            <a:pt x="118" y="1850"/>
                          </a:lnTo>
                          <a:lnTo>
                            <a:pt x="123" y="1853"/>
                          </a:lnTo>
                          <a:lnTo>
                            <a:pt x="133" y="1861"/>
                          </a:lnTo>
                          <a:lnTo>
                            <a:pt x="142" y="1867"/>
                          </a:lnTo>
                          <a:lnTo>
                            <a:pt x="154" y="1874"/>
                          </a:lnTo>
                          <a:lnTo>
                            <a:pt x="158" y="1878"/>
                          </a:lnTo>
                          <a:lnTo>
                            <a:pt x="163" y="1882"/>
                          </a:lnTo>
                          <a:lnTo>
                            <a:pt x="171" y="1884"/>
                          </a:lnTo>
                          <a:lnTo>
                            <a:pt x="179" y="1888"/>
                          </a:lnTo>
                          <a:lnTo>
                            <a:pt x="184" y="1891"/>
                          </a:lnTo>
                          <a:lnTo>
                            <a:pt x="192" y="1895"/>
                          </a:lnTo>
                          <a:lnTo>
                            <a:pt x="199" y="1899"/>
                          </a:lnTo>
                          <a:lnTo>
                            <a:pt x="207" y="1901"/>
                          </a:lnTo>
                          <a:lnTo>
                            <a:pt x="215" y="1905"/>
                          </a:lnTo>
                          <a:lnTo>
                            <a:pt x="222" y="1907"/>
                          </a:lnTo>
                          <a:lnTo>
                            <a:pt x="230" y="1910"/>
                          </a:lnTo>
                          <a:lnTo>
                            <a:pt x="239" y="1914"/>
                          </a:lnTo>
                          <a:lnTo>
                            <a:pt x="247" y="1916"/>
                          </a:lnTo>
                          <a:lnTo>
                            <a:pt x="256" y="1918"/>
                          </a:lnTo>
                          <a:lnTo>
                            <a:pt x="266" y="1922"/>
                          </a:lnTo>
                          <a:lnTo>
                            <a:pt x="275" y="1924"/>
                          </a:lnTo>
                          <a:lnTo>
                            <a:pt x="285" y="1926"/>
                          </a:lnTo>
                          <a:lnTo>
                            <a:pt x="293" y="1928"/>
                          </a:lnTo>
                          <a:lnTo>
                            <a:pt x="302" y="1928"/>
                          </a:lnTo>
                          <a:lnTo>
                            <a:pt x="314" y="1928"/>
                          </a:lnTo>
                          <a:lnTo>
                            <a:pt x="321" y="1928"/>
                          </a:lnTo>
                          <a:lnTo>
                            <a:pt x="333" y="1928"/>
                          </a:lnTo>
                          <a:lnTo>
                            <a:pt x="342" y="1928"/>
                          </a:lnTo>
                          <a:lnTo>
                            <a:pt x="353" y="1928"/>
                          </a:lnTo>
                          <a:lnTo>
                            <a:pt x="363" y="1926"/>
                          </a:lnTo>
                          <a:lnTo>
                            <a:pt x="374" y="1924"/>
                          </a:lnTo>
                          <a:lnTo>
                            <a:pt x="384" y="1922"/>
                          </a:lnTo>
                          <a:lnTo>
                            <a:pt x="393" y="1922"/>
                          </a:lnTo>
                          <a:lnTo>
                            <a:pt x="405" y="1918"/>
                          </a:lnTo>
                          <a:lnTo>
                            <a:pt x="416" y="1914"/>
                          </a:lnTo>
                          <a:lnTo>
                            <a:pt x="426" y="1910"/>
                          </a:lnTo>
                          <a:lnTo>
                            <a:pt x="437" y="1907"/>
                          </a:lnTo>
                          <a:lnTo>
                            <a:pt x="448" y="1901"/>
                          </a:lnTo>
                          <a:lnTo>
                            <a:pt x="458" y="1895"/>
                          </a:lnTo>
                          <a:lnTo>
                            <a:pt x="469" y="1890"/>
                          </a:lnTo>
                          <a:lnTo>
                            <a:pt x="481" y="1882"/>
                          </a:lnTo>
                          <a:lnTo>
                            <a:pt x="490" y="1874"/>
                          </a:lnTo>
                          <a:lnTo>
                            <a:pt x="500" y="1867"/>
                          </a:lnTo>
                          <a:lnTo>
                            <a:pt x="511" y="1857"/>
                          </a:lnTo>
                          <a:lnTo>
                            <a:pt x="523" y="1848"/>
                          </a:lnTo>
                          <a:lnTo>
                            <a:pt x="532" y="1836"/>
                          </a:lnTo>
                          <a:lnTo>
                            <a:pt x="544" y="1827"/>
                          </a:lnTo>
                          <a:lnTo>
                            <a:pt x="553" y="1814"/>
                          </a:lnTo>
                          <a:lnTo>
                            <a:pt x="563" y="1802"/>
                          </a:lnTo>
                          <a:lnTo>
                            <a:pt x="574" y="1789"/>
                          </a:lnTo>
                          <a:lnTo>
                            <a:pt x="583" y="1775"/>
                          </a:lnTo>
                          <a:lnTo>
                            <a:pt x="595" y="1758"/>
                          </a:lnTo>
                          <a:lnTo>
                            <a:pt x="606" y="1743"/>
                          </a:lnTo>
                          <a:lnTo>
                            <a:pt x="614" y="1726"/>
                          </a:lnTo>
                          <a:lnTo>
                            <a:pt x="623" y="1709"/>
                          </a:lnTo>
                          <a:lnTo>
                            <a:pt x="629" y="1690"/>
                          </a:lnTo>
                          <a:lnTo>
                            <a:pt x="637" y="1673"/>
                          </a:lnTo>
                          <a:lnTo>
                            <a:pt x="640" y="1654"/>
                          </a:lnTo>
                          <a:lnTo>
                            <a:pt x="646" y="1637"/>
                          </a:lnTo>
                          <a:lnTo>
                            <a:pt x="650" y="1616"/>
                          </a:lnTo>
                          <a:lnTo>
                            <a:pt x="654" y="1599"/>
                          </a:lnTo>
                          <a:lnTo>
                            <a:pt x="656" y="1578"/>
                          </a:lnTo>
                          <a:lnTo>
                            <a:pt x="658" y="1557"/>
                          </a:lnTo>
                          <a:lnTo>
                            <a:pt x="658" y="1536"/>
                          </a:lnTo>
                          <a:lnTo>
                            <a:pt x="658" y="1517"/>
                          </a:lnTo>
                          <a:lnTo>
                            <a:pt x="658" y="1494"/>
                          </a:lnTo>
                          <a:lnTo>
                            <a:pt x="656" y="1475"/>
                          </a:lnTo>
                          <a:lnTo>
                            <a:pt x="656" y="1452"/>
                          </a:lnTo>
                          <a:lnTo>
                            <a:pt x="654" y="1431"/>
                          </a:lnTo>
                          <a:lnTo>
                            <a:pt x="650" y="1409"/>
                          </a:lnTo>
                          <a:lnTo>
                            <a:pt x="646" y="1386"/>
                          </a:lnTo>
                          <a:lnTo>
                            <a:pt x="644" y="1363"/>
                          </a:lnTo>
                          <a:lnTo>
                            <a:pt x="640" y="1342"/>
                          </a:lnTo>
                          <a:lnTo>
                            <a:pt x="635" y="1317"/>
                          </a:lnTo>
                          <a:lnTo>
                            <a:pt x="631" y="1295"/>
                          </a:lnTo>
                          <a:lnTo>
                            <a:pt x="627" y="1272"/>
                          </a:lnTo>
                          <a:lnTo>
                            <a:pt x="621" y="1249"/>
                          </a:lnTo>
                          <a:lnTo>
                            <a:pt x="616" y="1224"/>
                          </a:lnTo>
                          <a:lnTo>
                            <a:pt x="612" y="1200"/>
                          </a:lnTo>
                          <a:lnTo>
                            <a:pt x="606" y="1177"/>
                          </a:lnTo>
                          <a:lnTo>
                            <a:pt x="601" y="1152"/>
                          </a:lnTo>
                          <a:lnTo>
                            <a:pt x="595" y="1127"/>
                          </a:lnTo>
                          <a:lnTo>
                            <a:pt x="591" y="1103"/>
                          </a:lnTo>
                          <a:lnTo>
                            <a:pt x="585" y="1080"/>
                          </a:lnTo>
                          <a:lnTo>
                            <a:pt x="582" y="1055"/>
                          </a:lnTo>
                          <a:lnTo>
                            <a:pt x="574" y="1030"/>
                          </a:lnTo>
                          <a:lnTo>
                            <a:pt x="570" y="1004"/>
                          </a:lnTo>
                          <a:lnTo>
                            <a:pt x="563" y="979"/>
                          </a:lnTo>
                          <a:lnTo>
                            <a:pt x="561" y="954"/>
                          </a:lnTo>
                          <a:lnTo>
                            <a:pt x="555" y="930"/>
                          </a:lnTo>
                          <a:lnTo>
                            <a:pt x="551" y="903"/>
                          </a:lnTo>
                          <a:lnTo>
                            <a:pt x="547" y="878"/>
                          </a:lnTo>
                          <a:lnTo>
                            <a:pt x="544" y="854"/>
                          </a:lnTo>
                          <a:lnTo>
                            <a:pt x="540" y="829"/>
                          </a:lnTo>
                          <a:lnTo>
                            <a:pt x="538" y="802"/>
                          </a:lnTo>
                          <a:lnTo>
                            <a:pt x="534" y="778"/>
                          </a:lnTo>
                          <a:lnTo>
                            <a:pt x="534" y="753"/>
                          </a:lnTo>
                          <a:lnTo>
                            <a:pt x="532" y="728"/>
                          </a:lnTo>
                          <a:lnTo>
                            <a:pt x="532" y="703"/>
                          </a:lnTo>
                          <a:lnTo>
                            <a:pt x="532" y="679"/>
                          </a:lnTo>
                          <a:lnTo>
                            <a:pt x="534" y="654"/>
                          </a:lnTo>
                          <a:lnTo>
                            <a:pt x="534" y="629"/>
                          </a:lnTo>
                          <a:lnTo>
                            <a:pt x="538" y="603"/>
                          </a:lnTo>
                          <a:lnTo>
                            <a:pt x="540" y="578"/>
                          </a:lnTo>
                          <a:lnTo>
                            <a:pt x="545" y="555"/>
                          </a:lnTo>
                          <a:lnTo>
                            <a:pt x="549" y="528"/>
                          </a:lnTo>
                          <a:lnTo>
                            <a:pt x="555" y="506"/>
                          </a:lnTo>
                          <a:lnTo>
                            <a:pt x="561" y="481"/>
                          </a:lnTo>
                          <a:lnTo>
                            <a:pt x="570" y="456"/>
                          </a:lnTo>
                          <a:lnTo>
                            <a:pt x="576" y="433"/>
                          </a:lnTo>
                          <a:lnTo>
                            <a:pt x="585" y="409"/>
                          </a:lnTo>
                          <a:lnTo>
                            <a:pt x="597" y="384"/>
                          </a:lnTo>
                          <a:lnTo>
                            <a:pt x="610" y="361"/>
                          </a:lnTo>
                          <a:lnTo>
                            <a:pt x="621" y="338"/>
                          </a:lnTo>
                          <a:lnTo>
                            <a:pt x="637" y="316"/>
                          </a:lnTo>
                          <a:lnTo>
                            <a:pt x="652" y="293"/>
                          </a:lnTo>
                          <a:lnTo>
                            <a:pt x="669" y="272"/>
                          </a:lnTo>
                          <a:lnTo>
                            <a:pt x="684" y="247"/>
                          </a:lnTo>
                          <a:lnTo>
                            <a:pt x="701" y="226"/>
                          </a:lnTo>
                          <a:lnTo>
                            <a:pt x="718" y="205"/>
                          </a:lnTo>
                          <a:lnTo>
                            <a:pt x="736" y="188"/>
                          </a:lnTo>
                          <a:lnTo>
                            <a:pt x="751" y="171"/>
                          </a:lnTo>
                          <a:lnTo>
                            <a:pt x="768" y="154"/>
                          </a:lnTo>
                          <a:lnTo>
                            <a:pt x="785" y="139"/>
                          </a:lnTo>
                          <a:lnTo>
                            <a:pt x="802" y="125"/>
                          </a:lnTo>
                          <a:lnTo>
                            <a:pt x="817" y="110"/>
                          </a:lnTo>
                          <a:lnTo>
                            <a:pt x="834" y="97"/>
                          </a:lnTo>
                          <a:lnTo>
                            <a:pt x="850" y="86"/>
                          </a:lnTo>
                          <a:lnTo>
                            <a:pt x="865" y="76"/>
                          </a:lnTo>
                          <a:lnTo>
                            <a:pt x="882" y="65"/>
                          </a:lnTo>
                          <a:lnTo>
                            <a:pt x="897" y="55"/>
                          </a:lnTo>
                          <a:lnTo>
                            <a:pt x="914" y="48"/>
                          </a:lnTo>
                          <a:lnTo>
                            <a:pt x="931" y="40"/>
                          </a:lnTo>
                          <a:lnTo>
                            <a:pt x="947" y="32"/>
                          </a:lnTo>
                          <a:lnTo>
                            <a:pt x="960" y="27"/>
                          </a:lnTo>
                          <a:lnTo>
                            <a:pt x="975" y="19"/>
                          </a:lnTo>
                          <a:lnTo>
                            <a:pt x="992" y="15"/>
                          </a:lnTo>
                          <a:lnTo>
                            <a:pt x="1005" y="11"/>
                          </a:lnTo>
                          <a:lnTo>
                            <a:pt x="1021" y="8"/>
                          </a:lnTo>
                          <a:lnTo>
                            <a:pt x="1034" y="4"/>
                          </a:lnTo>
                          <a:lnTo>
                            <a:pt x="1051" y="4"/>
                          </a:lnTo>
                          <a:lnTo>
                            <a:pt x="1064" y="0"/>
                          </a:lnTo>
                          <a:lnTo>
                            <a:pt x="1078" y="0"/>
                          </a:lnTo>
                          <a:lnTo>
                            <a:pt x="1093" y="0"/>
                          </a:lnTo>
                          <a:lnTo>
                            <a:pt x="1106" y="0"/>
                          </a:lnTo>
                          <a:lnTo>
                            <a:pt x="1118" y="0"/>
                          </a:lnTo>
                          <a:lnTo>
                            <a:pt x="1133" y="0"/>
                          </a:lnTo>
                          <a:lnTo>
                            <a:pt x="1146" y="2"/>
                          </a:lnTo>
                          <a:lnTo>
                            <a:pt x="1159" y="6"/>
                          </a:lnTo>
                          <a:lnTo>
                            <a:pt x="1171" y="6"/>
                          </a:lnTo>
                          <a:lnTo>
                            <a:pt x="1182" y="10"/>
                          </a:lnTo>
                          <a:lnTo>
                            <a:pt x="1194" y="11"/>
                          </a:lnTo>
                          <a:lnTo>
                            <a:pt x="1207" y="15"/>
                          </a:lnTo>
                          <a:lnTo>
                            <a:pt x="1217" y="17"/>
                          </a:lnTo>
                          <a:lnTo>
                            <a:pt x="1228" y="21"/>
                          </a:lnTo>
                          <a:lnTo>
                            <a:pt x="1239" y="23"/>
                          </a:lnTo>
                          <a:lnTo>
                            <a:pt x="1251" y="29"/>
                          </a:lnTo>
                          <a:lnTo>
                            <a:pt x="1258" y="32"/>
                          </a:lnTo>
                          <a:lnTo>
                            <a:pt x="1270" y="34"/>
                          </a:lnTo>
                          <a:lnTo>
                            <a:pt x="1279" y="40"/>
                          </a:lnTo>
                          <a:lnTo>
                            <a:pt x="1289" y="44"/>
                          </a:lnTo>
                          <a:lnTo>
                            <a:pt x="1296" y="48"/>
                          </a:lnTo>
                          <a:lnTo>
                            <a:pt x="1306" y="51"/>
                          </a:lnTo>
                          <a:lnTo>
                            <a:pt x="1313" y="57"/>
                          </a:lnTo>
                          <a:lnTo>
                            <a:pt x="1323" y="63"/>
                          </a:lnTo>
                          <a:lnTo>
                            <a:pt x="1331" y="67"/>
                          </a:lnTo>
                          <a:lnTo>
                            <a:pt x="1336" y="70"/>
                          </a:lnTo>
                          <a:lnTo>
                            <a:pt x="1344" y="74"/>
                          </a:lnTo>
                          <a:lnTo>
                            <a:pt x="1351" y="78"/>
                          </a:lnTo>
                          <a:lnTo>
                            <a:pt x="1361" y="87"/>
                          </a:lnTo>
                          <a:lnTo>
                            <a:pt x="1372" y="95"/>
                          </a:lnTo>
                          <a:lnTo>
                            <a:pt x="1380" y="101"/>
                          </a:lnTo>
                          <a:lnTo>
                            <a:pt x="1386" y="106"/>
                          </a:lnTo>
                          <a:lnTo>
                            <a:pt x="1391" y="110"/>
                          </a:lnTo>
                          <a:lnTo>
                            <a:pt x="1395" y="112"/>
                          </a:lnTo>
                          <a:lnTo>
                            <a:pt x="1397" y="118"/>
                          </a:lnTo>
                          <a:lnTo>
                            <a:pt x="1403" y="127"/>
                          </a:lnTo>
                          <a:lnTo>
                            <a:pt x="1405" y="133"/>
                          </a:lnTo>
                          <a:lnTo>
                            <a:pt x="1407" y="143"/>
                          </a:lnTo>
                          <a:lnTo>
                            <a:pt x="1403" y="146"/>
                          </a:lnTo>
                          <a:lnTo>
                            <a:pt x="1399" y="148"/>
                          </a:lnTo>
                          <a:lnTo>
                            <a:pt x="1391" y="148"/>
                          </a:lnTo>
                          <a:lnTo>
                            <a:pt x="1384" y="144"/>
                          </a:lnTo>
                          <a:lnTo>
                            <a:pt x="1378" y="139"/>
                          </a:lnTo>
                          <a:lnTo>
                            <a:pt x="1372" y="137"/>
                          </a:lnTo>
                          <a:lnTo>
                            <a:pt x="1367" y="129"/>
                          </a:lnTo>
                          <a:lnTo>
                            <a:pt x="1359" y="125"/>
                          </a:lnTo>
                          <a:lnTo>
                            <a:pt x="1348" y="118"/>
                          </a:lnTo>
                          <a:lnTo>
                            <a:pt x="1338" y="112"/>
                          </a:lnTo>
                          <a:lnTo>
                            <a:pt x="1331" y="108"/>
                          </a:lnTo>
                          <a:lnTo>
                            <a:pt x="1325" y="105"/>
                          </a:lnTo>
                          <a:lnTo>
                            <a:pt x="1319" y="101"/>
                          </a:lnTo>
                          <a:lnTo>
                            <a:pt x="1313" y="99"/>
                          </a:lnTo>
                          <a:lnTo>
                            <a:pt x="1306" y="93"/>
                          </a:lnTo>
                          <a:lnTo>
                            <a:pt x="1298" y="89"/>
                          </a:lnTo>
                          <a:lnTo>
                            <a:pt x="1291" y="87"/>
                          </a:lnTo>
                          <a:lnTo>
                            <a:pt x="1283" y="84"/>
                          </a:lnTo>
                          <a:lnTo>
                            <a:pt x="1274" y="80"/>
                          </a:lnTo>
                          <a:lnTo>
                            <a:pt x="1266" y="76"/>
                          </a:lnTo>
                          <a:lnTo>
                            <a:pt x="1256" y="72"/>
                          </a:lnTo>
                          <a:lnTo>
                            <a:pt x="1249" y="70"/>
                          </a:lnTo>
                          <a:lnTo>
                            <a:pt x="1239" y="67"/>
                          </a:lnTo>
                          <a:lnTo>
                            <a:pt x="1230" y="65"/>
                          </a:lnTo>
                          <a:lnTo>
                            <a:pt x="1218" y="61"/>
                          </a:lnTo>
                          <a:lnTo>
                            <a:pt x="1211" y="61"/>
                          </a:lnTo>
                          <a:lnTo>
                            <a:pt x="1199" y="57"/>
                          </a:lnTo>
                          <a:lnTo>
                            <a:pt x="1188" y="55"/>
                          </a:lnTo>
                          <a:lnTo>
                            <a:pt x="1178" y="55"/>
                          </a:lnTo>
                          <a:lnTo>
                            <a:pt x="1167" y="55"/>
                          </a:lnTo>
                          <a:lnTo>
                            <a:pt x="1156" y="53"/>
                          </a:lnTo>
                          <a:lnTo>
                            <a:pt x="1144" y="51"/>
                          </a:lnTo>
                          <a:lnTo>
                            <a:pt x="1133" y="51"/>
                          </a:lnTo>
                          <a:lnTo>
                            <a:pt x="1121" y="53"/>
                          </a:lnTo>
                          <a:lnTo>
                            <a:pt x="1108" y="53"/>
                          </a:lnTo>
                          <a:lnTo>
                            <a:pt x="1095" y="55"/>
                          </a:lnTo>
                          <a:lnTo>
                            <a:pt x="1083" y="57"/>
                          </a:lnTo>
                          <a:lnTo>
                            <a:pt x="1072" y="61"/>
                          </a:lnTo>
                          <a:lnTo>
                            <a:pt x="1059" y="63"/>
                          </a:lnTo>
                          <a:lnTo>
                            <a:pt x="1045" y="67"/>
                          </a:lnTo>
                          <a:lnTo>
                            <a:pt x="1032" y="70"/>
                          </a:lnTo>
                          <a:lnTo>
                            <a:pt x="1019" y="74"/>
                          </a:lnTo>
                          <a:lnTo>
                            <a:pt x="1005" y="78"/>
                          </a:lnTo>
                          <a:lnTo>
                            <a:pt x="992" y="84"/>
                          </a:lnTo>
                          <a:lnTo>
                            <a:pt x="977" y="91"/>
                          </a:lnTo>
                          <a:lnTo>
                            <a:pt x="966" y="99"/>
                          </a:lnTo>
                          <a:lnTo>
                            <a:pt x="950" y="106"/>
                          </a:lnTo>
                          <a:lnTo>
                            <a:pt x="937" y="114"/>
                          </a:lnTo>
                          <a:lnTo>
                            <a:pt x="922" y="124"/>
                          </a:lnTo>
                          <a:lnTo>
                            <a:pt x="909" y="133"/>
                          </a:lnTo>
                          <a:lnTo>
                            <a:pt x="893" y="144"/>
                          </a:lnTo>
                          <a:lnTo>
                            <a:pt x="880" y="156"/>
                          </a:lnTo>
                          <a:lnTo>
                            <a:pt x="865" y="167"/>
                          </a:lnTo>
                          <a:lnTo>
                            <a:pt x="852" y="183"/>
                          </a:lnTo>
                          <a:lnTo>
                            <a:pt x="834" y="196"/>
                          </a:lnTo>
                          <a:lnTo>
                            <a:pt x="819" y="211"/>
                          </a:lnTo>
                          <a:lnTo>
                            <a:pt x="806" y="226"/>
                          </a:lnTo>
                          <a:lnTo>
                            <a:pt x="791" y="243"/>
                          </a:lnTo>
                          <a:lnTo>
                            <a:pt x="774" y="260"/>
                          </a:lnTo>
                          <a:lnTo>
                            <a:pt x="758" y="279"/>
                          </a:lnTo>
                          <a:lnTo>
                            <a:pt x="745" y="298"/>
                          </a:lnTo>
                          <a:lnTo>
                            <a:pt x="730" y="321"/>
                          </a:lnTo>
                          <a:lnTo>
                            <a:pt x="713" y="340"/>
                          </a:lnTo>
                          <a:lnTo>
                            <a:pt x="699" y="361"/>
                          </a:lnTo>
                          <a:lnTo>
                            <a:pt x="686" y="384"/>
                          </a:lnTo>
                          <a:lnTo>
                            <a:pt x="675" y="407"/>
                          </a:lnTo>
                          <a:lnTo>
                            <a:pt x="665" y="428"/>
                          </a:lnTo>
                          <a:lnTo>
                            <a:pt x="656" y="451"/>
                          </a:lnTo>
                          <a:lnTo>
                            <a:pt x="648" y="471"/>
                          </a:lnTo>
                          <a:lnTo>
                            <a:pt x="642" y="496"/>
                          </a:lnTo>
                          <a:lnTo>
                            <a:pt x="635" y="517"/>
                          </a:lnTo>
                          <a:lnTo>
                            <a:pt x="633" y="540"/>
                          </a:lnTo>
                          <a:lnTo>
                            <a:pt x="627" y="563"/>
                          </a:lnTo>
                          <a:lnTo>
                            <a:pt x="625" y="587"/>
                          </a:lnTo>
                          <a:lnTo>
                            <a:pt x="621" y="612"/>
                          </a:lnTo>
                          <a:lnTo>
                            <a:pt x="621" y="635"/>
                          </a:lnTo>
                          <a:lnTo>
                            <a:pt x="621" y="660"/>
                          </a:lnTo>
                          <a:lnTo>
                            <a:pt x="621" y="684"/>
                          </a:lnTo>
                          <a:lnTo>
                            <a:pt x="621" y="707"/>
                          </a:lnTo>
                          <a:lnTo>
                            <a:pt x="623" y="730"/>
                          </a:lnTo>
                          <a:lnTo>
                            <a:pt x="625" y="755"/>
                          </a:lnTo>
                          <a:lnTo>
                            <a:pt x="629" y="779"/>
                          </a:lnTo>
                          <a:lnTo>
                            <a:pt x="633" y="802"/>
                          </a:lnTo>
                          <a:lnTo>
                            <a:pt x="635" y="829"/>
                          </a:lnTo>
                          <a:lnTo>
                            <a:pt x="640" y="852"/>
                          </a:lnTo>
                          <a:lnTo>
                            <a:pt x="646" y="876"/>
                          </a:lnTo>
                          <a:lnTo>
                            <a:pt x="650" y="901"/>
                          </a:lnTo>
                          <a:lnTo>
                            <a:pt x="656" y="926"/>
                          </a:lnTo>
                          <a:lnTo>
                            <a:pt x="661" y="950"/>
                          </a:lnTo>
                          <a:lnTo>
                            <a:pt x="667" y="975"/>
                          </a:lnTo>
                          <a:lnTo>
                            <a:pt x="673" y="998"/>
                          </a:lnTo>
                          <a:lnTo>
                            <a:pt x="680" y="1025"/>
                          </a:lnTo>
                          <a:lnTo>
                            <a:pt x="686" y="1049"/>
                          </a:lnTo>
                          <a:lnTo>
                            <a:pt x="694" y="1074"/>
                          </a:lnTo>
                          <a:lnTo>
                            <a:pt x="699" y="1099"/>
                          </a:lnTo>
                          <a:lnTo>
                            <a:pt x="707" y="1122"/>
                          </a:lnTo>
                          <a:lnTo>
                            <a:pt x="713" y="1146"/>
                          </a:lnTo>
                          <a:lnTo>
                            <a:pt x="718" y="1171"/>
                          </a:lnTo>
                          <a:lnTo>
                            <a:pt x="724" y="1196"/>
                          </a:lnTo>
                          <a:lnTo>
                            <a:pt x="730" y="1220"/>
                          </a:lnTo>
                          <a:lnTo>
                            <a:pt x="736" y="1243"/>
                          </a:lnTo>
                          <a:lnTo>
                            <a:pt x="743" y="1270"/>
                          </a:lnTo>
                          <a:lnTo>
                            <a:pt x="747" y="1293"/>
                          </a:lnTo>
                          <a:lnTo>
                            <a:pt x="753" y="1315"/>
                          </a:lnTo>
                          <a:lnTo>
                            <a:pt x="756" y="1340"/>
                          </a:lnTo>
                          <a:lnTo>
                            <a:pt x="762" y="1365"/>
                          </a:lnTo>
                          <a:lnTo>
                            <a:pt x="766" y="1388"/>
                          </a:lnTo>
                          <a:lnTo>
                            <a:pt x="770" y="1411"/>
                          </a:lnTo>
                          <a:lnTo>
                            <a:pt x="774" y="1435"/>
                          </a:lnTo>
                          <a:lnTo>
                            <a:pt x="777" y="1460"/>
                          </a:lnTo>
                          <a:lnTo>
                            <a:pt x="779" y="1481"/>
                          </a:lnTo>
                          <a:lnTo>
                            <a:pt x="779" y="1506"/>
                          </a:lnTo>
                          <a:lnTo>
                            <a:pt x="779" y="1526"/>
                          </a:lnTo>
                          <a:lnTo>
                            <a:pt x="779" y="1551"/>
                          </a:lnTo>
                          <a:lnTo>
                            <a:pt x="779" y="1572"/>
                          </a:lnTo>
                          <a:lnTo>
                            <a:pt x="777" y="1595"/>
                          </a:lnTo>
                          <a:lnTo>
                            <a:pt x="774" y="1618"/>
                          </a:lnTo>
                          <a:lnTo>
                            <a:pt x="772" y="1641"/>
                          </a:lnTo>
                          <a:lnTo>
                            <a:pt x="766" y="1661"/>
                          </a:lnTo>
                          <a:lnTo>
                            <a:pt x="762" y="1682"/>
                          </a:lnTo>
                          <a:lnTo>
                            <a:pt x="755" y="1705"/>
                          </a:lnTo>
                          <a:lnTo>
                            <a:pt x="749" y="1726"/>
                          </a:lnTo>
                          <a:lnTo>
                            <a:pt x="739" y="1747"/>
                          </a:lnTo>
                          <a:lnTo>
                            <a:pt x="730" y="1768"/>
                          </a:lnTo>
                          <a:lnTo>
                            <a:pt x="720" y="1789"/>
                          </a:lnTo>
                          <a:lnTo>
                            <a:pt x="711" y="1810"/>
                          </a:lnTo>
                          <a:lnTo>
                            <a:pt x="696" y="1829"/>
                          </a:lnTo>
                          <a:lnTo>
                            <a:pt x="684" y="1846"/>
                          </a:lnTo>
                          <a:lnTo>
                            <a:pt x="671" y="1865"/>
                          </a:lnTo>
                          <a:lnTo>
                            <a:pt x="658" y="1882"/>
                          </a:lnTo>
                          <a:lnTo>
                            <a:pt x="644" y="1895"/>
                          </a:lnTo>
                          <a:lnTo>
                            <a:pt x="631" y="1910"/>
                          </a:lnTo>
                          <a:lnTo>
                            <a:pt x="618" y="1924"/>
                          </a:lnTo>
                          <a:lnTo>
                            <a:pt x="604" y="1939"/>
                          </a:lnTo>
                          <a:lnTo>
                            <a:pt x="589" y="1948"/>
                          </a:lnTo>
                          <a:lnTo>
                            <a:pt x="574" y="1960"/>
                          </a:lnTo>
                          <a:lnTo>
                            <a:pt x="561" y="1969"/>
                          </a:lnTo>
                          <a:lnTo>
                            <a:pt x="547" y="1979"/>
                          </a:lnTo>
                          <a:lnTo>
                            <a:pt x="532" y="1988"/>
                          </a:lnTo>
                          <a:lnTo>
                            <a:pt x="519" y="1996"/>
                          </a:lnTo>
                          <a:lnTo>
                            <a:pt x="506" y="2004"/>
                          </a:lnTo>
                          <a:lnTo>
                            <a:pt x="492" y="2011"/>
                          </a:lnTo>
                          <a:lnTo>
                            <a:pt x="477" y="2017"/>
                          </a:lnTo>
                          <a:lnTo>
                            <a:pt x="462" y="2023"/>
                          </a:lnTo>
                          <a:lnTo>
                            <a:pt x="448" y="2026"/>
                          </a:lnTo>
                          <a:lnTo>
                            <a:pt x="433" y="2032"/>
                          </a:lnTo>
                          <a:lnTo>
                            <a:pt x="420" y="2034"/>
                          </a:lnTo>
                          <a:lnTo>
                            <a:pt x="405" y="2038"/>
                          </a:lnTo>
                          <a:lnTo>
                            <a:pt x="391" y="2040"/>
                          </a:lnTo>
                          <a:lnTo>
                            <a:pt x="378" y="2044"/>
                          </a:lnTo>
                          <a:lnTo>
                            <a:pt x="363" y="2044"/>
                          </a:lnTo>
                          <a:lnTo>
                            <a:pt x="350" y="2044"/>
                          </a:lnTo>
                          <a:lnTo>
                            <a:pt x="336" y="2044"/>
                          </a:lnTo>
                          <a:lnTo>
                            <a:pt x="321" y="2045"/>
                          </a:lnTo>
                          <a:lnTo>
                            <a:pt x="308" y="2044"/>
                          </a:lnTo>
                          <a:lnTo>
                            <a:pt x="296" y="2044"/>
                          </a:lnTo>
                          <a:lnTo>
                            <a:pt x="283" y="2044"/>
                          </a:lnTo>
                          <a:lnTo>
                            <a:pt x="270" y="2044"/>
                          </a:lnTo>
                          <a:lnTo>
                            <a:pt x="256" y="2040"/>
                          </a:lnTo>
                          <a:lnTo>
                            <a:pt x="245" y="2038"/>
                          </a:lnTo>
                          <a:lnTo>
                            <a:pt x="232" y="2036"/>
                          </a:lnTo>
                          <a:lnTo>
                            <a:pt x="220" y="2034"/>
                          </a:lnTo>
                          <a:lnTo>
                            <a:pt x="207" y="2030"/>
                          </a:lnTo>
                          <a:lnTo>
                            <a:pt x="196" y="2028"/>
                          </a:lnTo>
                          <a:lnTo>
                            <a:pt x="184" y="2025"/>
                          </a:lnTo>
                          <a:lnTo>
                            <a:pt x="175" y="2023"/>
                          </a:lnTo>
                          <a:lnTo>
                            <a:pt x="163" y="2017"/>
                          </a:lnTo>
                          <a:lnTo>
                            <a:pt x="152" y="2013"/>
                          </a:lnTo>
                          <a:lnTo>
                            <a:pt x="142" y="2011"/>
                          </a:lnTo>
                          <a:lnTo>
                            <a:pt x="133" y="2007"/>
                          </a:lnTo>
                          <a:lnTo>
                            <a:pt x="123" y="2004"/>
                          </a:lnTo>
                          <a:lnTo>
                            <a:pt x="114" y="2000"/>
                          </a:lnTo>
                          <a:lnTo>
                            <a:pt x="106" y="1996"/>
                          </a:lnTo>
                          <a:lnTo>
                            <a:pt x="99" y="1994"/>
                          </a:lnTo>
                          <a:lnTo>
                            <a:pt x="89" y="1988"/>
                          </a:lnTo>
                          <a:lnTo>
                            <a:pt x="83" y="1985"/>
                          </a:lnTo>
                          <a:lnTo>
                            <a:pt x="76" y="1983"/>
                          </a:lnTo>
                          <a:lnTo>
                            <a:pt x="68" y="1979"/>
                          </a:lnTo>
                          <a:lnTo>
                            <a:pt x="57" y="1971"/>
                          </a:lnTo>
                          <a:lnTo>
                            <a:pt x="47" y="1967"/>
                          </a:lnTo>
                          <a:lnTo>
                            <a:pt x="40" y="1962"/>
                          </a:lnTo>
                          <a:lnTo>
                            <a:pt x="34" y="1960"/>
                          </a:lnTo>
                          <a:lnTo>
                            <a:pt x="30" y="1956"/>
                          </a:lnTo>
                          <a:lnTo>
                            <a:pt x="23" y="1950"/>
                          </a:lnTo>
                          <a:lnTo>
                            <a:pt x="17" y="1943"/>
                          </a:lnTo>
                          <a:lnTo>
                            <a:pt x="11" y="1933"/>
                          </a:lnTo>
                          <a:lnTo>
                            <a:pt x="7" y="1924"/>
                          </a:lnTo>
                          <a:lnTo>
                            <a:pt x="2" y="1910"/>
                          </a:lnTo>
                          <a:lnTo>
                            <a:pt x="0" y="1899"/>
                          </a:lnTo>
                          <a:lnTo>
                            <a:pt x="0" y="1888"/>
                          </a:lnTo>
                          <a:lnTo>
                            <a:pt x="2" y="1876"/>
                          </a:lnTo>
                          <a:lnTo>
                            <a:pt x="4" y="1863"/>
                          </a:lnTo>
                          <a:lnTo>
                            <a:pt x="9" y="1853"/>
                          </a:lnTo>
                          <a:lnTo>
                            <a:pt x="17" y="1844"/>
                          </a:lnTo>
                          <a:lnTo>
                            <a:pt x="28" y="1838"/>
                          </a:lnTo>
                          <a:lnTo>
                            <a:pt x="34" y="1834"/>
                          </a:lnTo>
                          <a:lnTo>
                            <a:pt x="42" y="1833"/>
                          </a:lnTo>
                          <a:lnTo>
                            <a:pt x="49" y="1833"/>
                          </a:lnTo>
                          <a:lnTo>
                            <a:pt x="61" y="1833"/>
                          </a:lnTo>
                          <a:lnTo>
                            <a:pt x="68" y="1833"/>
                          </a:lnTo>
                          <a:lnTo>
                            <a:pt x="80" y="1834"/>
                          </a:lnTo>
                          <a:lnTo>
                            <a:pt x="85" y="1834"/>
                          </a:lnTo>
                          <a:lnTo>
                            <a:pt x="93" y="1836"/>
                          </a:lnTo>
                          <a:lnTo>
                            <a:pt x="101" y="1838"/>
                          </a:lnTo>
                          <a:lnTo>
                            <a:pt x="106" y="1840"/>
                          </a:lnTo>
                          <a:lnTo>
                            <a:pt x="106" y="1840"/>
                          </a:lnTo>
                          <a:close/>
                        </a:path>
                      </a:pathLst>
                    </a:custGeom>
                    <a:solidFill>
                      <a:schemeClr val="accent5">
                        <a:lumMod val="50000"/>
                      </a:schemeClr>
                    </a:solidFill>
                    <a:ln>
                      <a:noFill/>
                    </a:ln>
                    <a:scene3d>
                      <a:camera prst="orthographicFront"/>
                      <a:lightRig rig="threePt" dir="t"/>
                    </a:scene3d>
                    <a:sp3d>
                      <a:bevelT/>
                    </a:sp3d>
                    <a:extLst>
                      <a:ext uri="{91240B29-F687-4F45-9708-019B960494DF}">
                        <a14:hiddenLine xmlns=""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36" name="Group 35"/>
                    <p:cNvGrpSpPr>
                      <a:grpSpLocks noChangeAspect="1"/>
                    </p:cNvGrpSpPr>
                    <p:nvPr/>
                  </p:nvGrpSpPr>
                  <p:grpSpPr>
                    <a:xfrm>
                      <a:off x="1818644" y="1388627"/>
                      <a:ext cx="925513" cy="916093"/>
                      <a:chOff x="1487488" y="717551"/>
                      <a:chExt cx="1247775" cy="1235075"/>
                    </a:xfrm>
                    <a:solidFill>
                      <a:schemeClr val="accent5">
                        <a:lumMod val="75000"/>
                      </a:schemeClr>
                    </a:solidFill>
                  </p:grpSpPr>
                  <p:sp>
                    <p:nvSpPr>
                      <p:cNvPr id="37" name="Freeform 19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41563" y="1181101"/>
                        <a:ext cx="393700" cy="201613"/>
                      </a:xfrm>
                      <a:custGeom>
                        <a:avLst/>
                        <a:gdLst>
                          <a:gd name="T0" fmla="*/ 27 w 496"/>
                          <a:gd name="T1" fmla="*/ 34 h 255"/>
                          <a:gd name="T2" fmla="*/ 50 w 496"/>
                          <a:gd name="T3" fmla="*/ 27 h 255"/>
                          <a:gd name="T4" fmla="*/ 72 w 496"/>
                          <a:gd name="T5" fmla="*/ 17 h 255"/>
                          <a:gd name="T6" fmla="*/ 90 w 496"/>
                          <a:gd name="T7" fmla="*/ 11 h 255"/>
                          <a:gd name="T8" fmla="*/ 107 w 496"/>
                          <a:gd name="T9" fmla="*/ 8 h 255"/>
                          <a:gd name="T10" fmla="*/ 126 w 496"/>
                          <a:gd name="T11" fmla="*/ 4 h 255"/>
                          <a:gd name="T12" fmla="*/ 145 w 496"/>
                          <a:gd name="T13" fmla="*/ 0 h 255"/>
                          <a:gd name="T14" fmla="*/ 162 w 496"/>
                          <a:gd name="T15" fmla="*/ 0 h 255"/>
                          <a:gd name="T16" fmla="*/ 181 w 496"/>
                          <a:gd name="T17" fmla="*/ 2 h 255"/>
                          <a:gd name="T18" fmla="*/ 198 w 496"/>
                          <a:gd name="T19" fmla="*/ 4 h 255"/>
                          <a:gd name="T20" fmla="*/ 219 w 496"/>
                          <a:gd name="T21" fmla="*/ 11 h 255"/>
                          <a:gd name="T22" fmla="*/ 245 w 496"/>
                          <a:gd name="T23" fmla="*/ 29 h 255"/>
                          <a:gd name="T24" fmla="*/ 268 w 496"/>
                          <a:gd name="T25" fmla="*/ 49 h 255"/>
                          <a:gd name="T26" fmla="*/ 287 w 496"/>
                          <a:gd name="T27" fmla="*/ 74 h 255"/>
                          <a:gd name="T28" fmla="*/ 306 w 496"/>
                          <a:gd name="T29" fmla="*/ 97 h 255"/>
                          <a:gd name="T30" fmla="*/ 323 w 496"/>
                          <a:gd name="T31" fmla="*/ 118 h 255"/>
                          <a:gd name="T32" fmla="*/ 342 w 496"/>
                          <a:gd name="T33" fmla="*/ 131 h 255"/>
                          <a:gd name="T34" fmla="*/ 363 w 496"/>
                          <a:gd name="T35" fmla="*/ 139 h 255"/>
                          <a:gd name="T36" fmla="*/ 384 w 496"/>
                          <a:gd name="T37" fmla="*/ 141 h 255"/>
                          <a:gd name="T38" fmla="*/ 405 w 496"/>
                          <a:gd name="T39" fmla="*/ 135 h 255"/>
                          <a:gd name="T40" fmla="*/ 424 w 496"/>
                          <a:gd name="T41" fmla="*/ 125 h 255"/>
                          <a:gd name="T42" fmla="*/ 443 w 496"/>
                          <a:gd name="T43" fmla="*/ 106 h 255"/>
                          <a:gd name="T44" fmla="*/ 454 w 496"/>
                          <a:gd name="T45" fmla="*/ 89 h 255"/>
                          <a:gd name="T46" fmla="*/ 462 w 496"/>
                          <a:gd name="T47" fmla="*/ 72 h 255"/>
                          <a:gd name="T48" fmla="*/ 466 w 496"/>
                          <a:gd name="T49" fmla="*/ 55 h 255"/>
                          <a:gd name="T50" fmla="*/ 466 w 496"/>
                          <a:gd name="T51" fmla="*/ 29 h 255"/>
                          <a:gd name="T52" fmla="*/ 466 w 496"/>
                          <a:gd name="T53" fmla="*/ 17 h 255"/>
                          <a:gd name="T54" fmla="*/ 471 w 496"/>
                          <a:gd name="T55" fmla="*/ 32 h 255"/>
                          <a:gd name="T56" fmla="*/ 481 w 496"/>
                          <a:gd name="T57" fmla="*/ 53 h 255"/>
                          <a:gd name="T58" fmla="*/ 489 w 496"/>
                          <a:gd name="T59" fmla="*/ 80 h 255"/>
                          <a:gd name="T60" fmla="*/ 490 w 496"/>
                          <a:gd name="T61" fmla="*/ 95 h 255"/>
                          <a:gd name="T62" fmla="*/ 494 w 496"/>
                          <a:gd name="T63" fmla="*/ 110 h 255"/>
                          <a:gd name="T64" fmla="*/ 496 w 496"/>
                          <a:gd name="T65" fmla="*/ 127 h 255"/>
                          <a:gd name="T66" fmla="*/ 496 w 496"/>
                          <a:gd name="T67" fmla="*/ 143 h 255"/>
                          <a:gd name="T68" fmla="*/ 492 w 496"/>
                          <a:gd name="T69" fmla="*/ 163 h 255"/>
                          <a:gd name="T70" fmla="*/ 479 w 496"/>
                          <a:gd name="T71" fmla="*/ 186 h 255"/>
                          <a:gd name="T72" fmla="*/ 458 w 496"/>
                          <a:gd name="T73" fmla="*/ 209 h 255"/>
                          <a:gd name="T74" fmla="*/ 430 w 496"/>
                          <a:gd name="T75" fmla="*/ 226 h 255"/>
                          <a:gd name="T76" fmla="*/ 409 w 496"/>
                          <a:gd name="T77" fmla="*/ 234 h 255"/>
                          <a:gd name="T78" fmla="*/ 392 w 496"/>
                          <a:gd name="T79" fmla="*/ 239 h 255"/>
                          <a:gd name="T80" fmla="*/ 376 w 496"/>
                          <a:gd name="T81" fmla="*/ 243 h 255"/>
                          <a:gd name="T82" fmla="*/ 359 w 496"/>
                          <a:gd name="T83" fmla="*/ 247 h 255"/>
                          <a:gd name="T84" fmla="*/ 342 w 496"/>
                          <a:gd name="T85" fmla="*/ 249 h 255"/>
                          <a:gd name="T86" fmla="*/ 327 w 496"/>
                          <a:gd name="T87" fmla="*/ 251 h 255"/>
                          <a:gd name="T88" fmla="*/ 299 w 496"/>
                          <a:gd name="T89" fmla="*/ 249 h 255"/>
                          <a:gd name="T90" fmla="*/ 274 w 496"/>
                          <a:gd name="T91" fmla="*/ 245 h 255"/>
                          <a:gd name="T92" fmla="*/ 251 w 496"/>
                          <a:gd name="T93" fmla="*/ 237 h 255"/>
                          <a:gd name="T94" fmla="*/ 232 w 496"/>
                          <a:gd name="T95" fmla="*/ 232 h 255"/>
                          <a:gd name="T96" fmla="*/ 211 w 496"/>
                          <a:gd name="T97" fmla="*/ 224 h 255"/>
                          <a:gd name="T98" fmla="*/ 192 w 496"/>
                          <a:gd name="T99" fmla="*/ 220 h 255"/>
                          <a:gd name="T100" fmla="*/ 171 w 496"/>
                          <a:gd name="T101" fmla="*/ 220 h 255"/>
                          <a:gd name="T102" fmla="*/ 150 w 496"/>
                          <a:gd name="T103" fmla="*/ 222 h 255"/>
                          <a:gd name="T104" fmla="*/ 128 w 496"/>
                          <a:gd name="T105" fmla="*/ 230 h 255"/>
                          <a:gd name="T106" fmla="*/ 109 w 496"/>
                          <a:gd name="T107" fmla="*/ 237 h 255"/>
                          <a:gd name="T108" fmla="*/ 90 w 496"/>
                          <a:gd name="T109" fmla="*/ 247 h 255"/>
                          <a:gd name="T110" fmla="*/ 76 w 496"/>
                          <a:gd name="T111" fmla="*/ 255 h 255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  <a:cxn ang="0">
                            <a:pos x="T106" y="T107"/>
                          </a:cxn>
                          <a:cxn ang="0">
                            <a:pos x="T108" y="T109"/>
                          </a:cxn>
                          <a:cxn ang="0">
                            <a:pos x="T110" y="T111"/>
                          </a:cxn>
                        </a:cxnLst>
                        <a:rect l="0" t="0" r="r" b="b"/>
                        <a:pathLst>
                          <a:path w="496" h="255">
                            <a:moveTo>
                              <a:pt x="17" y="40"/>
                            </a:moveTo>
                            <a:lnTo>
                              <a:pt x="19" y="40"/>
                            </a:lnTo>
                            <a:lnTo>
                              <a:pt x="23" y="38"/>
                            </a:lnTo>
                            <a:lnTo>
                              <a:pt x="25" y="36"/>
                            </a:lnTo>
                            <a:lnTo>
                              <a:pt x="27" y="34"/>
                            </a:lnTo>
                            <a:lnTo>
                              <a:pt x="31" y="32"/>
                            </a:lnTo>
                            <a:lnTo>
                              <a:pt x="34" y="32"/>
                            </a:lnTo>
                            <a:lnTo>
                              <a:pt x="40" y="30"/>
                            </a:lnTo>
                            <a:lnTo>
                              <a:pt x="44" y="29"/>
                            </a:lnTo>
                            <a:lnTo>
                              <a:pt x="50" y="27"/>
                            </a:lnTo>
                            <a:lnTo>
                              <a:pt x="55" y="25"/>
                            </a:lnTo>
                            <a:lnTo>
                              <a:pt x="61" y="23"/>
                            </a:lnTo>
                            <a:lnTo>
                              <a:pt x="67" y="19"/>
                            </a:lnTo>
                            <a:lnTo>
                              <a:pt x="71" y="19"/>
                            </a:lnTo>
                            <a:lnTo>
                              <a:pt x="72" y="17"/>
                            </a:lnTo>
                            <a:lnTo>
                              <a:pt x="76" y="17"/>
                            </a:lnTo>
                            <a:lnTo>
                              <a:pt x="80" y="15"/>
                            </a:lnTo>
                            <a:lnTo>
                              <a:pt x="82" y="13"/>
                            </a:lnTo>
                            <a:lnTo>
                              <a:pt x="86" y="13"/>
                            </a:lnTo>
                            <a:lnTo>
                              <a:pt x="90" y="11"/>
                            </a:lnTo>
                            <a:lnTo>
                              <a:pt x="93" y="11"/>
                            </a:lnTo>
                            <a:lnTo>
                              <a:pt x="97" y="10"/>
                            </a:lnTo>
                            <a:lnTo>
                              <a:pt x="101" y="10"/>
                            </a:lnTo>
                            <a:lnTo>
                              <a:pt x="103" y="10"/>
                            </a:lnTo>
                            <a:lnTo>
                              <a:pt x="107" y="8"/>
                            </a:lnTo>
                            <a:lnTo>
                              <a:pt x="110" y="8"/>
                            </a:lnTo>
                            <a:lnTo>
                              <a:pt x="114" y="6"/>
                            </a:lnTo>
                            <a:lnTo>
                              <a:pt x="118" y="6"/>
                            </a:lnTo>
                            <a:lnTo>
                              <a:pt x="122" y="4"/>
                            </a:lnTo>
                            <a:lnTo>
                              <a:pt x="126" y="4"/>
                            </a:lnTo>
                            <a:lnTo>
                              <a:pt x="129" y="4"/>
                            </a:lnTo>
                            <a:lnTo>
                              <a:pt x="133" y="2"/>
                            </a:lnTo>
                            <a:lnTo>
                              <a:pt x="137" y="2"/>
                            </a:lnTo>
                            <a:lnTo>
                              <a:pt x="141" y="2"/>
                            </a:lnTo>
                            <a:lnTo>
                              <a:pt x="145" y="0"/>
                            </a:lnTo>
                            <a:lnTo>
                              <a:pt x="148" y="0"/>
                            </a:lnTo>
                            <a:lnTo>
                              <a:pt x="152" y="0"/>
                            </a:lnTo>
                            <a:lnTo>
                              <a:pt x="154" y="0"/>
                            </a:lnTo>
                            <a:lnTo>
                              <a:pt x="158" y="0"/>
                            </a:lnTo>
                            <a:lnTo>
                              <a:pt x="162" y="0"/>
                            </a:lnTo>
                            <a:lnTo>
                              <a:pt x="166" y="0"/>
                            </a:lnTo>
                            <a:lnTo>
                              <a:pt x="169" y="0"/>
                            </a:lnTo>
                            <a:lnTo>
                              <a:pt x="173" y="0"/>
                            </a:lnTo>
                            <a:lnTo>
                              <a:pt x="177" y="0"/>
                            </a:lnTo>
                            <a:lnTo>
                              <a:pt x="181" y="2"/>
                            </a:lnTo>
                            <a:lnTo>
                              <a:pt x="185" y="2"/>
                            </a:lnTo>
                            <a:lnTo>
                              <a:pt x="186" y="2"/>
                            </a:lnTo>
                            <a:lnTo>
                              <a:pt x="190" y="4"/>
                            </a:lnTo>
                            <a:lnTo>
                              <a:pt x="194" y="4"/>
                            </a:lnTo>
                            <a:lnTo>
                              <a:pt x="198" y="4"/>
                            </a:lnTo>
                            <a:lnTo>
                              <a:pt x="200" y="4"/>
                            </a:lnTo>
                            <a:lnTo>
                              <a:pt x="204" y="6"/>
                            </a:lnTo>
                            <a:lnTo>
                              <a:pt x="207" y="8"/>
                            </a:lnTo>
                            <a:lnTo>
                              <a:pt x="213" y="10"/>
                            </a:lnTo>
                            <a:lnTo>
                              <a:pt x="219" y="11"/>
                            </a:lnTo>
                            <a:lnTo>
                              <a:pt x="224" y="13"/>
                            </a:lnTo>
                            <a:lnTo>
                              <a:pt x="230" y="17"/>
                            </a:lnTo>
                            <a:lnTo>
                              <a:pt x="234" y="21"/>
                            </a:lnTo>
                            <a:lnTo>
                              <a:pt x="240" y="25"/>
                            </a:lnTo>
                            <a:lnTo>
                              <a:pt x="245" y="29"/>
                            </a:lnTo>
                            <a:lnTo>
                              <a:pt x="249" y="32"/>
                            </a:lnTo>
                            <a:lnTo>
                              <a:pt x="255" y="36"/>
                            </a:lnTo>
                            <a:lnTo>
                              <a:pt x="259" y="40"/>
                            </a:lnTo>
                            <a:lnTo>
                              <a:pt x="262" y="46"/>
                            </a:lnTo>
                            <a:lnTo>
                              <a:pt x="268" y="49"/>
                            </a:lnTo>
                            <a:lnTo>
                              <a:pt x="272" y="55"/>
                            </a:lnTo>
                            <a:lnTo>
                              <a:pt x="276" y="59"/>
                            </a:lnTo>
                            <a:lnTo>
                              <a:pt x="280" y="65"/>
                            </a:lnTo>
                            <a:lnTo>
                              <a:pt x="283" y="68"/>
                            </a:lnTo>
                            <a:lnTo>
                              <a:pt x="287" y="74"/>
                            </a:lnTo>
                            <a:lnTo>
                              <a:pt x="291" y="78"/>
                            </a:lnTo>
                            <a:lnTo>
                              <a:pt x="295" y="84"/>
                            </a:lnTo>
                            <a:lnTo>
                              <a:pt x="299" y="87"/>
                            </a:lnTo>
                            <a:lnTo>
                              <a:pt x="302" y="93"/>
                            </a:lnTo>
                            <a:lnTo>
                              <a:pt x="306" y="97"/>
                            </a:lnTo>
                            <a:lnTo>
                              <a:pt x="310" y="101"/>
                            </a:lnTo>
                            <a:lnTo>
                              <a:pt x="314" y="106"/>
                            </a:lnTo>
                            <a:lnTo>
                              <a:pt x="318" y="110"/>
                            </a:lnTo>
                            <a:lnTo>
                              <a:pt x="321" y="114"/>
                            </a:lnTo>
                            <a:lnTo>
                              <a:pt x="323" y="118"/>
                            </a:lnTo>
                            <a:lnTo>
                              <a:pt x="327" y="122"/>
                            </a:lnTo>
                            <a:lnTo>
                              <a:pt x="333" y="125"/>
                            </a:lnTo>
                            <a:lnTo>
                              <a:pt x="337" y="127"/>
                            </a:lnTo>
                            <a:lnTo>
                              <a:pt x="338" y="129"/>
                            </a:lnTo>
                            <a:lnTo>
                              <a:pt x="342" y="131"/>
                            </a:lnTo>
                            <a:lnTo>
                              <a:pt x="348" y="133"/>
                            </a:lnTo>
                            <a:lnTo>
                              <a:pt x="352" y="135"/>
                            </a:lnTo>
                            <a:lnTo>
                              <a:pt x="356" y="137"/>
                            </a:lnTo>
                            <a:lnTo>
                              <a:pt x="359" y="139"/>
                            </a:lnTo>
                            <a:lnTo>
                              <a:pt x="363" y="139"/>
                            </a:lnTo>
                            <a:lnTo>
                              <a:pt x="369" y="141"/>
                            </a:lnTo>
                            <a:lnTo>
                              <a:pt x="373" y="141"/>
                            </a:lnTo>
                            <a:lnTo>
                              <a:pt x="376" y="141"/>
                            </a:lnTo>
                            <a:lnTo>
                              <a:pt x="380" y="141"/>
                            </a:lnTo>
                            <a:lnTo>
                              <a:pt x="384" y="141"/>
                            </a:lnTo>
                            <a:lnTo>
                              <a:pt x="388" y="139"/>
                            </a:lnTo>
                            <a:lnTo>
                              <a:pt x="394" y="139"/>
                            </a:lnTo>
                            <a:lnTo>
                              <a:pt x="397" y="137"/>
                            </a:lnTo>
                            <a:lnTo>
                              <a:pt x="401" y="137"/>
                            </a:lnTo>
                            <a:lnTo>
                              <a:pt x="405" y="135"/>
                            </a:lnTo>
                            <a:lnTo>
                              <a:pt x="409" y="133"/>
                            </a:lnTo>
                            <a:lnTo>
                              <a:pt x="413" y="131"/>
                            </a:lnTo>
                            <a:lnTo>
                              <a:pt x="416" y="129"/>
                            </a:lnTo>
                            <a:lnTo>
                              <a:pt x="420" y="127"/>
                            </a:lnTo>
                            <a:lnTo>
                              <a:pt x="424" y="125"/>
                            </a:lnTo>
                            <a:lnTo>
                              <a:pt x="426" y="122"/>
                            </a:lnTo>
                            <a:lnTo>
                              <a:pt x="430" y="120"/>
                            </a:lnTo>
                            <a:lnTo>
                              <a:pt x="435" y="114"/>
                            </a:lnTo>
                            <a:lnTo>
                              <a:pt x="441" y="108"/>
                            </a:lnTo>
                            <a:lnTo>
                              <a:pt x="443" y="106"/>
                            </a:lnTo>
                            <a:lnTo>
                              <a:pt x="447" y="103"/>
                            </a:lnTo>
                            <a:lnTo>
                              <a:pt x="449" y="99"/>
                            </a:lnTo>
                            <a:lnTo>
                              <a:pt x="452" y="97"/>
                            </a:lnTo>
                            <a:lnTo>
                              <a:pt x="452" y="91"/>
                            </a:lnTo>
                            <a:lnTo>
                              <a:pt x="454" y="89"/>
                            </a:lnTo>
                            <a:lnTo>
                              <a:pt x="456" y="86"/>
                            </a:lnTo>
                            <a:lnTo>
                              <a:pt x="458" y="82"/>
                            </a:lnTo>
                            <a:lnTo>
                              <a:pt x="460" y="78"/>
                            </a:lnTo>
                            <a:lnTo>
                              <a:pt x="462" y="76"/>
                            </a:lnTo>
                            <a:lnTo>
                              <a:pt x="462" y="72"/>
                            </a:lnTo>
                            <a:lnTo>
                              <a:pt x="464" y="68"/>
                            </a:lnTo>
                            <a:lnTo>
                              <a:pt x="464" y="65"/>
                            </a:lnTo>
                            <a:lnTo>
                              <a:pt x="464" y="63"/>
                            </a:lnTo>
                            <a:lnTo>
                              <a:pt x="466" y="59"/>
                            </a:lnTo>
                            <a:lnTo>
                              <a:pt x="466" y="55"/>
                            </a:lnTo>
                            <a:lnTo>
                              <a:pt x="466" y="49"/>
                            </a:lnTo>
                            <a:lnTo>
                              <a:pt x="466" y="44"/>
                            </a:lnTo>
                            <a:lnTo>
                              <a:pt x="466" y="38"/>
                            </a:lnTo>
                            <a:lnTo>
                              <a:pt x="466" y="32"/>
                            </a:lnTo>
                            <a:lnTo>
                              <a:pt x="466" y="29"/>
                            </a:lnTo>
                            <a:lnTo>
                              <a:pt x="466" y="25"/>
                            </a:lnTo>
                            <a:lnTo>
                              <a:pt x="466" y="21"/>
                            </a:lnTo>
                            <a:lnTo>
                              <a:pt x="466" y="19"/>
                            </a:lnTo>
                            <a:lnTo>
                              <a:pt x="466" y="17"/>
                            </a:lnTo>
                            <a:lnTo>
                              <a:pt x="466" y="17"/>
                            </a:lnTo>
                            <a:lnTo>
                              <a:pt x="466" y="21"/>
                            </a:lnTo>
                            <a:lnTo>
                              <a:pt x="468" y="23"/>
                            </a:lnTo>
                            <a:lnTo>
                              <a:pt x="468" y="25"/>
                            </a:lnTo>
                            <a:lnTo>
                              <a:pt x="470" y="29"/>
                            </a:lnTo>
                            <a:lnTo>
                              <a:pt x="471" y="32"/>
                            </a:lnTo>
                            <a:lnTo>
                              <a:pt x="473" y="34"/>
                            </a:lnTo>
                            <a:lnTo>
                              <a:pt x="475" y="38"/>
                            </a:lnTo>
                            <a:lnTo>
                              <a:pt x="477" y="44"/>
                            </a:lnTo>
                            <a:lnTo>
                              <a:pt x="479" y="48"/>
                            </a:lnTo>
                            <a:lnTo>
                              <a:pt x="481" y="53"/>
                            </a:lnTo>
                            <a:lnTo>
                              <a:pt x="481" y="57"/>
                            </a:lnTo>
                            <a:lnTo>
                              <a:pt x="483" y="63"/>
                            </a:lnTo>
                            <a:lnTo>
                              <a:pt x="487" y="68"/>
                            </a:lnTo>
                            <a:lnTo>
                              <a:pt x="487" y="74"/>
                            </a:lnTo>
                            <a:lnTo>
                              <a:pt x="489" y="80"/>
                            </a:lnTo>
                            <a:lnTo>
                              <a:pt x="489" y="84"/>
                            </a:lnTo>
                            <a:lnTo>
                              <a:pt x="490" y="86"/>
                            </a:lnTo>
                            <a:lnTo>
                              <a:pt x="490" y="89"/>
                            </a:lnTo>
                            <a:lnTo>
                              <a:pt x="490" y="93"/>
                            </a:lnTo>
                            <a:lnTo>
                              <a:pt x="490" y="95"/>
                            </a:lnTo>
                            <a:lnTo>
                              <a:pt x="492" y="99"/>
                            </a:lnTo>
                            <a:lnTo>
                              <a:pt x="492" y="101"/>
                            </a:lnTo>
                            <a:lnTo>
                              <a:pt x="494" y="105"/>
                            </a:lnTo>
                            <a:lnTo>
                              <a:pt x="494" y="108"/>
                            </a:lnTo>
                            <a:lnTo>
                              <a:pt x="494" y="110"/>
                            </a:lnTo>
                            <a:lnTo>
                              <a:pt x="494" y="114"/>
                            </a:lnTo>
                            <a:lnTo>
                              <a:pt x="496" y="118"/>
                            </a:lnTo>
                            <a:lnTo>
                              <a:pt x="496" y="122"/>
                            </a:lnTo>
                            <a:lnTo>
                              <a:pt x="496" y="124"/>
                            </a:lnTo>
                            <a:lnTo>
                              <a:pt x="496" y="127"/>
                            </a:lnTo>
                            <a:lnTo>
                              <a:pt x="496" y="131"/>
                            </a:lnTo>
                            <a:lnTo>
                              <a:pt x="496" y="133"/>
                            </a:lnTo>
                            <a:lnTo>
                              <a:pt x="496" y="137"/>
                            </a:lnTo>
                            <a:lnTo>
                              <a:pt x="496" y="141"/>
                            </a:lnTo>
                            <a:lnTo>
                              <a:pt x="496" y="143"/>
                            </a:lnTo>
                            <a:lnTo>
                              <a:pt x="494" y="148"/>
                            </a:lnTo>
                            <a:lnTo>
                              <a:pt x="494" y="154"/>
                            </a:lnTo>
                            <a:lnTo>
                              <a:pt x="492" y="158"/>
                            </a:lnTo>
                            <a:lnTo>
                              <a:pt x="492" y="162"/>
                            </a:lnTo>
                            <a:lnTo>
                              <a:pt x="492" y="163"/>
                            </a:lnTo>
                            <a:lnTo>
                              <a:pt x="490" y="167"/>
                            </a:lnTo>
                            <a:lnTo>
                              <a:pt x="489" y="171"/>
                            </a:lnTo>
                            <a:lnTo>
                              <a:pt x="487" y="177"/>
                            </a:lnTo>
                            <a:lnTo>
                              <a:pt x="483" y="182"/>
                            </a:lnTo>
                            <a:lnTo>
                              <a:pt x="479" y="186"/>
                            </a:lnTo>
                            <a:lnTo>
                              <a:pt x="475" y="192"/>
                            </a:lnTo>
                            <a:lnTo>
                              <a:pt x="471" y="196"/>
                            </a:lnTo>
                            <a:lnTo>
                              <a:pt x="468" y="200"/>
                            </a:lnTo>
                            <a:lnTo>
                              <a:pt x="464" y="205"/>
                            </a:lnTo>
                            <a:lnTo>
                              <a:pt x="458" y="209"/>
                            </a:lnTo>
                            <a:lnTo>
                              <a:pt x="452" y="213"/>
                            </a:lnTo>
                            <a:lnTo>
                              <a:pt x="447" y="215"/>
                            </a:lnTo>
                            <a:lnTo>
                              <a:pt x="443" y="218"/>
                            </a:lnTo>
                            <a:lnTo>
                              <a:pt x="435" y="222"/>
                            </a:lnTo>
                            <a:lnTo>
                              <a:pt x="430" y="226"/>
                            </a:lnTo>
                            <a:lnTo>
                              <a:pt x="424" y="228"/>
                            </a:lnTo>
                            <a:lnTo>
                              <a:pt x="418" y="232"/>
                            </a:lnTo>
                            <a:lnTo>
                              <a:pt x="414" y="232"/>
                            </a:lnTo>
                            <a:lnTo>
                              <a:pt x="413" y="234"/>
                            </a:lnTo>
                            <a:lnTo>
                              <a:pt x="409" y="234"/>
                            </a:lnTo>
                            <a:lnTo>
                              <a:pt x="405" y="236"/>
                            </a:lnTo>
                            <a:lnTo>
                              <a:pt x="401" y="237"/>
                            </a:lnTo>
                            <a:lnTo>
                              <a:pt x="399" y="237"/>
                            </a:lnTo>
                            <a:lnTo>
                              <a:pt x="395" y="239"/>
                            </a:lnTo>
                            <a:lnTo>
                              <a:pt x="392" y="239"/>
                            </a:lnTo>
                            <a:lnTo>
                              <a:pt x="390" y="241"/>
                            </a:lnTo>
                            <a:lnTo>
                              <a:pt x="386" y="241"/>
                            </a:lnTo>
                            <a:lnTo>
                              <a:pt x="382" y="243"/>
                            </a:lnTo>
                            <a:lnTo>
                              <a:pt x="378" y="243"/>
                            </a:lnTo>
                            <a:lnTo>
                              <a:pt x="376" y="243"/>
                            </a:lnTo>
                            <a:lnTo>
                              <a:pt x="373" y="245"/>
                            </a:lnTo>
                            <a:lnTo>
                              <a:pt x="369" y="245"/>
                            </a:lnTo>
                            <a:lnTo>
                              <a:pt x="367" y="247"/>
                            </a:lnTo>
                            <a:lnTo>
                              <a:pt x="363" y="247"/>
                            </a:lnTo>
                            <a:lnTo>
                              <a:pt x="359" y="247"/>
                            </a:lnTo>
                            <a:lnTo>
                              <a:pt x="356" y="247"/>
                            </a:lnTo>
                            <a:lnTo>
                              <a:pt x="352" y="249"/>
                            </a:lnTo>
                            <a:lnTo>
                              <a:pt x="350" y="249"/>
                            </a:lnTo>
                            <a:lnTo>
                              <a:pt x="346" y="249"/>
                            </a:lnTo>
                            <a:lnTo>
                              <a:pt x="342" y="249"/>
                            </a:lnTo>
                            <a:lnTo>
                              <a:pt x="340" y="251"/>
                            </a:lnTo>
                            <a:lnTo>
                              <a:pt x="337" y="251"/>
                            </a:lnTo>
                            <a:lnTo>
                              <a:pt x="333" y="251"/>
                            </a:lnTo>
                            <a:lnTo>
                              <a:pt x="329" y="251"/>
                            </a:lnTo>
                            <a:lnTo>
                              <a:pt x="327" y="251"/>
                            </a:lnTo>
                            <a:lnTo>
                              <a:pt x="321" y="251"/>
                            </a:lnTo>
                            <a:lnTo>
                              <a:pt x="316" y="251"/>
                            </a:lnTo>
                            <a:lnTo>
                              <a:pt x="308" y="251"/>
                            </a:lnTo>
                            <a:lnTo>
                              <a:pt x="304" y="251"/>
                            </a:lnTo>
                            <a:lnTo>
                              <a:pt x="299" y="249"/>
                            </a:lnTo>
                            <a:lnTo>
                              <a:pt x="293" y="249"/>
                            </a:lnTo>
                            <a:lnTo>
                              <a:pt x="287" y="247"/>
                            </a:lnTo>
                            <a:lnTo>
                              <a:pt x="283" y="247"/>
                            </a:lnTo>
                            <a:lnTo>
                              <a:pt x="278" y="245"/>
                            </a:lnTo>
                            <a:lnTo>
                              <a:pt x="274" y="245"/>
                            </a:lnTo>
                            <a:lnTo>
                              <a:pt x="268" y="243"/>
                            </a:lnTo>
                            <a:lnTo>
                              <a:pt x="264" y="243"/>
                            </a:lnTo>
                            <a:lnTo>
                              <a:pt x="261" y="241"/>
                            </a:lnTo>
                            <a:lnTo>
                              <a:pt x="257" y="239"/>
                            </a:lnTo>
                            <a:lnTo>
                              <a:pt x="251" y="237"/>
                            </a:lnTo>
                            <a:lnTo>
                              <a:pt x="247" y="237"/>
                            </a:lnTo>
                            <a:lnTo>
                              <a:pt x="243" y="236"/>
                            </a:lnTo>
                            <a:lnTo>
                              <a:pt x="240" y="234"/>
                            </a:lnTo>
                            <a:lnTo>
                              <a:pt x="236" y="232"/>
                            </a:lnTo>
                            <a:lnTo>
                              <a:pt x="232" y="232"/>
                            </a:lnTo>
                            <a:lnTo>
                              <a:pt x="226" y="230"/>
                            </a:lnTo>
                            <a:lnTo>
                              <a:pt x="223" y="228"/>
                            </a:lnTo>
                            <a:lnTo>
                              <a:pt x="219" y="228"/>
                            </a:lnTo>
                            <a:lnTo>
                              <a:pt x="215" y="226"/>
                            </a:lnTo>
                            <a:lnTo>
                              <a:pt x="211" y="224"/>
                            </a:lnTo>
                            <a:lnTo>
                              <a:pt x="207" y="224"/>
                            </a:lnTo>
                            <a:lnTo>
                              <a:pt x="204" y="222"/>
                            </a:lnTo>
                            <a:lnTo>
                              <a:pt x="200" y="222"/>
                            </a:lnTo>
                            <a:lnTo>
                              <a:pt x="196" y="220"/>
                            </a:lnTo>
                            <a:lnTo>
                              <a:pt x="192" y="220"/>
                            </a:lnTo>
                            <a:lnTo>
                              <a:pt x="188" y="220"/>
                            </a:lnTo>
                            <a:lnTo>
                              <a:pt x="185" y="220"/>
                            </a:lnTo>
                            <a:lnTo>
                              <a:pt x="179" y="220"/>
                            </a:lnTo>
                            <a:lnTo>
                              <a:pt x="175" y="220"/>
                            </a:lnTo>
                            <a:lnTo>
                              <a:pt x="171" y="220"/>
                            </a:lnTo>
                            <a:lnTo>
                              <a:pt x="167" y="220"/>
                            </a:lnTo>
                            <a:lnTo>
                              <a:pt x="162" y="220"/>
                            </a:lnTo>
                            <a:lnTo>
                              <a:pt x="158" y="222"/>
                            </a:lnTo>
                            <a:lnTo>
                              <a:pt x="154" y="222"/>
                            </a:lnTo>
                            <a:lnTo>
                              <a:pt x="150" y="222"/>
                            </a:lnTo>
                            <a:lnTo>
                              <a:pt x="145" y="224"/>
                            </a:lnTo>
                            <a:lnTo>
                              <a:pt x="141" y="226"/>
                            </a:lnTo>
                            <a:lnTo>
                              <a:pt x="135" y="228"/>
                            </a:lnTo>
                            <a:lnTo>
                              <a:pt x="131" y="228"/>
                            </a:lnTo>
                            <a:lnTo>
                              <a:pt x="128" y="230"/>
                            </a:lnTo>
                            <a:lnTo>
                              <a:pt x="124" y="232"/>
                            </a:lnTo>
                            <a:lnTo>
                              <a:pt x="120" y="232"/>
                            </a:lnTo>
                            <a:lnTo>
                              <a:pt x="116" y="234"/>
                            </a:lnTo>
                            <a:lnTo>
                              <a:pt x="112" y="236"/>
                            </a:lnTo>
                            <a:lnTo>
                              <a:pt x="109" y="237"/>
                            </a:lnTo>
                            <a:lnTo>
                              <a:pt x="105" y="239"/>
                            </a:lnTo>
                            <a:lnTo>
                              <a:pt x="101" y="241"/>
                            </a:lnTo>
                            <a:lnTo>
                              <a:pt x="97" y="241"/>
                            </a:lnTo>
                            <a:lnTo>
                              <a:pt x="95" y="243"/>
                            </a:lnTo>
                            <a:lnTo>
                              <a:pt x="90" y="247"/>
                            </a:lnTo>
                            <a:lnTo>
                              <a:pt x="84" y="249"/>
                            </a:lnTo>
                            <a:lnTo>
                              <a:pt x="80" y="251"/>
                            </a:lnTo>
                            <a:lnTo>
                              <a:pt x="78" y="253"/>
                            </a:lnTo>
                            <a:lnTo>
                              <a:pt x="76" y="253"/>
                            </a:lnTo>
                            <a:lnTo>
                              <a:pt x="76" y="255"/>
                            </a:lnTo>
                            <a:lnTo>
                              <a:pt x="0" y="186"/>
                            </a:lnTo>
                            <a:lnTo>
                              <a:pt x="17" y="40"/>
                            </a:lnTo>
                            <a:lnTo>
                              <a:pt x="17" y="40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38" name="Freeform 19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54263" y="1301751"/>
                        <a:ext cx="314325" cy="384175"/>
                      </a:xfrm>
                      <a:custGeom>
                        <a:avLst/>
                        <a:gdLst>
                          <a:gd name="T0" fmla="*/ 10 w 398"/>
                          <a:gd name="T1" fmla="*/ 190 h 482"/>
                          <a:gd name="T2" fmla="*/ 29 w 398"/>
                          <a:gd name="T3" fmla="*/ 194 h 482"/>
                          <a:gd name="T4" fmla="*/ 52 w 398"/>
                          <a:gd name="T5" fmla="*/ 199 h 482"/>
                          <a:gd name="T6" fmla="*/ 67 w 398"/>
                          <a:gd name="T7" fmla="*/ 203 h 482"/>
                          <a:gd name="T8" fmla="*/ 84 w 398"/>
                          <a:gd name="T9" fmla="*/ 207 h 482"/>
                          <a:gd name="T10" fmla="*/ 101 w 398"/>
                          <a:gd name="T11" fmla="*/ 213 h 482"/>
                          <a:gd name="T12" fmla="*/ 120 w 398"/>
                          <a:gd name="T13" fmla="*/ 218 h 482"/>
                          <a:gd name="T14" fmla="*/ 137 w 398"/>
                          <a:gd name="T15" fmla="*/ 224 h 482"/>
                          <a:gd name="T16" fmla="*/ 156 w 398"/>
                          <a:gd name="T17" fmla="*/ 230 h 482"/>
                          <a:gd name="T18" fmla="*/ 173 w 398"/>
                          <a:gd name="T19" fmla="*/ 237 h 482"/>
                          <a:gd name="T20" fmla="*/ 190 w 398"/>
                          <a:gd name="T21" fmla="*/ 245 h 482"/>
                          <a:gd name="T22" fmla="*/ 211 w 398"/>
                          <a:gd name="T23" fmla="*/ 256 h 482"/>
                          <a:gd name="T24" fmla="*/ 232 w 398"/>
                          <a:gd name="T25" fmla="*/ 268 h 482"/>
                          <a:gd name="T26" fmla="*/ 257 w 398"/>
                          <a:gd name="T27" fmla="*/ 287 h 482"/>
                          <a:gd name="T28" fmla="*/ 276 w 398"/>
                          <a:gd name="T29" fmla="*/ 310 h 482"/>
                          <a:gd name="T30" fmla="*/ 289 w 398"/>
                          <a:gd name="T31" fmla="*/ 332 h 482"/>
                          <a:gd name="T32" fmla="*/ 299 w 398"/>
                          <a:gd name="T33" fmla="*/ 355 h 482"/>
                          <a:gd name="T34" fmla="*/ 301 w 398"/>
                          <a:gd name="T35" fmla="*/ 382 h 482"/>
                          <a:gd name="T36" fmla="*/ 299 w 398"/>
                          <a:gd name="T37" fmla="*/ 406 h 482"/>
                          <a:gd name="T38" fmla="*/ 293 w 398"/>
                          <a:gd name="T39" fmla="*/ 431 h 482"/>
                          <a:gd name="T40" fmla="*/ 285 w 398"/>
                          <a:gd name="T41" fmla="*/ 452 h 482"/>
                          <a:gd name="T42" fmla="*/ 278 w 398"/>
                          <a:gd name="T43" fmla="*/ 467 h 482"/>
                          <a:gd name="T44" fmla="*/ 270 w 398"/>
                          <a:gd name="T45" fmla="*/ 482 h 482"/>
                          <a:gd name="T46" fmla="*/ 284 w 398"/>
                          <a:gd name="T47" fmla="*/ 471 h 482"/>
                          <a:gd name="T48" fmla="*/ 304 w 398"/>
                          <a:gd name="T49" fmla="*/ 456 h 482"/>
                          <a:gd name="T50" fmla="*/ 329 w 398"/>
                          <a:gd name="T51" fmla="*/ 433 h 482"/>
                          <a:gd name="T52" fmla="*/ 356 w 398"/>
                          <a:gd name="T53" fmla="*/ 406 h 482"/>
                          <a:gd name="T54" fmla="*/ 373 w 398"/>
                          <a:gd name="T55" fmla="*/ 386 h 482"/>
                          <a:gd name="T56" fmla="*/ 382 w 398"/>
                          <a:gd name="T57" fmla="*/ 370 h 482"/>
                          <a:gd name="T58" fmla="*/ 390 w 398"/>
                          <a:gd name="T59" fmla="*/ 353 h 482"/>
                          <a:gd name="T60" fmla="*/ 396 w 398"/>
                          <a:gd name="T61" fmla="*/ 338 h 482"/>
                          <a:gd name="T62" fmla="*/ 398 w 398"/>
                          <a:gd name="T63" fmla="*/ 321 h 482"/>
                          <a:gd name="T64" fmla="*/ 396 w 398"/>
                          <a:gd name="T65" fmla="*/ 302 h 482"/>
                          <a:gd name="T66" fmla="*/ 394 w 398"/>
                          <a:gd name="T67" fmla="*/ 285 h 482"/>
                          <a:gd name="T68" fmla="*/ 388 w 398"/>
                          <a:gd name="T69" fmla="*/ 266 h 482"/>
                          <a:gd name="T70" fmla="*/ 380 w 398"/>
                          <a:gd name="T71" fmla="*/ 247 h 482"/>
                          <a:gd name="T72" fmla="*/ 371 w 398"/>
                          <a:gd name="T73" fmla="*/ 230 h 482"/>
                          <a:gd name="T74" fmla="*/ 358 w 398"/>
                          <a:gd name="T75" fmla="*/ 211 h 482"/>
                          <a:gd name="T76" fmla="*/ 344 w 398"/>
                          <a:gd name="T77" fmla="*/ 190 h 482"/>
                          <a:gd name="T78" fmla="*/ 329 w 398"/>
                          <a:gd name="T79" fmla="*/ 173 h 482"/>
                          <a:gd name="T80" fmla="*/ 312 w 398"/>
                          <a:gd name="T81" fmla="*/ 154 h 482"/>
                          <a:gd name="T82" fmla="*/ 295 w 398"/>
                          <a:gd name="T83" fmla="*/ 137 h 482"/>
                          <a:gd name="T84" fmla="*/ 276 w 398"/>
                          <a:gd name="T85" fmla="*/ 120 h 482"/>
                          <a:gd name="T86" fmla="*/ 255 w 398"/>
                          <a:gd name="T87" fmla="*/ 102 h 482"/>
                          <a:gd name="T88" fmla="*/ 232 w 398"/>
                          <a:gd name="T89" fmla="*/ 87 h 482"/>
                          <a:gd name="T90" fmla="*/ 209 w 398"/>
                          <a:gd name="T91" fmla="*/ 72 h 482"/>
                          <a:gd name="T92" fmla="*/ 187 w 398"/>
                          <a:gd name="T93" fmla="*/ 59 h 482"/>
                          <a:gd name="T94" fmla="*/ 164 w 398"/>
                          <a:gd name="T95" fmla="*/ 46 h 482"/>
                          <a:gd name="T96" fmla="*/ 141 w 398"/>
                          <a:gd name="T97" fmla="*/ 36 h 482"/>
                          <a:gd name="T98" fmla="*/ 120 w 398"/>
                          <a:gd name="T99" fmla="*/ 27 h 482"/>
                          <a:gd name="T100" fmla="*/ 101 w 398"/>
                          <a:gd name="T101" fmla="*/ 19 h 482"/>
                          <a:gd name="T102" fmla="*/ 84 w 398"/>
                          <a:gd name="T103" fmla="*/ 11 h 482"/>
                          <a:gd name="T104" fmla="*/ 61 w 398"/>
                          <a:gd name="T105" fmla="*/ 4 h 482"/>
                          <a:gd name="T106" fmla="*/ 0 w 398"/>
                          <a:gd name="T107" fmla="*/ 190 h 482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  <a:cxn ang="0">
                            <a:pos x="T106" y="T107"/>
                          </a:cxn>
                        </a:cxnLst>
                        <a:rect l="0" t="0" r="r" b="b"/>
                        <a:pathLst>
                          <a:path w="398" h="482">
                            <a:moveTo>
                              <a:pt x="0" y="190"/>
                            </a:moveTo>
                            <a:lnTo>
                              <a:pt x="0" y="190"/>
                            </a:lnTo>
                            <a:lnTo>
                              <a:pt x="4" y="190"/>
                            </a:lnTo>
                            <a:lnTo>
                              <a:pt x="6" y="190"/>
                            </a:lnTo>
                            <a:lnTo>
                              <a:pt x="10" y="190"/>
                            </a:lnTo>
                            <a:lnTo>
                              <a:pt x="12" y="192"/>
                            </a:lnTo>
                            <a:lnTo>
                              <a:pt x="16" y="192"/>
                            </a:lnTo>
                            <a:lnTo>
                              <a:pt x="19" y="192"/>
                            </a:lnTo>
                            <a:lnTo>
                              <a:pt x="25" y="194"/>
                            </a:lnTo>
                            <a:lnTo>
                              <a:pt x="29" y="194"/>
                            </a:lnTo>
                            <a:lnTo>
                              <a:pt x="35" y="196"/>
                            </a:lnTo>
                            <a:lnTo>
                              <a:pt x="38" y="197"/>
                            </a:lnTo>
                            <a:lnTo>
                              <a:pt x="46" y="197"/>
                            </a:lnTo>
                            <a:lnTo>
                              <a:pt x="48" y="199"/>
                            </a:lnTo>
                            <a:lnTo>
                              <a:pt x="52" y="199"/>
                            </a:lnTo>
                            <a:lnTo>
                              <a:pt x="54" y="199"/>
                            </a:lnTo>
                            <a:lnTo>
                              <a:pt x="57" y="201"/>
                            </a:lnTo>
                            <a:lnTo>
                              <a:pt x="61" y="201"/>
                            </a:lnTo>
                            <a:lnTo>
                              <a:pt x="63" y="203"/>
                            </a:lnTo>
                            <a:lnTo>
                              <a:pt x="67" y="203"/>
                            </a:lnTo>
                            <a:lnTo>
                              <a:pt x="71" y="205"/>
                            </a:lnTo>
                            <a:lnTo>
                              <a:pt x="75" y="205"/>
                            </a:lnTo>
                            <a:lnTo>
                              <a:pt x="76" y="205"/>
                            </a:lnTo>
                            <a:lnTo>
                              <a:pt x="80" y="207"/>
                            </a:lnTo>
                            <a:lnTo>
                              <a:pt x="84" y="207"/>
                            </a:lnTo>
                            <a:lnTo>
                              <a:pt x="88" y="209"/>
                            </a:lnTo>
                            <a:lnTo>
                              <a:pt x="92" y="209"/>
                            </a:lnTo>
                            <a:lnTo>
                              <a:pt x="94" y="211"/>
                            </a:lnTo>
                            <a:lnTo>
                              <a:pt x="97" y="211"/>
                            </a:lnTo>
                            <a:lnTo>
                              <a:pt x="101" y="213"/>
                            </a:lnTo>
                            <a:lnTo>
                              <a:pt x="105" y="213"/>
                            </a:lnTo>
                            <a:lnTo>
                              <a:pt x="109" y="215"/>
                            </a:lnTo>
                            <a:lnTo>
                              <a:pt x="113" y="216"/>
                            </a:lnTo>
                            <a:lnTo>
                              <a:pt x="116" y="216"/>
                            </a:lnTo>
                            <a:lnTo>
                              <a:pt x="120" y="218"/>
                            </a:lnTo>
                            <a:lnTo>
                              <a:pt x="124" y="218"/>
                            </a:lnTo>
                            <a:lnTo>
                              <a:pt x="128" y="220"/>
                            </a:lnTo>
                            <a:lnTo>
                              <a:pt x="130" y="220"/>
                            </a:lnTo>
                            <a:lnTo>
                              <a:pt x="133" y="222"/>
                            </a:lnTo>
                            <a:lnTo>
                              <a:pt x="137" y="224"/>
                            </a:lnTo>
                            <a:lnTo>
                              <a:pt x="141" y="226"/>
                            </a:lnTo>
                            <a:lnTo>
                              <a:pt x="145" y="226"/>
                            </a:lnTo>
                            <a:lnTo>
                              <a:pt x="149" y="228"/>
                            </a:lnTo>
                            <a:lnTo>
                              <a:pt x="152" y="230"/>
                            </a:lnTo>
                            <a:lnTo>
                              <a:pt x="156" y="230"/>
                            </a:lnTo>
                            <a:lnTo>
                              <a:pt x="160" y="232"/>
                            </a:lnTo>
                            <a:lnTo>
                              <a:pt x="164" y="234"/>
                            </a:lnTo>
                            <a:lnTo>
                              <a:pt x="168" y="235"/>
                            </a:lnTo>
                            <a:lnTo>
                              <a:pt x="171" y="237"/>
                            </a:lnTo>
                            <a:lnTo>
                              <a:pt x="173" y="237"/>
                            </a:lnTo>
                            <a:lnTo>
                              <a:pt x="177" y="239"/>
                            </a:lnTo>
                            <a:lnTo>
                              <a:pt x="181" y="239"/>
                            </a:lnTo>
                            <a:lnTo>
                              <a:pt x="183" y="241"/>
                            </a:lnTo>
                            <a:lnTo>
                              <a:pt x="187" y="243"/>
                            </a:lnTo>
                            <a:lnTo>
                              <a:pt x="190" y="245"/>
                            </a:lnTo>
                            <a:lnTo>
                              <a:pt x="194" y="247"/>
                            </a:lnTo>
                            <a:lnTo>
                              <a:pt x="198" y="249"/>
                            </a:lnTo>
                            <a:lnTo>
                              <a:pt x="204" y="251"/>
                            </a:lnTo>
                            <a:lnTo>
                              <a:pt x="209" y="254"/>
                            </a:lnTo>
                            <a:lnTo>
                              <a:pt x="211" y="256"/>
                            </a:lnTo>
                            <a:lnTo>
                              <a:pt x="215" y="258"/>
                            </a:lnTo>
                            <a:lnTo>
                              <a:pt x="217" y="260"/>
                            </a:lnTo>
                            <a:lnTo>
                              <a:pt x="221" y="262"/>
                            </a:lnTo>
                            <a:lnTo>
                              <a:pt x="227" y="264"/>
                            </a:lnTo>
                            <a:lnTo>
                              <a:pt x="232" y="268"/>
                            </a:lnTo>
                            <a:lnTo>
                              <a:pt x="236" y="272"/>
                            </a:lnTo>
                            <a:lnTo>
                              <a:pt x="242" y="275"/>
                            </a:lnTo>
                            <a:lnTo>
                              <a:pt x="247" y="279"/>
                            </a:lnTo>
                            <a:lnTo>
                              <a:pt x="251" y="283"/>
                            </a:lnTo>
                            <a:lnTo>
                              <a:pt x="257" y="287"/>
                            </a:lnTo>
                            <a:lnTo>
                              <a:pt x="261" y="292"/>
                            </a:lnTo>
                            <a:lnTo>
                              <a:pt x="265" y="296"/>
                            </a:lnTo>
                            <a:lnTo>
                              <a:pt x="268" y="300"/>
                            </a:lnTo>
                            <a:lnTo>
                              <a:pt x="272" y="304"/>
                            </a:lnTo>
                            <a:lnTo>
                              <a:pt x="276" y="310"/>
                            </a:lnTo>
                            <a:lnTo>
                              <a:pt x="280" y="313"/>
                            </a:lnTo>
                            <a:lnTo>
                              <a:pt x="282" y="317"/>
                            </a:lnTo>
                            <a:lnTo>
                              <a:pt x="285" y="323"/>
                            </a:lnTo>
                            <a:lnTo>
                              <a:pt x="287" y="327"/>
                            </a:lnTo>
                            <a:lnTo>
                              <a:pt x="289" y="332"/>
                            </a:lnTo>
                            <a:lnTo>
                              <a:pt x="291" y="336"/>
                            </a:lnTo>
                            <a:lnTo>
                              <a:pt x="293" y="342"/>
                            </a:lnTo>
                            <a:lnTo>
                              <a:pt x="295" y="346"/>
                            </a:lnTo>
                            <a:lnTo>
                              <a:pt x="297" y="351"/>
                            </a:lnTo>
                            <a:lnTo>
                              <a:pt x="299" y="355"/>
                            </a:lnTo>
                            <a:lnTo>
                              <a:pt x="299" y="361"/>
                            </a:lnTo>
                            <a:lnTo>
                              <a:pt x="301" y="367"/>
                            </a:lnTo>
                            <a:lnTo>
                              <a:pt x="301" y="370"/>
                            </a:lnTo>
                            <a:lnTo>
                              <a:pt x="301" y="376"/>
                            </a:lnTo>
                            <a:lnTo>
                              <a:pt x="301" y="382"/>
                            </a:lnTo>
                            <a:lnTo>
                              <a:pt x="301" y="386"/>
                            </a:lnTo>
                            <a:lnTo>
                              <a:pt x="301" y="391"/>
                            </a:lnTo>
                            <a:lnTo>
                              <a:pt x="299" y="397"/>
                            </a:lnTo>
                            <a:lnTo>
                              <a:pt x="299" y="401"/>
                            </a:lnTo>
                            <a:lnTo>
                              <a:pt x="299" y="406"/>
                            </a:lnTo>
                            <a:lnTo>
                              <a:pt x="297" y="412"/>
                            </a:lnTo>
                            <a:lnTo>
                              <a:pt x="297" y="416"/>
                            </a:lnTo>
                            <a:lnTo>
                              <a:pt x="295" y="422"/>
                            </a:lnTo>
                            <a:lnTo>
                              <a:pt x="293" y="425"/>
                            </a:lnTo>
                            <a:lnTo>
                              <a:pt x="293" y="431"/>
                            </a:lnTo>
                            <a:lnTo>
                              <a:pt x="291" y="435"/>
                            </a:lnTo>
                            <a:lnTo>
                              <a:pt x="289" y="439"/>
                            </a:lnTo>
                            <a:lnTo>
                              <a:pt x="289" y="444"/>
                            </a:lnTo>
                            <a:lnTo>
                              <a:pt x="287" y="448"/>
                            </a:lnTo>
                            <a:lnTo>
                              <a:pt x="285" y="452"/>
                            </a:lnTo>
                            <a:lnTo>
                              <a:pt x="284" y="456"/>
                            </a:lnTo>
                            <a:lnTo>
                              <a:pt x="282" y="460"/>
                            </a:lnTo>
                            <a:lnTo>
                              <a:pt x="280" y="462"/>
                            </a:lnTo>
                            <a:lnTo>
                              <a:pt x="278" y="465"/>
                            </a:lnTo>
                            <a:lnTo>
                              <a:pt x="278" y="467"/>
                            </a:lnTo>
                            <a:lnTo>
                              <a:pt x="276" y="471"/>
                            </a:lnTo>
                            <a:lnTo>
                              <a:pt x="274" y="475"/>
                            </a:lnTo>
                            <a:lnTo>
                              <a:pt x="272" y="479"/>
                            </a:lnTo>
                            <a:lnTo>
                              <a:pt x="270" y="481"/>
                            </a:lnTo>
                            <a:lnTo>
                              <a:pt x="270" y="482"/>
                            </a:lnTo>
                            <a:lnTo>
                              <a:pt x="272" y="481"/>
                            </a:lnTo>
                            <a:lnTo>
                              <a:pt x="274" y="479"/>
                            </a:lnTo>
                            <a:lnTo>
                              <a:pt x="276" y="477"/>
                            </a:lnTo>
                            <a:lnTo>
                              <a:pt x="280" y="475"/>
                            </a:lnTo>
                            <a:lnTo>
                              <a:pt x="284" y="471"/>
                            </a:lnTo>
                            <a:lnTo>
                              <a:pt x="287" y="469"/>
                            </a:lnTo>
                            <a:lnTo>
                              <a:pt x="289" y="465"/>
                            </a:lnTo>
                            <a:lnTo>
                              <a:pt x="295" y="462"/>
                            </a:lnTo>
                            <a:lnTo>
                              <a:pt x="299" y="460"/>
                            </a:lnTo>
                            <a:lnTo>
                              <a:pt x="304" y="456"/>
                            </a:lnTo>
                            <a:lnTo>
                              <a:pt x="308" y="452"/>
                            </a:lnTo>
                            <a:lnTo>
                              <a:pt x="314" y="448"/>
                            </a:lnTo>
                            <a:lnTo>
                              <a:pt x="320" y="443"/>
                            </a:lnTo>
                            <a:lnTo>
                              <a:pt x="325" y="439"/>
                            </a:lnTo>
                            <a:lnTo>
                              <a:pt x="329" y="433"/>
                            </a:lnTo>
                            <a:lnTo>
                              <a:pt x="335" y="427"/>
                            </a:lnTo>
                            <a:lnTo>
                              <a:pt x="341" y="424"/>
                            </a:lnTo>
                            <a:lnTo>
                              <a:pt x="346" y="418"/>
                            </a:lnTo>
                            <a:lnTo>
                              <a:pt x="350" y="412"/>
                            </a:lnTo>
                            <a:lnTo>
                              <a:pt x="356" y="406"/>
                            </a:lnTo>
                            <a:lnTo>
                              <a:pt x="361" y="401"/>
                            </a:lnTo>
                            <a:lnTo>
                              <a:pt x="365" y="395"/>
                            </a:lnTo>
                            <a:lnTo>
                              <a:pt x="367" y="391"/>
                            </a:lnTo>
                            <a:lnTo>
                              <a:pt x="371" y="389"/>
                            </a:lnTo>
                            <a:lnTo>
                              <a:pt x="373" y="386"/>
                            </a:lnTo>
                            <a:lnTo>
                              <a:pt x="375" y="382"/>
                            </a:lnTo>
                            <a:lnTo>
                              <a:pt x="377" y="380"/>
                            </a:lnTo>
                            <a:lnTo>
                              <a:pt x="379" y="376"/>
                            </a:lnTo>
                            <a:lnTo>
                              <a:pt x="380" y="372"/>
                            </a:lnTo>
                            <a:lnTo>
                              <a:pt x="382" y="370"/>
                            </a:lnTo>
                            <a:lnTo>
                              <a:pt x="384" y="367"/>
                            </a:lnTo>
                            <a:lnTo>
                              <a:pt x="386" y="363"/>
                            </a:lnTo>
                            <a:lnTo>
                              <a:pt x="388" y="361"/>
                            </a:lnTo>
                            <a:lnTo>
                              <a:pt x="390" y="357"/>
                            </a:lnTo>
                            <a:lnTo>
                              <a:pt x="390" y="353"/>
                            </a:lnTo>
                            <a:lnTo>
                              <a:pt x="392" y="351"/>
                            </a:lnTo>
                            <a:lnTo>
                              <a:pt x="394" y="348"/>
                            </a:lnTo>
                            <a:lnTo>
                              <a:pt x="394" y="346"/>
                            </a:lnTo>
                            <a:lnTo>
                              <a:pt x="396" y="342"/>
                            </a:lnTo>
                            <a:lnTo>
                              <a:pt x="396" y="338"/>
                            </a:lnTo>
                            <a:lnTo>
                              <a:pt x="396" y="334"/>
                            </a:lnTo>
                            <a:lnTo>
                              <a:pt x="398" y="330"/>
                            </a:lnTo>
                            <a:lnTo>
                              <a:pt x="398" y="327"/>
                            </a:lnTo>
                            <a:lnTo>
                              <a:pt x="398" y="323"/>
                            </a:lnTo>
                            <a:lnTo>
                              <a:pt x="398" y="321"/>
                            </a:lnTo>
                            <a:lnTo>
                              <a:pt x="398" y="317"/>
                            </a:lnTo>
                            <a:lnTo>
                              <a:pt x="398" y="313"/>
                            </a:lnTo>
                            <a:lnTo>
                              <a:pt x="398" y="310"/>
                            </a:lnTo>
                            <a:lnTo>
                              <a:pt x="396" y="306"/>
                            </a:lnTo>
                            <a:lnTo>
                              <a:pt x="396" y="302"/>
                            </a:lnTo>
                            <a:lnTo>
                              <a:pt x="396" y="298"/>
                            </a:lnTo>
                            <a:lnTo>
                              <a:pt x="396" y="294"/>
                            </a:lnTo>
                            <a:lnTo>
                              <a:pt x="394" y="292"/>
                            </a:lnTo>
                            <a:lnTo>
                              <a:pt x="394" y="289"/>
                            </a:lnTo>
                            <a:lnTo>
                              <a:pt x="394" y="285"/>
                            </a:lnTo>
                            <a:lnTo>
                              <a:pt x="392" y="281"/>
                            </a:lnTo>
                            <a:lnTo>
                              <a:pt x="390" y="277"/>
                            </a:lnTo>
                            <a:lnTo>
                              <a:pt x="390" y="273"/>
                            </a:lnTo>
                            <a:lnTo>
                              <a:pt x="388" y="270"/>
                            </a:lnTo>
                            <a:lnTo>
                              <a:pt x="388" y="266"/>
                            </a:lnTo>
                            <a:lnTo>
                              <a:pt x="386" y="262"/>
                            </a:lnTo>
                            <a:lnTo>
                              <a:pt x="384" y="258"/>
                            </a:lnTo>
                            <a:lnTo>
                              <a:pt x="382" y="254"/>
                            </a:lnTo>
                            <a:lnTo>
                              <a:pt x="380" y="251"/>
                            </a:lnTo>
                            <a:lnTo>
                              <a:pt x="380" y="247"/>
                            </a:lnTo>
                            <a:lnTo>
                              <a:pt x="379" y="243"/>
                            </a:lnTo>
                            <a:lnTo>
                              <a:pt x="375" y="239"/>
                            </a:lnTo>
                            <a:lnTo>
                              <a:pt x="375" y="235"/>
                            </a:lnTo>
                            <a:lnTo>
                              <a:pt x="373" y="232"/>
                            </a:lnTo>
                            <a:lnTo>
                              <a:pt x="371" y="230"/>
                            </a:lnTo>
                            <a:lnTo>
                              <a:pt x="367" y="224"/>
                            </a:lnTo>
                            <a:lnTo>
                              <a:pt x="365" y="220"/>
                            </a:lnTo>
                            <a:lnTo>
                              <a:pt x="363" y="216"/>
                            </a:lnTo>
                            <a:lnTo>
                              <a:pt x="361" y="215"/>
                            </a:lnTo>
                            <a:lnTo>
                              <a:pt x="358" y="211"/>
                            </a:lnTo>
                            <a:lnTo>
                              <a:pt x="356" y="205"/>
                            </a:lnTo>
                            <a:lnTo>
                              <a:pt x="352" y="201"/>
                            </a:lnTo>
                            <a:lnTo>
                              <a:pt x="350" y="199"/>
                            </a:lnTo>
                            <a:lnTo>
                              <a:pt x="346" y="196"/>
                            </a:lnTo>
                            <a:lnTo>
                              <a:pt x="344" y="190"/>
                            </a:lnTo>
                            <a:lnTo>
                              <a:pt x="342" y="186"/>
                            </a:lnTo>
                            <a:lnTo>
                              <a:pt x="339" y="184"/>
                            </a:lnTo>
                            <a:lnTo>
                              <a:pt x="335" y="180"/>
                            </a:lnTo>
                            <a:lnTo>
                              <a:pt x="333" y="177"/>
                            </a:lnTo>
                            <a:lnTo>
                              <a:pt x="329" y="173"/>
                            </a:lnTo>
                            <a:lnTo>
                              <a:pt x="327" y="169"/>
                            </a:lnTo>
                            <a:lnTo>
                              <a:pt x="323" y="165"/>
                            </a:lnTo>
                            <a:lnTo>
                              <a:pt x="320" y="161"/>
                            </a:lnTo>
                            <a:lnTo>
                              <a:pt x="316" y="158"/>
                            </a:lnTo>
                            <a:lnTo>
                              <a:pt x="312" y="154"/>
                            </a:lnTo>
                            <a:lnTo>
                              <a:pt x="308" y="150"/>
                            </a:lnTo>
                            <a:lnTo>
                              <a:pt x="306" y="146"/>
                            </a:lnTo>
                            <a:lnTo>
                              <a:pt x="303" y="144"/>
                            </a:lnTo>
                            <a:lnTo>
                              <a:pt x="299" y="140"/>
                            </a:lnTo>
                            <a:lnTo>
                              <a:pt x="295" y="137"/>
                            </a:lnTo>
                            <a:lnTo>
                              <a:pt x="291" y="133"/>
                            </a:lnTo>
                            <a:lnTo>
                              <a:pt x="287" y="129"/>
                            </a:lnTo>
                            <a:lnTo>
                              <a:pt x="284" y="127"/>
                            </a:lnTo>
                            <a:lnTo>
                              <a:pt x="280" y="123"/>
                            </a:lnTo>
                            <a:lnTo>
                              <a:pt x="276" y="120"/>
                            </a:lnTo>
                            <a:lnTo>
                              <a:pt x="272" y="116"/>
                            </a:lnTo>
                            <a:lnTo>
                              <a:pt x="268" y="114"/>
                            </a:lnTo>
                            <a:lnTo>
                              <a:pt x="265" y="110"/>
                            </a:lnTo>
                            <a:lnTo>
                              <a:pt x="259" y="106"/>
                            </a:lnTo>
                            <a:lnTo>
                              <a:pt x="255" y="102"/>
                            </a:lnTo>
                            <a:lnTo>
                              <a:pt x="251" y="99"/>
                            </a:lnTo>
                            <a:lnTo>
                              <a:pt x="246" y="97"/>
                            </a:lnTo>
                            <a:lnTo>
                              <a:pt x="242" y="93"/>
                            </a:lnTo>
                            <a:lnTo>
                              <a:pt x="236" y="89"/>
                            </a:lnTo>
                            <a:lnTo>
                              <a:pt x="232" y="87"/>
                            </a:lnTo>
                            <a:lnTo>
                              <a:pt x="228" y="83"/>
                            </a:lnTo>
                            <a:lnTo>
                              <a:pt x="223" y="80"/>
                            </a:lnTo>
                            <a:lnTo>
                              <a:pt x="219" y="78"/>
                            </a:lnTo>
                            <a:lnTo>
                              <a:pt x="215" y="74"/>
                            </a:lnTo>
                            <a:lnTo>
                              <a:pt x="209" y="72"/>
                            </a:lnTo>
                            <a:lnTo>
                              <a:pt x="206" y="68"/>
                            </a:lnTo>
                            <a:lnTo>
                              <a:pt x="200" y="66"/>
                            </a:lnTo>
                            <a:lnTo>
                              <a:pt x="196" y="64"/>
                            </a:lnTo>
                            <a:lnTo>
                              <a:pt x="190" y="61"/>
                            </a:lnTo>
                            <a:lnTo>
                              <a:pt x="187" y="59"/>
                            </a:lnTo>
                            <a:lnTo>
                              <a:pt x="183" y="55"/>
                            </a:lnTo>
                            <a:lnTo>
                              <a:pt x="177" y="53"/>
                            </a:lnTo>
                            <a:lnTo>
                              <a:pt x="173" y="51"/>
                            </a:lnTo>
                            <a:lnTo>
                              <a:pt x="168" y="49"/>
                            </a:lnTo>
                            <a:lnTo>
                              <a:pt x="164" y="46"/>
                            </a:lnTo>
                            <a:lnTo>
                              <a:pt x="160" y="44"/>
                            </a:lnTo>
                            <a:lnTo>
                              <a:pt x="154" y="42"/>
                            </a:lnTo>
                            <a:lnTo>
                              <a:pt x="151" y="40"/>
                            </a:lnTo>
                            <a:lnTo>
                              <a:pt x="145" y="38"/>
                            </a:lnTo>
                            <a:lnTo>
                              <a:pt x="141" y="36"/>
                            </a:lnTo>
                            <a:lnTo>
                              <a:pt x="137" y="34"/>
                            </a:lnTo>
                            <a:lnTo>
                              <a:pt x="133" y="32"/>
                            </a:lnTo>
                            <a:lnTo>
                              <a:pt x="130" y="30"/>
                            </a:lnTo>
                            <a:lnTo>
                              <a:pt x="126" y="28"/>
                            </a:lnTo>
                            <a:lnTo>
                              <a:pt x="120" y="27"/>
                            </a:lnTo>
                            <a:lnTo>
                              <a:pt x="116" y="25"/>
                            </a:lnTo>
                            <a:lnTo>
                              <a:pt x="113" y="23"/>
                            </a:lnTo>
                            <a:lnTo>
                              <a:pt x="109" y="21"/>
                            </a:lnTo>
                            <a:lnTo>
                              <a:pt x="105" y="21"/>
                            </a:lnTo>
                            <a:lnTo>
                              <a:pt x="101" y="19"/>
                            </a:lnTo>
                            <a:lnTo>
                              <a:pt x="97" y="17"/>
                            </a:lnTo>
                            <a:lnTo>
                              <a:pt x="95" y="15"/>
                            </a:lnTo>
                            <a:lnTo>
                              <a:pt x="92" y="15"/>
                            </a:lnTo>
                            <a:lnTo>
                              <a:pt x="88" y="13"/>
                            </a:lnTo>
                            <a:lnTo>
                              <a:pt x="84" y="11"/>
                            </a:lnTo>
                            <a:lnTo>
                              <a:pt x="82" y="11"/>
                            </a:lnTo>
                            <a:lnTo>
                              <a:pt x="76" y="9"/>
                            </a:lnTo>
                            <a:lnTo>
                              <a:pt x="71" y="8"/>
                            </a:lnTo>
                            <a:lnTo>
                              <a:pt x="67" y="6"/>
                            </a:lnTo>
                            <a:lnTo>
                              <a:pt x="61" y="4"/>
                            </a:lnTo>
                            <a:lnTo>
                              <a:pt x="57" y="2"/>
                            </a:lnTo>
                            <a:lnTo>
                              <a:pt x="56" y="2"/>
                            </a:lnTo>
                            <a:lnTo>
                              <a:pt x="52" y="0"/>
                            </a:lnTo>
                            <a:lnTo>
                              <a:pt x="50" y="0"/>
                            </a:lnTo>
                            <a:lnTo>
                              <a:pt x="0" y="190"/>
                            </a:lnTo>
                            <a:lnTo>
                              <a:pt x="0" y="190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39" name="Freeform 19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60601" y="1427163"/>
                        <a:ext cx="347663" cy="392113"/>
                      </a:xfrm>
                      <a:custGeom>
                        <a:avLst/>
                        <a:gdLst>
                          <a:gd name="T0" fmla="*/ 11 w 439"/>
                          <a:gd name="T1" fmla="*/ 153 h 493"/>
                          <a:gd name="T2" fmla="*/ 28 w 439"/>
                          <a:gd name="T3" fmla="*/ 161 h 493"/>
                          <a:gd name="T4" fmla="*/ 51 w 439"/>
                          <a:gd name="T5" fmla="*/ 171 h 493"/>
                          <a:gd name="T6" fmla="*/ 78 w 439"/>
                          <a:gd name="T7" fmla="*/ 182 h 493"/>
                          <a:gd name="T8" fmla="*/ 102 w 439"/>
                          <a:gd name="T9" fmla="*/ 193 h 493"/>
                          <a:gd name="T10" fmla="*/ 127 w 439"/>
                          <a:gd name="T11" fmla="*/ 205 h 493"/>
                          <a:gd name="T12" fmla="*/ 146 w 439"/>
                          <a:gd name="T13" fmla="*/ 214 h 493"/>
                          <a:gd name="T14" fmla="*/ 165 w 439"/>
                          <a:gd name="T15" fmla="*/ 226 h 493"/>
                          <a:gd name="T16" fmla="*/ 184 w 439"/>
                          <a:gd name="T17" fmla="*/ 239 h 493"/>
                          <a:gd name="T18" fmla="*/ 195 w 439"/>
                          <a:gd name="T19" fmla="*/ 252 h 493"/>
                          <a:gd name="T20" fmla="*/ 207 w 439"/>
                          <a:gd name="T21" fmla="*/ 271 h 493"/>
                          <a:gd name="T22" fmla="*/ 212 w 439"/>
                          <a:gd name="T23" fmla="*/ 294 h 493"/>
                          <a:gd name="T24" fmla="*/ 216 w 439"/>
                          <a:gd name="T25" fmla="*/ 317 h 493"/>
                          <a:gd name="T26" fmla="*/ 216 w 439"/>
                          <a:gd name="T27" fmla="*/ 332 h 493"/>
                          <a:gd name="T28" fmla="*/ 218 w 439"/>
                          <a:gd name="T29" fmla="*/ 349 h 493"/>
                          <a:gd name="T30" fmla="*/ 218 w 439"/>
                          <a:gd name="T31" fmla="*/ 364 h 493"/>
                          <a:gd name="T32" fmla="*/ 220 w 439"/>
                          <a:gd name="T33" fmla="*/ 381 h 493"/>
                          <a:gd name="T34" fmla="*/ 222 w 439"/>
                          <a:gd name="T35" fmla="*/ 397 h 493"/>
                          <a:gd name="T36" fmla="*/ 228 w 439"/>
                          <a:gd name="T37" fmla="*/ 425 h 493"/>
                          <a:gd name="T38" fmla="*/ 235 w 439"/>
                          <a:gd name="T39" fmla="*/ 450 h 493"/>
                          <a:gd name="T40" fmla="*/ 250 w 439"/>
                          <a:gd name="T41" fmla="*/ 471 h 493"/>
                          <a:gd name="T42" fmla="*/ 271 w 439"/>
                          <a:gd name="T43" fmla="*/ 482 h 493"/>
                          <a:gd name="T44" fmla="*/ 290 w 439"/>
                          <a:gd name="T45" fmla="*/ 486 h 493"/>
                          <a:gd name="T46" fmla="*/ 307 w 439"/>
                          <a:gd name="T47" fmla="*/ 490 h 493"/>
                          <a:gd name="T48" fmla="*/ 326 w 439"/>
                          <a:gd name="T49" fmla="*/ 492 h 493"/>
                          <a:gd name="T50" fmla="*/ 345 w 439"/>
                          <a:gd name="T51" fmla="*/ 492 h 493"/>
                          <a:gd name="T52" fmla="*/ 364 w 439"/>
                          <a:gd name="T53" fmla="*/ 493 h 493"/>
                          <a:gd name="T54" fmla="*/ 382 w 439"/>
                          <a:gd name="T55" fmla="*/ 492 h 493"/>
                          <a:gd name="T56" fmla="*/ 399 w 439"/>
                          <a:gd name="T57" fmla="*/ 492 h 493"/>
                          <a:gd name="T58" fmla="*/ 420 w 439"/>
                          <a:gd name="T59" fmla="*/ 490 h 493"/>
                          <a:gd name="T60" fmla="*/ 439 w 439"/>
                          <a:gd name="T61" fmla="*/ 490 h 493"/>
                          <a:gd name="T62" fmla="*/ 425 w 439"/>
                          <a:gd name="T63" fmla="*/ 484 h 493"/>
                          <a:gd name="T64" fmla="*/ 404 w 439"/>
                          <a:gd name="T65" fmla="*/ 478 h 493"/>
                          <a:gd name="T66" fmla="*/ 378 w 439"/>
                          <a:gd name="T67" fmla="*/ 469 h 493"/>
                          <a:gd name="T68" fmla="*/ 349 w 439"/>
                          <a:gd name="T69" fmla="*/ 455 h 493"/>
                          <a:gd name="T70" fmla="*/ 325 w 439"/>
                          <a:gd name="T71" fmla="*/ 442 h 493"/>
                          <a:gd name="T72" fmla="*/ 306 w 439"/>
                          <a:gd name="T73" fmla="*/ 429 h 493"/>
                          <a:gd name="T74" fmla="*/ 298 w 439"/>
                          <a:gd name="T75" fmla="*/ 410 h 493"/>
                          <a:gd name="T76" fmla="*/ 300 w 439"/>
                          <a:gd name="T77" fmla="*/ 391 h 493"/>
                          <a:gd name="T78" fmla="*/ 307 w 439"/>
                          <a:gd name="T79" fmla="*/ 368 h 493"/>
                          <a:gd name="T80" fmla="*/ 321 w 439"/>
                          <a:gd name="T81" fmla="*/ 345 h 493"/>
                          <a:gd name="T82" fmla="*/ 334 w 439"/>
                          <a:gd name="T83" fmla="*/ 319 h 493"/>
                          <a:gd name="T84" fmla="*/ 347 w 439"/>
                          <a:gd name="T85" fmla="*/ 294 h 493"/>
                          <a:gd name="T86" fmla="*/ 355 w 439"/>
                          <a:gd name="T87" fmla="*/ 267 h 493"/>
                          <a:gd name="T88" fmla="*/ 363 w 439"/>
                          <a:gd name="T89" fmla="*/ 241 h 493"/>
                          <a:gd name="T90" fmla="*/ 364 w 439"/>
                          <a:gd name="T91" fmla="*/ 210 h 493"/>
                          <a:gd name="T92" fmla="*/ 364 w 439"/>
                          <a:gd name="T93" fmla="*/ 186 h 493"/>
                          <a:gd name="T94" fmla="*/ 363 w 439"/>
                          <a:gd name="T95" fmla="*/ 171 h 493"/>
                          <a:gd name="T96" fmla="*/ 355 w 439"/>
                          <a:gd name="T97" fmla="*/ 144 h 493"/>
                          <a:gd name="T98" fmla="*/ 342 w 439"/>
                          <a:gd name="T99" fmla="*/ 115 h 493"/>
                          <a:gd name="T100" fmla="*/ 321 w 439"/>
                          <a:gd name="T101" fmla="*/ 89 h 493"/>
                          <a:gd name="T102" fmla="*/ 300 w 439"/>
                          <a:gd name="T103" fmla="*/ 72 h 493"/>
                          <a:gd name="T104" fmla="*/ 285 w 439"/>
                          <a:gd name="T105" fmla="*/ 60 h 493"/>
                          <a:gd name="T106" fmla="*/ 268 w 439"/>
                          <a:gd name="T107" fmla="*/ 49 h 493"/>
                          <a:gd name="T108" fmla="*/ 250 w 439"/>
                          <a:gd name="T109" fmla="*/ 39 h 493"/>
                          <a:gd name="T110" fmla="*/ 233 w 439"/>
                          <a:gd name="T111" fmla="*/ 30 h 493"/>
                          <a:gd name="T112" fmla="*/ 218 w 439"/>
                          <a:gd name="T113" fmla="*/ 22 h 493"/>
                          <a:gd name="T114" fmla="*/ 190 w 439"/>
                          <a:gd name="T115" fmla="*/ 9 h 493"/>
                          <a:gd name="T116" fmla="*/ 171 w 439"/>
                          <a:gd name="T117" fmla="*/ 1 h 493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  <a:cxn ang="0">
                            <a:pos x="T106" y="T107"/>
                          </a:cxn>
                          <a:cxn ang="0">
                            <a:pos x="T108" y="T109"/>
                          </a:cxn>
                          <a:cxn ang="0">
                            <a:pos x="T110" y="T111"/>
                          </a:cxn>
                          <a:cxn ang="0">
                            <a:pos x="T112" y="T113"/>
                          </a:cxn>
                          <a:cxn ang="0">
                            <a:pos x="T114" y="T115"/>
                          </a:cxn>
                          <a:cxn ang="0">
                            <a:pos x="T116" y="T117"/>
                          </a:cxn>
                        </a:cxnLst>
                        <a:rect l="0" t="0" r="r" b="b"/>
                        <a:pathLst>
                          <a:path w="439" h="493">
                            <a:moveTo>
                              <a:pt x="0" y="150"/>
                            </a:moveTo>
                            <a:lnTo>
                              <a:pt x="0" y="150"/>
                            </a:lnTo>
                            <a:lnTo>
                              <a:pt x="2" y="152"/>
                            </a:lnTo>
                            <a:lnTo>
                              <a:pt x="5" y="152"/>
                            </a:lnTo>
                            <a:lnTo>
                              <a:pt x="11" y="153"/>
                            </a:lnTo>
                            <a:lnTo>
                              <a:pt x="15" y="155"/>
                            </a:lnTo>
                            <a:lnTo>
                              <a:pt x="17" y="157"/>
                            </a:lnTo>
                            <a:lnTo>
                              <a:pt x="21" y="159"/>
                            </a:lnTo>
                            <a:lnTo>
                              <a:pt x="26" y="159"/>
                            </a:lnTo>
                            <a:lnTo>
                              <a:pt x="28" y="161"/>
                            </a:lnTo>
                            <a:lnTo>
                              <a:pt x="34" y="163"/>
                            </a:lnTo>
                            <a:lnTo>
                              <a:pt x="38" y="165"/>
                            </a:lnTo>
                            <a:lnTo>
                              <a:pt x="43" y="167"/>
                            </a:lnTo>
                            <a:lnTo>
                              <a:pt x="47" y="169"/>
                            </a:lnTo>
                            <a:lnTo>
                              <a:pt x="51" y="171"/>
                            </a:lnTo>
                            <a:lnTo>
                              <a:pt x="57" y="172"/>
                            </a:lnTo>
                            <a:lnTo>
                              <a:pt x="62" y="174"/>
                            </a:lnTo>
                            <a:lnTo>
                              <a:pt x="66" y="176"/>
                            </a:lnTo>
                            <a:lnTo>
                              <a:pt x="72" y="178"/>
                            </a:lnTo>
                            <a:lnTo>
                              <a:pt x="78" y="182"/>
                            </a:lnTo>
                            <a:lnTo>
                              <a:pt x="83" y="184"/>
                            </a:lnTo>
                            <a:lnTo>
                              <a:pt x="89" y="186"/>
                            </a:lnTo>
                            <a:lnTo>
                              <a:pt x="93" y="188"/>
                            </a:lnTo>
                            <a:lnTo>
                              <a:pt x="98" y="190"/>
                            </a:lnTo>
                            <a:lnTo>
                              <a:pt x="102" y="193"/>
                            </a:lnTo>
                            <a:lnTo>
                              <a:pt x="108" y="195"/>
                            </a:lnTo>
                            <a:lnTo>
                              <a:pt x="112" y="197"/>
                            </a:lnTo>
                            <a:lnTo>
                              <a:pt x="117" y="199"/>
                            </a:lnTo>
                            <a:lnTo>
                              <a:pt x="123" y="203"/>
                            </a:lnTo>
                            <a:lnTo>
                              <a:pt x="127" y="205"/>
                            </a:lnTo>
                            <a:lnTo>
                              <a:pt x="131" y="207"/>
                            </a:lnTo>
                            <a:lnTo>
                              <a:pt x="135" y="209"/>
                            </a:lnTo>
                            <a:lnTo>
                              <a:pt x="138" y="210"/>
                            </a:lnTo>
                            <a:lnTo>
                              <a:pt x="142" y="212"/>
                            </a:lnTo>
                            <a:lnTo>
                              <a:pt x="146" y="214"/>
                            </a:lnTo>
                            <a:lnTo>
                              <a:pt x="152" y="216"/>
                            </a:lnTo>
                            <a:lnTo>
                              <a:pt x="155" y="220"/>
                            </a:lnTo>
                            <a:lnTo>
                              <a:pt x="159" y="222"/>
                            </a:lnTo>
                            <a:lnTo>
                              <a:pt x="163" y="224"/>
                            </a:lnTo>
                            <a:lnTo>
                              <a:pt x="165" y="226"/>
                            </a:lnTo>
                            <a:lnTo>
                              <a:pt x="171" y="228"/>
                            </a:lnTo>
                            <a:lnTo>
                              <a:pt x="173" y="229"/>
                            </a:lnTo>
                            <a:lnTo>
                              <a:pt x="176" y="233"/>
                            </a:lnTo>
                            <a:lnTo>
                              <a:pt x="180" y="235"/>
                            </a:lnTo>
                            <a:lnTo>
                              <a:pt x="184" y="239"/>
                            </a:lnTo>
                            <a:lnTo>
                              <a:pt x="186" y="241"/>
                            </a:lnTo>
                            <a:lnTo>
                              <a:pt x="188" y="243"/>
                            </a:lnTo>
                            <a:lnTo>
                              <a:pt x="192" y="247"/>
                            </a:lnTo>
                            <a:lnTo>
                              <a:pt x="193" y="250"/>
                            </a:lnTo>
                            <a:lnTo>
                              <a:pt x="195" y="252"/>
                            </a:lnTo>
                            <a:lnTo>
                              <a:pt x="199" y="256"/>
                            </a:lnTo>
                            <a:lnTo>
                              <a:pt x="201" y="260"/>
                            </a:lnTo>
                            <a:lnTo>
                              <a:pt x="203" y="264"/>
                            </a:lnTo>
                            <a:lnTo>
                              <a:pt x="205" y="266"/>
                            </a:lnTo>
                            <a:lnTo>
                              <a:pt x="207" y="271"/>
                            </a:lnTo>
                            <a:lnTo>
                              <a:pt x="209" y="275"/>
                            </a:lnTo>
                            <a:lnTo>
                              <a:pt x="209" y="281"/>
                            </a:lnTo>
                            <a:lnTo>
                              <a:pt x="211" y="285"/>
                            </a:lnTo>
                            <a:lnTo>
                              <a:pt x="212" y="290"/>
                            </a:lnTo>
                            <a:lnTo>
                              <a:pt x="212" y="294"/>
                            </a:lnTo>
                            <a:lnTo>
                              <a:pt x="214" y="300"/>
                            </a:lnTo>
                            <a:lnTo>
                              <a:pt x="214" y="305"/>
                            </a:lnTo>
                            <a:lnTo>
                              <a:pt x="214" y="311"/>
                            </a:lnTo>
                            <a:lnTo>
                              <a:pt x="214" y="313"/>
                            </a:lnTo>
                            <a:lnTo>
                              <a:pt x="216" y="317"/>
                            </a:lnTo>
                            <a:lnTo>
                              <a:pt x="216" y="321"/>
                            </a:lnTo>
                            <a:lnTo>
                              <a:pt x="216" y="324"/>
                            </a:lnTo>
                            <a:lnTo>
                              <a:pt x="216" y="326"/>
                            </a:lnTo>
                            <a:lnTo>
                              <a:pt x="216" y="330"/>
                            </a:lnTo>
                            <a:lnTo>
                              <a:pt x="216" y="332"/>
                            </a:lnTo>
                            <a:lnTo>
                              <a:pt x="218" y="336"/>
                            </a:lnTo>
                            <a:lnTo>
                              <a:pt x="218" y="340"/>
                            </a:lnTo>
                            <a:lnTo>
                              <a:pt x="218" y="343"/>
                            </a:lnTo>
                            <a:lnTo>
                              <a:pt x="218" y="345"/>
                            </a:lnTo>
                            <a:lnTo>
                              <a:pt x="218" y="349"/>
                            </a:lnTo>
                            <a:lnTo>
                              <a:pt x="218" y="353"/>
                            </a:lnTo>
                            <a:lnTo>
                              <a:pt x="218" y="355"/>
                            </a:lnTo>
                            <a:lnTo>
                              <a:pt x="218" y="359"/>
                            </a:lnTo>
                            <a:lnTo>
                              <a:pt x="218" y="362"/>
                            </a:lnTo>
                            <a:lnTo>
                              <a:pt x="218" y="364"/>
                            </a:lnTo>
                            <a:lnTo>
                              <a:pt x="220" y="368"/>
                            </a:lnTo>
                            <a:lnTo>
                              <a:pt x="220" y="372"/>
                            </a:lnTo>
                            <a:lnTo>
                              <a:pt x="220" y="376"/>
                            </a:lnTo>
                            <a:lnTo>
                              <a:pt x="220" y="378"/>
                            </a:lnTo>
                            <a:lnTo>
                              <a:pt x="220" y="381"/>
                            </a:lnTo>
                            <a:lnTo>
                              <a:pt x="220" y="385"/>
                            </a:lnTo>
                            <a:lnTo>
                              <a:pt x="222" y="387"/>
                            </a:lnTo>
                            <a:lnTo>
                              <a:pt x="222" y="391"/>
                            </a:lnTo>
                            <a:lnTo>
                              <a:pt x="222" y="395"/>
                            </a:lnTo>
                            <a:lnTo>
                              <a:pt x="222" y="397"/>
                            </a:lnTo>
                            <a:lnTo>
                              <a:pt x="222" y="400"/>
                            </a:lnTo>
                            <a:lnTo>
                              <a:pt x="224" y="406"/>
                            </a:lnTo>
                            <a:lnTo>
                              <a:pt x="224" y="412"/>
                            </a:lnTo>
                            <a:lnTo>
                              <a:pt x="226" y="417"/>
                            </a:lnTo>
                            <a:lnTo>
                              <a:pt x="228" y="425"/>
                            </a:lnTo>
                            <a:lnTo>
                              <a:pt x="228" y="429"/>
                            </a:lnTo>
                            <a:lnTo>
                              <a:pt x="230" y="435"/>
                            </a:lnTo>
                            <a:lnTo>
                              <a:pt x="231" y="440"/>
                            </a:lnTo>
                            <a:lnTo>
                              <a:pt x="233" y="446"/>
                            </a:lnTo>
                            <a:lnTo>
                              <a:pt x="235" y="450"/>
                            </a:lnTo>
                            <a:lnTo>
                              <a:pt x="239" y="455"/>
                            </a:lnTo>
                            <a:lnTo>
                              <a:pt x="241" y="459"/>
                            </a:lnTo>
                            <a:lnTo>
                              <a:pt x="245" y="463"/>
                            </a:lnTo>
                            <a:lnTo>
                              <a:pt x="247" y="467"/>
                            </a:lnTo>
                            <a:lnTo>
                              <a:pt x="250" y="471"/>
                            </a:lnTo>
                            <a:lnTo>
                              <a:pt x="254" y="473"/>
                            </a:lnTo>
                            <a:lnTo>
                              <a:pt x="260" y="476"/>
                            </a:lnTo>
                            <a:lnTo>
                              <a:pt x="262" y="478"/>
                            </a:lnTo>
                            <a:lnTo>
                              <a:pt x="268" y="480"/>
                            </a:lnTo>
                            <a:lnTo>
                              <a:pt x="271" y="482"/>
                            </a:lnTo>
                            <a:lnTo>
                              <a:pt x="279" y="484"/>
                            </a:lnTo>
                            <a:lnTo>
                              <a:pt x="281" y="484"/>
                            </a:lnTo>
                            <a:lnTo>
                              <a:pt x="285" y="484"/>
                            </a:lnTo>
                            <a:lnTo>
                              <a:pt x="287" y="486"/>
                            </a:lnTo>
                            <a:lnTo>
                              <a:pt x="290" y="486"/>
                            </a:lnTo>
                            <a:lnTo>
                              <a:pt x="294" y="488"/>
                            </a:lnTo>
                            <a:lnTo>
                              <a:pt x="298" y="488"/>
                            </a:lnTo>
                            <a:lnTo>
                              <a:pt x="300" y="488"/>
                            </a:lnTo>
                            <a:lnTo>
                              <a:pt x="306" y="490"/>
                            </a:lnTo>
                            <a:lnTo>
                              <a:pt x="307" y="490"/>
                            </a:lnTo>
                            <a:lnTo>
                              <a:pt x="311" y="490"/>
                            </a:lnTo>
                            <a:lnTo>
                              <a:pt x="315" y="490"/>
                            </a:lnTo>
                            <a:lnTo>
                              <a:pt x="319" y="490"/>
                            </a:lnTo>
                            <a:lnTo>
                              <a:pt x="323" y="490"/>
                            </a:lnTo>
                            <a:lnTo>
                              <a:pt x="326" y="492"/>
                            </a:lnTo>
                            <a:lnTo>
                              <a:pt x="330" y="492"/>
                            </a:lnTo>
                            <a:lnTo>
                              <a:pt x="334" y="492"/>
                            </a:lnTo>
                            <a:lnTo>
                              <a:pt x="338" y="492"/>
                            </a:lnTo>
                            <a:lnTo>
                              <a:pt x="342" y="492"/>
                            </a:lnTo>
                            <a:lnTo>
                              <a:pt x="345" y="492"/>
                            </a:lnTo>
                            <a:lnTo>
                              <a:pt x="349" y="492"/>
                            </a:lnTo>
                            <a:lnTo>
                              <a:pt x="353" y="492"/>
                            </a:lnTo>
                            <a:lnTo>
                              <a:pt x="357" y="492"/>
                            </a:lnTo>
                            <a:lnTo>
                              <a:pt x="361" y="492"/>
                            </a:lnTo>
                            <a:lnTo>
                              <a:pt x="364" y="493"/>
                            </a:lnTo>
                            <a:lnTo>
                              <a:pt x="368" y="492"/>
                            </a:lnTo>
                            <a:lnTo>
                              <a:pt x="370" y="492"/>
                            </a:lnTo>
                            <a:lnTo>
                              <a:pt x="374" y="492"/>
                            </a:lnTo>
                            <a:lnTo>
                              <a:pt x="378" y="492"/>
                            </a:lnTo>
                            <a:lnTo>
                              <a:pt x="382" y="492"/>
                            </a:lnTo>
                            <a:lnTo>
                              <a:pt x="385" y="492"/>
                            </a:lnTo>
                            <a:lnTo>
                              <a:pt x="387" y="492"/>
                            </a:lnTo>
                            <a:lnTo>
                              <a:pt x="391" y="492"/>
                            </a:lnTo>
                            <a:lnTo>
                              <a:pt x="395" y="492"/>
                            </a:lnTo>
                            <a:lnTo>
                              <a:pt x="399" y="492"/>
                            </a:lnTo>
                            <a:lnTo>
                              <a:pt x="401" y="492"/>
                            </a:lnTo>
                            <a:lnTo>
                              <a:pt x="404" y="492"/>
                            </a:lnTo>
                            <a:lnTo>
                              <a:pt x="410" y="492"/>
                            </a:lnTo>
                            <a:lnTo>
                              <a:pt x="416" y="492"/>
                            </a:lnTo>
                            <a:lnTo>
                              <a:pt x="420" y="490"/>
                            </a:lnTo>
                            <a:lnTo>
                              <a:pt x="425" y="490"/>
                            </a:lnTo>
                            <a:lnTo>
                              <a:pt x="427" y="490"/>
                            </a:lnTo>
                            <a:lnTo>
                              <a:pt x="431" y="490"/>
                            </a:lnTo>
                            <a:lnTo>
                              <a:pt x="437" y="490"/>
                            </a:lnTo>
                            <a:lnTo>
                              <a:pt x="439" y="490"/>
                            </a:lnTo>
                            <a:lnTo>
                              <a:pt x="437" y="490"/>
                            </a:lnTo>
                            <a:lnTo>
                              <a:pt x="433" y="488"/>
                            </a:lnTo>
                            <a:lnTo>
                              <a:pt x="429" y="488"/>
                            </a:lnTo>
                            <a:lnTo>
                              <a:pt x="427" y="486"/>
                            </a:lnTo>
                            <a:lnTo>
                              <a:pt x="425" y="484"/>
                            </a:lnTo>
                            <a:lnTo>
                              <a:pt x="421" y="484"/>
                            </a:lnTo>
                            <a:lnTo>
                              <a:pt x="418" y="482"/>
                            </a:lnTo>
                            <a:lnTo>
                              <a:pt x="414" y="482"/>
                            </a:lnTo>
                            <a:lnTo>
                              <a:pt x="408" y="480"/>
                            </a:lnTo>
                            <a:lnTo>
                              <a:pt x="404" y="478"/>
                            </a:lnTo>
                            <a:lnTo>
                              <a:pt x="399" y="476"/>
                            </a:lnTo>
                            <a:lnTo>
                              <a:pt x="393" y="474"/>
                            </a:lnTo>
                            <a:lnTo>
                              <a:pt x="389" y="473"/>
                            </a:lnTo>
                            <a:lnTo>
                              <a:pt x="383" y="471"/>
                            </a:lnTo>
                            <a:lnTo>
                              <a:pt x="378" y="469"/>
                            </a:lnTo>
                            <a:lnTo>
                              <a:pt x="372" y="465"/>
                            </a:lnTo>
                            <a:lnTo>
                              <a:pt x="366" y="463"/>
                            </a:lnTo>
                            <a:lnTo>
                              <a:pt x="361" y="461"/>
                            </a:lnTo>
                            <a:lnTo>
                              <a:pt x="355" y="459"/>
                            </a:lnTo>
                            <a:lnTo>
                              <a:pt x="349" y="455"/>
                            </a:lnTo>
                            <a:lnTo>
                              <a:pt x="345" y="454"/>
                            </a:lnTo>
                            <a:lnTo>
                              <a:pt x="340" y="452"/>
                            </a:lnTo>
                            <a:lnTo>
                              <a:pt x="334" y="448"/>
                            </a:lnTo>
                            <a:lnTo>
                              <a:pt x="330" y="446"/>
                            </a:lnTo>
                            <a:lnTo>
                              <a:pt x="325" y="442"/>
                            </a:lnTo>
                            <a:lnTo>
                              <a:pt x="321" y="440"/>
                            </a:lnTo>
                            <a:lnTo>
                              <a:pt x="315" y="436"/>
                            </a:lnTo>
                            <a:lnTo>
                              <a:pt x="313" y="435"/>
                            </a:lnTo>
                            <a:lnTo>
                              <a:pt x="309" y="431"/>
                            </a:lnTo>
                            <a:lnTo>
                              <a:pt x="306" y="429"/>
                            </a:lnTo>
                            <a:lnTo>
                              <a:pt x="304" y="425"/>
                            </a:lnTo>
                            <a:lnTo>
                              <a:pt x="302" y="421"/>
                            </a:lnTo>
                            <a:lnTo>
                              <a:pt x="300" y="417"/>
                            </a:lnTo>
                            <a:lnTo>
                              <a:pt x="300" y="414"/>
                            </a:lnTo>
                            <a:lnTo>
                              <a:pt x="298" y="410"/>
                            </a:lnTo>
                            <a:lnTo>
                              <a:pt x="298" y="406"/>
                            </a:lnTo>
                            <a:lnTo>
                              <a:pt x="298" y="402"/>
                            </a:lnTo>
                            <a:lnTo>
                              <a:pt x="298" y="398"/>
                            </a:lnTo>
                            <a:lnTo>
                              <a:pt x="298" y="395"/>
                            </a:lnTo>
                            <a:lnTo>
                              <a:pt x="300" y="391"/>
                            </a:lnTo>
                            <a:lnTo>
                              <a:pt x="300" y="387"/>
                            </a:lnTo>
                            <a:lnTo>
                              <a:pt x="302" y="381"/>
                            </a:lnTo>
                            <a:lnTo>
                              <a:pt x="304" y="378"/>
                            </a:lnTo>
                            <a:lnTo>
                              <a:pt x="306" y="374"/>
                            </a:lnTo>
                            <a:lnTo>
                              <a:pt x="307" y="368"/>
                            </a:lnTo>
                            <a:lnTo>
                              <a:pt x="311" y="364"/>
                            </a:lnTo>
                            <a:lnTo>
                              <a:pt x="313" y="359"/>
                            </a:lnTo>
                            <a:lnTo>
                              <a:pt x="315" y="355"/>
                            </a:lnTo>
                            <a:lnTo>
                              <a:pt x="317" y="349"/>
                            </a:lnTo>
                            <a:lnTo>
                              <a:pt x="321" y="345"/>
                            </a:lnTo>
                            <a:lnTo>
                              <a:pt x="323" y="340"/>
                            </a:lnTo>
                            <a:lnTo>
                              <a:pt x="326" y="334"/>
                            </a:lnTo>
                            <a:lnTo>
                              <a:pt x="328" y="330"/>
                            </a:lnTo>
                            <a:lnTo>
                              <a:pt x="332" y="324"/>
                            </a:lnTo>
                            <a:lnTo>
                              <a:pt x="334" y="319"/>
                            </a:lnTo>
                            <a:lnTo>
                              <a:pt x="336" y="315"/>
                            </a:lnTo>
                            <a:lnTo>
                              <a:pt x="340" y="309"/>
                            </a:lnTo>
                            <a:lnTo>
                              <a:pt x="342" y="304"/>
                            </a:lnTo>
                            <a:lnTo>
                              <a:pt x="344" y="300"/>
                            </a:lnTo>
                            <a:lnTo>
                              <a:pt x="347" y="294"/>
                            </a:lnTo>
                            <a:lnTo>
                              <a:pt x="349" y="290"/>
                            </a:lnTo>
                            <a:lnTo>
                              <a:pt x="351" y="285"/>
                            </a:lnTo>
                            <a:lnTo>
                              <a:pt x="353" y="279"/>
                            </a:lnTo>
                            <a:lnTo>
                              <a:pt x="353" y="273"/>
                            </a:lnTo>
                            <a:lnTo>
                              <a:pt x="355" y="267"/>
                            </a:lnTo>
                            <a:lnTo>
                              <a:pt x="357" y="262"/>
                            </a:lnTo>
                            <a:lnTo>
                              <a:pt x="359" y="256"/>
                            </a:lnTo>
                            <a:lnTo>
                              <a:pt x="359" y="250"/>
                            </a:lnTo>
                            <a:lnTo>
                              <a:pt x="361" y="245"/>
                            </a:lnTo>
                            <a:lnTo>
                              <a:pt x="363" y="241"/>
                            </a:lnTo>
                            <a:lnTo>
                              <a:pt x="363" y="233"/>
                            </a:lnTo>
                            <a:lnTo>
                              <a:pt x="363" y="228"/>
                            </a:lnTo>
                            <a:lnTo>
                              <a:pt x="363" y="222"/>
                            </a:lnTo>
                            <a:lnTo>
                              <a:pt x="364" y="216"/>
                            </a:lnTo>
                            <a:lnTo>
                              <a:pt x="364" y="210"/>
                            </a:lnTo>
                            <a:lnTo>
                              <a:pt x="364" y="205"/>
                            </a:lnTo>
                            <a:lnTo>
                              <a:pt x="364" y="199"/>
                            </a:lnTo>
                            <a:lnTo>
                              <a:pt x="364" y="193"/>
                            </a:lnTo>
                            <a:lnTo>
                              <a:pt x="364" y="190"/>
                            </a:lnTo>
                            <a:lnTo>
                              <a:pt x="364" y="186"/>
                            </a:lnTo>
                            <a:lnTo>
                              <a:pt x="363" y="184"/>
                            </a:lnTo>
                            <a:lnTo>
                              <a:pt x="363" y="180"/>
                            </a:lnTo>
                            <a:lnTo>
                              <a:pt x="363" y="178"/>
                            </a:lnTo>
                            <a:lnTo>
                              <a:pt x="363" y="174"/>
                            </a:lnTo>
                            <a:lnTo>
                              <a:pt x="363" y="171"/>
                            </a:lnTo>
                            <a:lnTo>
                              <a:pt x="363" y="169"/>
                            </a:lnTo>
                            <a:lnTo>
                              <a:pt x="361" y="163"/>
                            </a:lnTo>
                            <a:lnTo>
                              <a:pt x="359" y="157"/>
                            </a:lnTo>
                            <a:lnTo>
                              <a:pt x="357" y="150"/>
                            </a:lnTo>
                            <a:lnTo>
                              <a:pt x="355" y="144"/>
                            </a:lnTo>
                            <a:lnTo>
                              <a:pt x="353" y="138"/>
                            </a:lnTo>
                            <a:lnTo>
                              <a:pt x="351" y="133"/>
                            </a:lnTo>
                            <a:lnTo>
                              <a:pt x="347" y="127"/>
                            </a:lnTo>
                            <a:lnTo>
                              <a:pt x="345" y="121"/>
                            </a:lnTo>
                            <a:lnTo>
                              <a:pt x="342" y="115"/>
                            </a:lnTo>
                            <a:lnTo>
                              <a:pt x="338" y="110"/>
                            </a:lnTo>
                            <a:lnTo>
                              <a:pt x="334" y="106"/>
                            </a:lnTo>
                            <a:lnTo>
                              <a:pt x="330" y="100"/>
                            </a:lnTo>
                            <a:lnTo>
                              <a:pt x="325" y="95"/>
                            </a:lnTo>
                            <a:lnTo>
                              <a:pt x="321" y="89"/>
                            </a:lnTo>
                            <a:lnTo>
                              <a:pt x="315" y="85"/>
                            </a:lnTo>
                            <a:lnTo>
                              <a:pt x="309" y="79"/>
                            </a:lnTo>
                            <a:lnTo>
                              <a:pt x="306" y="76"/>
                            </a:lnTo>
                            <a:lnTo>
                              <a:pt x="304" y="74"/>
                            </a:lnTo>
                            <a:lnTo>
                              <a:pt x="300" y="72"/>
                            </a:lnTo>
                            <a:lnTo>
                              <a:pt x="296" y="70"/>
                            </a:lnTo>
                            <a:lnTo>
                              <a:pt x="294" y="66"/>
                            </a:lnTo>
                            <a:lnTo>
                              <a:pt x="290" y="64"/>
                            </a:lnTo>
                            <a:lnTo>
                              <a:pt x="287" y="62"/>
                            </a:lnTo>
                            <a:lnTo>
                              <a:pt x="285" y="60"/>
                            </a:lnTo>
                            <a:lnTo>
                              <a:pt x="281" y="57"/>
                            </a:lnTo>
                            <a:lnTo>
                              <a:pt x="277" y="55"/>
                            </a:lnTo>
                            <a:lnTo>
                              <a:pt x="273" y="53"/>
                            </a:lnTo>
                            <a:lnTo>
                              <a:pt x="271" y="51"/>
                            </a:lnTo>
                            <a:lnTo>
                              <a:pt x="268" y="49"/>
                            </a:lnTo>
                            <a:lnTo>
                              <a:pt x="264" y="47"/>
                            </a:lnTo>
                            <a:lnTo>
                              <a:pt x="260" y="45"/>
                            </a:lnTo>
                            <a:lnTo>
                              <a:pt x="256" y="43"/>
                            </a:lnTo>
                            <a:lnTo>
                              <a:pt x="254" y="41"/>
                            </a:lnTo>
                            <a:lnTo>
                              <a:pt x="250" y="39"/>
                            </a:lnTo>
                            <a:lnTo>
                              <a:pt x="247" y="38"/>
                            </a:lnTo>
                            <a:lnTo>
                              <a:pt x="243" y="36"/>
                            </a:lnTo>
                            <a:lnTo>
                              <a:pt x="241" y="34"/>
                            </a:lnTo>
                            <a:lnTo>
                              <a:pt x="237" y="32"/>
                            </a:lnTo>
                            <a:lnTo>
                              <a:pt x="233" y="30"/>
                            </a:lnTo>
                            <a:lnTo>
                              <a:pt x="231" y="28"/>
                            </a:lnTo>
                            <a:lnTo>
                              <a:pt x="228" y="28"/>
                            </a:lnTo>
                            <a:lnTo>
                              <a:pt x="224" y="26"/>
                            </a:lnTo>
                            <a:lnTo>
                              <a:pt x="220" y="24"/>
                            </a:lnTo>
                            <a:lnTo>
                              <a:pt x="218" y="22"/>
                            </a:lnTo>
                            <a:lnTo>
                              <a:pt x="211" y="19"/>
                            </a:lnTo>
                            <a:lnTo>
                              <a:pt x="205" y="17"/>
                            </a:lnTo>
                            <a:lnTo>
                              <a:pt x="199" y="13"/>
                            </a:lnTo>
                            <a:lnTo>
                              <a:pt x="193" y="11"/>
                            </a:lnTo>
                            <a:lnTo>
                              <a:pt x="190" y="9"/>
                            </a:lnTo>
                            <a:lnTo>
                              <a:pt x="186" y="7"/>
                            </a:lnTo>
                            <a:lnTo>
                              <a:pt x="180" y="5"/>
                            </a:lnTo>
                            <a:lnTo>
                              <a:pt x="176" y="3"/>
                            </a:lnTo>
                            <a:lnTo>
                              <a:pt x="174" y="3"/>
                            </a:lnTo>
                            <a:lnTo>
                              <a:pt x="171" y="1"/>
                            </a:lnTo>
                            <a:lnTo>
                              <a:pt x="169" y="0"/>
                            </a:lnTo>
                            <a:lnTo>
                              <a:pt x="167" y="0"/>
                            </a:lnTo>
                            <a:lnTo>
                              <a:pt x="0" y="150"/>
                            </a:lnTo>
                            <a:lnTo>
                              <a:pt x="0" y="150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0" name="Freeform 19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90751" y="1541463"/>
                        <a:ext cx="219075" cy="384175"/>
                      </a:xfrm>
                      <a:custGeom>
                        <a:avLst/>
                        <a:gdLst>
                          <a:gd name="T0" fmla="*/ 33 w 276"/>
                          <a:gd name="T1" fmla="*/ 184 h 482"/>
                          <a:gd name="T2" fmla="*/ 46 w 276"/>
                          <a:gd name="T3" fmla="*/ 194 h 482"/>
                          <a:gd name="T4" fmla="*/ 67 w 276"/>
                          <a:gd name="T5" fmla="*/ 205 h 482"/>
                          <a:gd name="T6" fmla="*/ 90 w 276"/>
                          <a:gd name="T7" fmla="*/ 222 h 482"/>
                          <a:gd name="T8" fmla="*/ 105 w 276"/>
                          <a:gd name="T9" fmla="*/ 234 h 482"/>
                          <a:gd name="T10" fmla="*/ 122 w 276"/>
                          <a:gd name="T11" fmla="*/ 249 h 482"/>
                          <a:gd name="T12" fmla="*/ 137 w 276"/>
                          <a:gd name="T13" fmla="*/ 264 h 482"/>
                          <a:gd name="T14" fmla="*/ 150 w 276"/>
                          <a:gd name="T15" fmla="*/ 279 h 482"/>
                          <a:gd name="T16" fmla="*/ 160 w 276"/>
                          <a:gd name="T17" fmla="*/ 292 h 482"/>
                          <a:gd name="T18" fmla="*/ 169 w 276"/>
                          <a:gd name="T19" fmla="*/ 308 h 482"/>
                          <a:gd name="T20" fmla="*/ 175 w 276"/>
                          <a:gd name="T21" fmla="*/ 321 h 482"/>
                          <a:gd name="T22" fmla="*/ 181 w 276"/>
                          <a:gd name="T23" fmla="*/ 334 h 482"/>
                          <a:gd name="T24" fmla="*/ 185 w 276"/>
                          <a:gd name="T25" fmla="*/ 349 h 482"/>
                          <a:gd name="T26" fmla="*/ 188 w 276"/>
                          <a:gd name="T27" fmla="*/ 365 h 482"/>
                          <a:gd name="T28" fmla="*/ 190 w 276"/>
                          <a:gd name="T29" fmla="*/ 378 h 482"/>
                          <a:gd name="T30" fmla="*/ 192 w 276"/>
                          <a:gd name="T31" fmla="*/ 393 h 482"/>
                          <a:gd name="T32" fmla="*/ 192 w 276"/>
                          <a:gd name="T33" fmla="*/ 408 h 482"/>
                          <a:gd name="T34" fmla="*/ 192 w 276"/>
                          <a:gd name="T35" fmla="*/ 422 h 482"/>
                          <a:gd name="T36" fmla="*/ 192 w 276"/>
                          <a:gd name="T37" fmla="*/ 441 h 482"/>
                          <a:gd name="T38" fmla="*/ 190 w 276"/>
                          <a:gd name="T39" fmla="*/ 462 h 482"/>
                          <a:gd name="T40" fmla="*/ 186 w 276"/>
                          <a:gd name="T41" fmla="*/ 475 h 482"/>
                          <a:gd name="T42" fmla="*/ 186 w 276"/>
                          <a:gd name="T43" fmla="*/ 481 h 482"/>
                          <a:gd name="T44" fmla="*/ 196 w 276"/>
                          <a:gd name="T45" fmla="*/ 473 h 482"/>
                          <a:gd name="T46" fmla="*/ 209 w 276"/>
                          <a:gd name="T47" fmla="*/ 460 h 482"/>
                          <a:gd name="T48" fmla="*/ 226 w 276"/>
                          <a:gd name="T49" fmla="*/ 441 h 482"/>
                          <a:gd name="T50" fmla="*/ 236 w 276"/>
                          <a:gd name="T51" fmla="*/ 425 h 482"/>
                          <a:gd name="T52" fmla="*/ 243 w 276"/>
                          <a:gd name="T53" fmla="*/ 412 h 482"/>
                          <a:gd name="T54" fmla="*/ 251 w 276"/>
                          <a:gd name="T55" fmla="*/ 397 h 482"/>
                          <a:gd name="T56" fmla="*/ 259 w 276"/>
                          <a:gd name="T57" fmla="*/ 382 h 482"/>
                          <a:gd name="T58" fmla="*/ 264 w 276"/>
                          <a:gd name="T59" fmla="*/ 365 h 482"/>
                          <a:gd name="T60" fmla="*/ 270 w 276"/>
                          <a:gd name="T61" fmla="*/ 344 h 482"/>
                          <a:gd name="T62" fmla="*/ 272 w 276"/>
                          <a:gd name="T63" fmla="*/ 325 h 482"/>
                          <a:gd name="T64" fmla="*/ 276 w 276"/>
                          <a:gd name="T65" fmla="*/ 304 h 482"/>
                          <a:gd name="T66" fmla="*/ 276 w 276"/>
                          <a:gd name="T67" fmla="*/ 281 h 482"/>
                          <a:gd name="T68" fmla="*/ 274 w 276"/>
                          <a:gd name="T69" fmla="*/ 256 h 482"/>
                          <a:gd name="T70" fmla="*/ 270 w 276"/>
                          <a:gd name="T71" fmla="*/ 232 h 482"/>
                          <a:gd name="T72" fmla="*/ 266 w 276"/>
                          <a:gd name="T73" fmla="*/ 207 h 482"/>
                          <a:gd name="T74" fmla="*/ 259 w 276"/>
                          <a:gd name="T75" fmla="*/ 180 h 482"/>
                          <a:gd name="T76" fmla="*/ 253 w 276"/>
                          <a:gd name="T77" fmla="*/ 156 h 482"/>
                          <a:gd name="T78" fmla="*/ 245 w 276"/>
                          <a:gd name="T79" fmla="*/ 131 h 482"/>
                          <a:gd name="T80" fmla="*/ 240 w 276"/>
                          <a:gd name="T81" fmla="*/ 108 h 482"/>
                          <a:gd name="T82" fmla="*/ 232 w 276"/>
                          <a:gd name="T83" fmla="*/ 87 h 482"/>
                          <a:gd name="T84" fmla="*/ 224 w 276"/>
                          <a:gd name="T85" fmla="*/ 66 h 482"/>
                          <a:gd name="T86" fmla="*/ 217 w 276"/>
                          <a:gd name="T87" fmla="*/ 49 h 482"/>
                          <a:gd name="T88" fmla="*/ 211 w 276"/>
                          <a:gd name="T89" fmla="*/ 34 h 482"/>
                          <a:gd name="T90" fmla="*/ 205 w 276"/>
                          <a:gd name="T91" fmla="*/ 19 h 482"/>
                          <a:gd name="T92" fmla="*/ 200 w 276"/>
                          <a:gd name="T93" fmla="*/ 4 h 482"/>
                          <a:gd name="T94" fmla="*/ 27 w 276"/>
                          <a:gd name="T95" fmla="*/ 182 h 482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</a:cxnLst>
                        <a:rect l="0" t="0" r="r" b="b"/>
                        <a:pathLst>
                          <a:path w="276" h="482">
                            <a:moveTo>
                              <a:pt x="27" y="182"/>
                            </a:moveTo>
                            <a:lnTo>
                              <a:pt x="27" y="182"/>
                            </a:lnTo>
                            <a:lnTo>
                              <a:pt x="31" y="184"/>
                            </a:lnTo>
                            <a:lnTo>
                              <a:pt x="33" y="184"/>
                            </a:lnTo>
                            <a:lnTo>
                              <a:pt x="36" y="186"/>
                            </a:lnTo>
                            <a:lnTo>
                              <a:pt x="38" y="188"/>
                            </a:lnTo>
                            <a:lnTo>
                              <a:pt x="42" y="192"/>
                            </a:lnTo>
                            <a:lnTo>
                              <a:pt x="46" y="194"/>
                            </a:lnTo>
                            <a:lnTo>
                              <a:pt x="52" y="196"/>
                            </a:lnTo>
                            <a:lnTo>
                              <a:pt x="55" y="199"/>
                            </a:lnTo>
                            <a:lnTo>
                              <a:pt x="61" y="203"/>
                            </a:lnTo>
                            <a:lnTo>
                              <a:pt x="67" y="205"/>
                            </a:lnTo>
                            <a:lnTo>
                              <a:pt x="72" y="209"/>
                            </a:lnTo>
                            <a:lnTo>
                              <a:pt x="76" y="213"/>
                            </a:lnTo>
                            <a:lnTo>
                              <a:pt x="84" y="218"/>
                            </a:lnTo>
                            <a:lnTo>
                              <a:pt x="90" y="222"/>
                            </a:lnTo>
                            <a:lnTo>
                              <a:pt x="95" y="226"/>
                            </a:lnTo>
                            <a:lnTo>
                              <a:pt x="97" y="228"/>
                            </a:lnTo>
                            <a:lnTo>
                              <a:pt x="101" y="232"/>
                            </a:lnTo>
                            <a:lnTo>
                              <a:pt x="105" y="234"/>
                            </a:lnTo>
                            <a:lnTo>
                              <a:pt x="107" y="237"/>
                            </a:lnTo>
                            <a:lnTo>
                              <a:pt x="112" y="241"/>
                            </a:lnTo>
                            <a:lnTo>
                              <a:pt x="120" y="247"/>
                            </a:lnTo>
                            <a:lnTo>
                              <a:pt x="122" y="249"/>
                            </a:lnTo>
                            <a:lnTo>
                              <a:pt x="126" y="253"/>
                            </a:lnTo>
                            <a:lnTo>
                              <a:pt x="128" y="254"/>
                            </a:lnTo>
                            <a:lnTo>
                              <a:pt x="131" y="258"/>
                            </a:lnTo>
                            <a:lnTo>
                              <a:pt x="137" y="264"/>
                            </a:lnTo>
                            <a:lnTo>
                              <a:pt x="143" y="270"/>
                            </a:lnTo>
                            <a:lnTo>
                              <a:pt x="145" y="273"/>
                            </a:lnTo>
                            <a:lnTo>
                              <a:pt x="147" y="277"/>
                            </a:lnTo>
                            <a:lnTo>
                              <a:pt x="150" y="279"/>
                            </a:lnTo>
                            <a:lnTo>
                              <a:pt x="152" y="283"/>
                            </a:lnTo>
                            <a:lnTo>
                              <a:pt x="154" y="287"/>
                            </a:lnTo>
                            <a:lnTo>
                              <a:pt x="158" y="291"/>
                            </a:lnTo>
                            <a:lnTo>
                              <a:pt x="160" y="292"/>
                            </a:lnTo>
                            <a:lnTo>
                              <a:pt x="162" y="296"/>
                            </a:lnTo>
                            <a:lnTo>
                              <a:pt x="164" y="300"/>
                            </a:lnTo>
                            <a:lnTo>
                              <a:pt x="167" y="304"/>
                            </a:lnTo>
                            <a:lnTo>
                              <a:pt x="169" y="308"/>
                            </a:lnTo>
                            <a:lnTo>
                              <a:pt x="171" y="311"/>
                            </a:lnTo>
                            <a:lnTo>
                              <a:pt x="171" y="315"/>
                            </a:lnTo>
                            <a:lnTo>
                              <a:pt x="173" y="317"/>
                            </a:lnTo>
                            <a:lnTo>
                              <a:pt x="175" y="321"/>
                            </a:lnTo>
                            <a:lnTo>
                              <a:pt x="177" y="325"/>
                            </a:lnTo>
                            <a:lnTo>
                              <a:pt x="179" y="329"/>
                            </a:lnTo>
                            <a:lnTo>
                              <a:pt x="181" y="332"/>
                            </a:lnTo>
                            <a:lnTo>
                              <a:pt x="181" y="334"/>
                            </a:lnTo>
                            <a:lnTo>
                              <a:pt x="183" y="340"/>
                            </a:lnTo>
                            <a:lnTo>
                              <a:pt x="183" y="342"/>
                            </a:lnTo>
                            <a:lnTo>
                              <a:pt x="185" y="346"/>
                            </a:lnTo>
                            <a:lnTo>
                              <a:pt x="185" y="349"/>
                            </a:lnTo>
                            <a:lnTo>
                              <a:pt x="186" y="353"/>
                            </a:lnTo>
                            <a:lnTo>
                              <a:pt x="186" y="357"/>
                            </a:lnTo>
                            <a:lnTo>
                              <a:pt x="188" y="361"/>
                            </a:lnTo>
                            <a:lnTo>
                              <a:pt x="188" y="365"/>
                            </a:lnTo>
                            <a:lnTo>
                              <a:pt x="190" y="368"/>
                            </a:lnTo>
                            <a:lnTo>
                              <a:pt x="190" y="372"/>
                            </a:lnTo>
                            <a:lnTo>
                              <a:pt x="190" y="376"/>
                            </a:lnTo>
                            <a:lnTo>
                              <a:pt x="190" y="378"/>
                            </a:lnTo>
                            <a:lnTo>
                              <a:pt x="190" y="384"/>
                            </a:lnTo>
                            <a:lnTo>
                              <a:pt x="190" y="386"/>
                            </a:lnTo>
                            <a:lnTo>
                              <a:pt x="192" y="389"/>
                            </a:lnTo>
                            <a:lnTo>
                              <a:pt x="192" y="393"/>
                            </a:lnTo>
                            <a:lnTo>
                              <a:pt x="192" y="397"/>
                            </a:lnTo>
                            <a:lnTo>
                              <a:pt x="192" y="401"/>
                            </a:lnTo>
                            <a:lnTo>
                              <a:pt x="192" y="405"/>
                            </a:lnTo>
                            <a:lnTo>
                              <a:pt x="192" y="408"/>
                            </a:lnTo>
                            <a:lnTo>
                              <a:pt x="192" y="410"/>
                            </a:lnTo>
                            <a:lnTo>
                              <a:pt x="192" y="414"/>
                            </a:lnTo>
                            <a:lnTo>
                              <a:pt x="192" y="418"/>
                            </a:lnTo>
                            <a:lnTo>
                              <a:pt x="192" y="422"/>
                            </a:lnTo>
                            <a:lnTo>
                              <a:pt x="194" y="424"/>
                            </a:lnTo>
                            <a:lnTo>
                              <a:pt x="192" y="429"/>
                            </a:lnTo>
                            <a:lnTo>
                              <a:pt x="192" y="437"/>
                            </a:lnTo>
                            <a:lnTo>
                              <a:pt x="192" y="441"/>
                            </a:lnTo>
                            <a:lnTo>
                              <a:pt x="192" y="446"/>
                            </a:lnTo>
                            <a:lnTo>
                              <a:pt x="190" y="452"/>
                            </a:lnTo>
                            <a:lnTo>
                              <a:pt x="190" y="458"/>
                            </a:lnTo>
                            <a:lnTo>
                              <a:pt x="190" y="462"/>
                            </a:lnTo>
                            <a:lnTo>
                              <a:pt x="190" y="465"/>
                            </a:lnTo>
                            <a:lnTo>
                              <a:pt x="188" y="469"/>
                            </a:lnTo>
                            <a:lnTo>
                              <a:pt x="188" y="473"/>
                            </a:lnTo>
                            <a:lnTo>
                              <a:pt x="186" y="475"/>
                            </a:lnTo>
                            <a:lnTo>
                              <a:pt x="186" y="479"/>
                            </a:lnTo>
                            <a:lnTo>
                              <a:pt x="186" y="481"/>
                            </a:lnTo>
                            <a:lnTo>
                              <a:pt x="186" y="482"/>
                            </a:lnTo>
                            <a:lnTo>
                              <a:pt x="186" y="481"/>
                            </a:lnTo>
                            <a:lnTo>
                              <a:pt x="190" y="479"/>
                            </a:lnTo>
                            <a:lnTo>
                              <a:pt x="192" y="477"/>
                            </a:lnTo>
                            <a:lnTo>
                              <a:pt x="194" y="475"/>
                            </a:lnTo>
                            <a:lnTo>
                              <a:pt x="196" y="473"/>
                            </a:lnTo>
                            <a:lnTo>
                              <a:pt x="200" y="471"/>
                            </a:lnTo>
                            <a:lnTo>
                              <a:pt x="204" y="467"/>
                            </a:lnTo>
                            <a:lnTo>
                              <a:pt x="205" y="463"/>
                            </a:lnTo>
                            <a:lnTo>
                              <a:pt x="209" y="460"/>
                            </a:lnTo>
                            <a:lnTo>
                              <a:pt x="213" y="456"/>
                            </a:lnTo>
                            <a:lnTo>
                              <a:pt x="217" y="450"/>
                            </a:lnTo>
                            <a:lnTo>
                              <a:pt x="223" y="446"/>
                            </a:lnTo>
                            <a:lnTo>
                              <a:pt x="226" y="441"/>
                            </a:lnTo>
                            <a:lnTo>
                              <a:pt x="230" y="435"/>
                            </a:lnTo>
                            <a:lnTo>
                              <a:pt x="232" y="431"/>
                            </a:lnTo>
                            <a:lnTo>
                              <a:pt x="234" y="429"/>
                            </a:lnTo>
                            <a:lnTo>
                              <a:pt x="236" y="425"/>
                            </a:lnTo>
                            <a:lnTo>
                              <a:pt x="238" y="422"/>
                            </a:lnTo>
                            <a:lnTo>
                              <a:pt x="240" y="420"/>
                            </a:lnTo>
                            <a:lnTo>
                              <a:pt x="242" y="416"/>
                            </a:lnTo>
                            <a:lnTo>
                              <a:pt x="243" y="412"/>
                            </a:lnTo>
                            <a:lnTo>
                              <a:pt x="245" y="408"/>
                            </a:lnTo>
                            <a:lnTo>
                              <a:pt x="247" y="405"/>
                            </a:lnTo>
                            <a:lnTo>
                              <a:pt x="249" y="401"/>
                            </a:lnTo>
                            <a:lnTo>
                              <a:pt x="251" y="397"/>
                            </a:lnTo>
                            <a:lnTo>
                              <a:pt x="253" y="393"/>
                            </a:lnTo>
                            <a:lnTo>
                              <a:pt x="255" y="389"/>
                            </a:lnTo>
                            <a:lnTo>
                              <a:pt x="257" y="386"/>
                            </a:lnTo>
                            <a:lnTo>
                              <a:pt x="259" y="382"/>
                            </a:lnTo>
                            <a:lnTo>
                              <a:pt x="261" y="378"/>
                            </a:lnTo>
                            <a:lnTo>
                              <a:pt x="262" y="372"/>
                            </a:lnTo>
                            <a:lnTo>
                              <a:pt x="262" y="368"/>
                            </a:lnTo>
                            <a:lnTo>
                              <a:pt x="264" y="365"/>
                            </a:lnTo>
                            <a:lnTo>
                              <a:pt x="266" y="359"/>
                            </a:lnTo>
                            <a:lnTo>
                              <a:pt x="268" y="353"/>
                            </a:lnTo>
                            <a:lnTo>
                              <a:pt x="268" y="349"/>
                            </a:lnTo>
                            <a:lnTo>
                              <a:pt x="270" y="344"/>
                            </a:lnTo>
                            <a:lnTo>
                              <a:pt x="270" y="340"/>
                            </a:lnTo>
                            <a:lnTo>
                              <a:pt x="272" y="334"/>
                            </a:lnTo>
                            <a:lnTo>
                              <a:pt x="272" y="330"/>
                            </a:lnTo>
                            <a:lnTo>
                              <a:pt x="272" y="325"/>
                            </a:lnTo>
                            <a:lnTo>
                              <a:pt x="274" y="321"/>
                            </a:lnTo>
                            <a:lnTo>
                              <a:pt x="274" y="315"/>
                            </a:lnTo>
                            <a:lnTo>
                              <a:pt x="276" y="310"/>
                            </a:lnTo>
                            <a:lnTo>
                              <a:pt x="276" y="304"/>
                            </a:lnTo>
                            <a:lnTo>
                              <a:pt x="276" y="298"/>
                            </a:lnTo>
                            <a:lnTo>
                              <a:pt x="276" y="292"/>
                            </a:lnTo>
                            <a:lnTo>
                              <a:pt x="276" y="287"/>
                            </a:lnTo>
                            <a:lnTo>
                              <a:pt x="276" y="281"/>
                            </a:lnTo>
                            <a:lnTo>
                              <a:pt x="276" y="275"/>
                            </a:lnTo>
                            <a:lnTo>
                              <a:pt x="274" y="268"/>
                            </a:lnTo>
                            <a:lnTo>
                              <a:pt x="274" y="262"/>
                            </a:lnTo>
                            <a:lnTo>
                              <a:pt x="274" y="256"/>
                            </a:lnTo>
                            <a:lnTo>
                              <a:pt x="272" y="251"/>
                            </a:lnTo>
                            <a:lnTo>
                              <a:pt x="272" y="243"/>
                            </a:lnTo>
                            <a:lnTo>
                              <a:pt x="270" y="237"/>
                            </a:lnTo>
                            <a:lnTo>
                              <a:pt x="270" y="232"/>
                            </a:lnTo>
                            <a:lnTo>
                              <a:pt x="268" y="224"/>
                            </a:lnTo>
                            <a:lnTo>
                              <a:pt x="268" y="218"/>
                            </a:lnTo>
                            <a:lnTo>
                              <a:pt x="266" y="213"/>
                            </a:lnTo>
                            <a:lnTo>
                              <a:pt x="266" y="207"/>
                            </a:lnTo>
                            <a:lnTo>
                              <a:pt x="264" y="199"/>
                            </a:lnTo>
                            <a:lnTo>
                              <a:pt x="262" y="194"/>
                            </a:lnTo>
                            <a:lnTo>
                              <a:pt x="261" y="188"/>
                            </a:lnTo>
                            <a:lnTo>
                              <a:pt x="259" y="180"/>
                            </a:lnTo>
                            <a:lnTo>
                              <a:pt x="259" y="175"/>
                            </a:lnTo>
                            <a:lnTo>
                              <a:pt x="257" y="169"/>
                            </a:lnTo>
                            <a:lnTo>
                              <a:pt x="255" y="161"/>
                            </a:lnTo>
                            <a:lnTo>
                              <a:pt x="253" y="156"/>
                            </a:lnTo>
                            <a:lnTo>
                              <a:pt x="251" y="150"/>
                            </a:lnTo>
                            <a:lnTo>
                              <a:pt x="249" y="144"/>
                            </a:lnTo>
                            <a:lnTo>
                              <a:pt x="247" y="139"/>
                            </a:lnTo>
                            <a:lnTo>
                              <a:pt x="245" y="131"/>
                            </a:lnTo>
                            <a:lnTo>
                              <a:pt x="243" y="125"/>
                            </a:lnTo>
                            <a:lnTo>
                              <a:pt x="243" y="120"/>
                            </a:lnTo>
                            <a:lnTo>
                              <a:pt x="242" y="114"/>
                            </a:lnTo>
                            <a:lnTo>
                              <a:pt x="240" y="108"/>
                            </a:lnTo>
                            <a:lnTo>
                              <a:pt x="238" y="104"/>
                            </a:lnTo>
                            <a:lnTo>
                              <a:pt x="236" y="97"/>
                            </a:lnTo>
                            <a:lnTo>
                              <a:pt x="234" y="93"/>
                            </a:lnTo>
                            <a:lnTo>
                              <a:pt x="232" y="87"/>
                            </a:lnTo>
                            <a:lnTo>
                              <a:pt x="230" y="82"/>
                            </a:lnTo>
                            <a:lnTo>
                              <a:pt x="228" y="76"/>
                            </a:lnTo>
                            <a:lnTo>
                              <a:pt x="226" y="72"/>
                            </a:lnTo>
                            <a:lnTo>
                              <a:pt x="224" y="66"/>
                            </a:lnTo>
                            <a:lnTo>
                              <a:pt x="223" y="63"/>
                            </a:lnTo>
                            <a:lnTo>
                              <a:pt x="221" y="57"/>
                            </a:lnTo>
                            <a:lnTo>
                              <a:pt x="219" y="53"/>
                            </a:lnTo>
                            <a:lnTo>
                              <a:pt x="217" y="49"/>
                            </a:lnTo>
                            <a:lnTo>
                              <a:pt x="215" y="44"/>
                            </a:lnTo>
                            <a:lnTo>
                              <a:pt x="215" y="40"/>
                            </a:lnTo>
                            <a:lnTo>
                              <a:pt x="213" y="36"/>
                            </a:lnTo>
                            <a:lnTo>
                              <a:pt x="211" y="34"/>
                            </a:lnTo>
                            <a:lnTo>
                              <a:pt x="209" y="30"/>
                            </a:lnTo>
                            <a:lnTo>
                              <a:pt x="207" y="27"/>
                            </a:lnTo>
                            <a:lnTo>
                              <a:pt x="205" y="23"/>
                            </a:lnTo>
                            <a:lnTo>
                              <a:pt x="205" y="19"/>
                            </a:lnTo>
                            <a:lnTo>
                              <a:pt x="204" y="17"/>
                            </a:lnTo>
                            <a:lnTo>
                              <a:pt x="202" y="11"/>
                            </a:lnTo>
                            <a:lnTo>
                              <a:pt x="200" y="8"/>
                            </a:lnTo>
                            <a:lnTo>
                              <a:pt x="200" y="4"/>
                            </a:lnTo>
                            <a:lnTo>
                              <a:pt x="198" y="2"/>
                            </a:lnTo>
                            <a:lnTo>
                              <a:pt x="198" y="0"/>
                            </a:lnTo>
                            <a:lnTo>
                              <a:pt x="0" y="66"/>
                            </a:lnTo>
                            <a:lnTo>
                              <a:pt x="27" y="182"/>
                            </a:lnTo>
                            <a:lnTo>
                              <a:pt x="27" y="182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1" name="Freeform 19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70101" y="1587501"/>
                        <a:ext cx="176213" cy="363538"/>
                      </a:xfrm>
                      <a:custGeom>
                        <a:avLst/>
                        <a:gdLst>
                          <a:gd name="T0" fmla="*/ 0 w 223"/>
                          <a:gd name="T1" fmla="*/ 127 h 458"/>
                          <a:gd name="T2" fmla="*/ 0 w 223"/>
                          <a:gd name="T3" fmla="*/ 142 h 458"/>
                          <a:gd name="T4" fmla="*/ 2 w 223"/>
                          <a:gd name="T5" fmla="*/ 163 h 458"/>
                          <a:gd name="T6" fmla="*/ 6 w 223"/>
                          <a:gd name="T7" fmla="*/ 178 h 458"/>
                          <a:gd name="T8" fmla="*/ 8 w 223"/>
                          <a:gd name="T9" fmla="*/ 192 h 458"/>
                          <a:gd name="T10" fmla="*/ 12 w 223"/>
                          <a:gd name="T11" fmla="*/ 205 h 458"/>
                          <a:gd name="T12" fmla="*/ 15 w 223"/>
                          <a:gd name="T13" fmla="*/ 220 h 458"/>
                          <a:gd name="T14" fmla="*/ 21 w 223"/>
                          <a:gd name="T15" fmla="*/ 235 h 458"/>
                          <a:gd name="T16" fmla="*/ 27 w 223"/>
                          <a:gd name="T17" fmla="*/ 251 h 458"/>
                          <a:gd name="T18" fmla="*/ 33 w 223"/>
                          <a:gd name="T19" fmla="*/ 266 h 458"/>
                          <a:gd name="T20" fmla="*/ 40 w 223"/>
                          <a:gd name="T21" fmla="*/ 283 h 458"/>
                          <a:gd name="T22" fmla="*/ 50 w 223"/>
                          <a:gd name="T23" fmla="*/ 296 h 458"/>
                          <a:gd name="T24" fmla="*/ 59 w 223"/>
                          <a:gd name="T25" fmla="*/ 311 h 458"/>
                          <a:gd name="T26" fmla="*/ 69 w 223"/>
                          <a:gd name="T27" fmla="*/ 325 h 458"/>
                          <a:gd name="T28" fmla="*/ 80 w 223"/>
                          <a:gd name="T29" fmla="*/ 338 h 458"/>
                          <a:gd name="T30" fmla="*/ 91 w 223"/>
                          <a:gd name="T31" fmla="*/ 351 h 458"/>
                          <a:gd name="T32" fmla="*/ 109 w 223"/>
                          <a:gd name="T33" fmla="*/ 368 h 458"/>
                          <a:gd name="T34" fmla="*/ 126 w 223"/>
                          <a:gd name="T35" fmla="*/ 384 h 458"/>
                          <a:gd name="T36" fmla="*/ 141 w 223"/>
                          <a:gd name="T37" fmla="*/ 397 h 458"/>
                          <a:gd name="T38" fmla="*/ 162 w 223"/>
                          <a:gd name="T39" fmla="*/ 414 h 458"/>
                          <a:gd name="T40" fmla="*/ 185 w 223"/>
                          <a:gd name="T41" fmla="*/ 429 h 458"/>
                          <a:gd name="T42" fmla="*/ 204 w 223"/>
                          <a:gd name="T43" fmla="*/ 443 h 458"/>
                          <a:gd name="T44" fmla="*/ 219 w 223"/>
                          <a:gd name="T45" fmla="*/ 454 h 458"/>
                          <a:gd name="T46" fmla="*/ 219 w 223"/>
                          <a:gd name="T47" fmla="*/ 450 h 458"/>
                          <a:gd name="T48" fmla="*/ 209 w 223"/>
                          <a:gd name="T49" fmla="*/ 439 h 458"/>
                          <a:gd name="T50" fmla="*/ 198 w 223"/>
                          <a:gd name="T51" fmla="*/ 420 h 458"/>
                          <a:gd name="T52" fmla="*/ 186 w 223"/>
                          <a:gd name="T53" fmla="*/ 399 h 458"/>
                          <a:gd name="T54" fmla="*/ 175 w 223"/>
                          <a:gd name="T55" fmla="*/ 380 h 458"/>
                          <a:gd name="T56" fmla="*/ 167 w 223"/>
                          <a:gd name="T57" fmla="*/ 365 h 458"/>
                          <a:gd name="T58" fmla="*/ 160 w 223"/>
                          <a:gd name="T59" fmla="*/ 349 h 458"/>
                          <a:gd name="T60" fmla="*/ 154 w 223"/>
                          <a:gd name="T61" fmla="*/ 329 h 458"/>
                          <a:gd name="T62" fmla="*/ 150 w 223"/>
                          <a:gd name="T63" fmla="*/ 308 h 458"/>
                          <a:gd name="T64" fmla="*/ 152 w 223"/>
                          <a:gd name="T65" fmla="*/ 287 h 458"/>
                          <a:gd name="T66" fmla="*/ 158 w 223"/>
                          <a:gd name="T67" fmla="*/ 268 h 458"/>
                          <a:gd name="T68" fmla="*/ 166 w 223"/>
                          <a:gd name="T69" fmla="*/ 251 h 458"/>
                          <a:gd name="T70" fmla="*/ 177 w 223"/>
                          <a:gd name="T71" fmla="*/ 235 h 458"/>
                          <a:gd name="T72" fmla="*/ 186 w 223"/>
                          <a:gd name="T73" fmla="*/ 218 h 458"/>
                          <a:gd name="T74" fmla="*/ 196 w 223"/>
                          <a:gd name="T75" fmla="*/ 201 h 458"/>
                          <a:gd name="T76" fmla="*/ 204 w 223"/>
                          <a:gd name="T77" fmla="*/ 180 h 458"/>
                          <a:gd name="T78" fmla="*/ 207 w 223"/>
                          <a:gd name="T79" fmla="*/ 161 h 458"/>
                          <a:gd name="T80" fmla="*/ 207 w 223"/>
                          <a:gd name="T81" fmla="*/ 148 h 458"/>
                          <a:gd name="T82" fmla="*/ 205 w 223"/>
                          <a:gd name="T83" fmla="*/ 137 h 458"/>
                          <a:gd name="T84" fmla="*/ 204 w 223"/>
                          <a:gd name="T85" fmla="*/ 123 h 458"/>
                          <a:gd name="T86" fmla="*/ 202 w 223"/>
                          <a:gd name="T87" fmla="*/ 108 h 458"/>
                          <a:gd name="T88" fmla="*/ 200 w 223"/>
                          <a:gd name="T89" fmla="*/ 95 h 458"/>
                          <a:gd name="T90" fmla="*/ 196 w 223"/>
                          <a:gd name="T91" fmla="*/ 82 h 458"/>
                          <a:gd name="T92" fmla="*/ 192 w 223"/>
                          <a:gd name="T93" fmla="*/ 66 h 458"/>
                          <a:gd name="T94" fmla="*/ 186 w 223"/>
                          <a:gd name="T95" fmla="*/ 51 h 458"/>
                          <a:gd name="T96" fmla="*/ 181 w 223"/>
                          <a:gd name="T97" fmla="*/ 32 h 458"/>
                          <a:gd name="T98" fmla="*/ 175 w 223"/>
                          <a:gd name="T99" fmla="*/ 15 h 458"/>
                          <a:gd name="T100" fmla="*/ 169 w 223"/>
                          <a:gd name="T101" fmla="*/ 6 h 458"/>
                          <a:gd name="T102" fmla="*/ 0 w 223"/>
                          <a:gd name="T103" fmla="*/ 123 h 45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</a:cxnLst>
                        <a:rect l="0" t="0" r="r" b="b"/>
                        <a:pathLst>
                          <a:path w="223" h="458">
                            <a:moveTo>
                              <a:pt x="0" y="123"/>
                            </a:moveTo>
                            <a:lnTo>
                              <a:pt x="0" y="123"/>
                            </a:lnTo>
                            <a:lnTo>
                              <a:pt x="0" y="127"/>
                            </a:lnTo>
                            <a:lnTo>
                              <a:pt x="0" y="127"/>
                            </a:lnTo>
                            <a:lnTo>
                              <a:pt x="0" y="131"/>
                            </a:lnTo>
                            <a:lnTo>
                              <a:pt x="0" y="135"/>
                            </a:lnTo>
                            <a:lnTo>
                              <a:pt x="0" y="139"/>
                            </a:lnTo>
                            <a:lnTo>
                              <a:pt x="0" y="142"/>
                            </a:lnTo>
                            <a:lnTo>
                              <a:pt x="0" y="146"/>
                            </a:lnTo>
                            <a:lnTo>
                              <a:pt x="2" y="152"/>
                            </a:lnTo>
                            <a:lnTo>
                              <a:pt x="2" y="158"/>
                            </a:lnTo>
                            <a:lnTo>
                              <a:pt x="2" y="163"/>
                            </a:lnTo>
                            <a:lnTo>
                              <a:pt x="4" y="169"/>
                            </a:lnTo>
                            <a:lnTo>
                              <a:pt x="4" y="173"/>
                            </a:lnTo>
                            <a:lnTo>
                              <a:pt x="6" y="177"/>
                            </a:lnTo>
                            <a:lnTo>
                              <a:pt x="6" y="178"/>
                            </a:lnTo>
                            <a:lnTo>
                              <a:pt x="6" y="182"/>
                            </a:lnTo>
                            <a:lnTo>
                              <a:pt x="6" y="186"/>
                            </a:lnTo>
                            <a:lnTo>
                              <a:pt x="8" y="188"/>
                            </a:lnTo>
                            <a:lnTo>
                              <a:pt x="8" y="192"/>
                            </a:lnTo>
                            <a:lnTo>
                              <a:pt x="10" y="196"/>
                            </a:lnTo>
                            <a:lnTo>
                              <a:pt x="10" y="199"/>
                            </a:lnTo>
                            <a:lnTo>
                              <a:pt x="12" y="203"/>
                            </a:lnTo>
                            <a:lnTo>
                              <a:pt x="12" y="205"/>
                            </a:lnTo>
                            <a:lnTo>
                              <a:pt x="14" y="211"/>
                            </a:lnTo>
                            <a:lnTo>
                              <a:pt x="14" y="213"/>
                            </a:lnTo>
                            <a:lnTo>
                              <a:pt x="15" y="216"/>
                            </a:lnTo>
                            <a:lnTo>
                              <a:pt x="15" y="220"/>
                            </a:lnTo>
                            <a:lnTo>
                              <a:pt x="17" y="224"/>
                            </a:lnTo>
                            <a:lnTo>
                              <a:pt x="17" y="228"/>
                            </a:lnTo>
                            <a:lnTo>
                              <a:pt x="19" y="232"/>
                            </a:lnTo>
                            <a:lnTo>
                              <a:pt x="21" y="235"/>
                            </a:lnTo>
                            <a:lnTo>
                              <a:pt x="23" y="239"/>
                            </a:lnTo>
                            <a:lnTo>
                              <a:pt x="23" y="243"/>
                            </a:lnTo>
                            <a:lnTo>
                              <a:pt x="25" y="247"/>
                            </a:lnTo>
                            <a:lnTo>
                              <a:pt x="27" y="251"/>
                            </a:lnTo>
                            <a:lnTo>
                              <a:pt x="29" y="254"/>
                            </a:lnTo>
                            <a:lnTo>
                              <a:pt x="31" y="258"/>
                            </a:lnTo>
                            <a:lnTo>
                              <a:pt x="31" y="262"/>
                            </a:lnTo>
                            <a:lnTo>
                              <a:pt x="33" y="266"/>
                            </a:lnTo>
                            <a:lnTo>
                              <a:pt x="34" y="272"/>
                            </a:lnTo>
                            <a:lnTo>
                              <a:pt x="36" y="273"/>
                            </a:lnTo>
                            <a:lnTo>
                              <a:pt x="38" y="277"/>
                            </a:lnTo>
                            <a:lnTo>
                              <a:pt x="40" y="283"/>
                            </a:lnTo>
                            <a:lnTo>
                              <a:pt x="42" y="287"/>
                            </a:lnTo>
                            <a:lnTo>
                              <a:pt x="44" y="289"/>
                            </a:lnTo>
                            <a:lnTo>
                              <a:pt x="48" y="294"/>
                            </a:lnTo>
                            <a:lnTo>
                              <a:pt x="50" y="296"/>
                            </a:lnTo>
                            <a:lnTo>
                              <a:pt x="52" y="302"/>
                            </a:lnTo>
                            <a:lnTo>
                              <a:pt x="53" y="306"/>
                            </a:lnTo>
                            <a:lnTo>
                              <a:pt x="57" y="308"/>
                            </a:lnTo>
                            <a:lnTo>
                              <a:pt x="59" y="311"/>
                            </a:lnTo>
                            <a:lnTo>
                              <a:pt x="61" y="315"/>
                            </a:lnTo>
                            <a:lnTo>
                              <a:pt x="65" y="319"/>
                            </a:lnTo>
                            <a:lnTo>
                              <a:pt x="67" y="321"/>
                            </a:lnTo>
                            <a:lnTo>
                              <a:pt x="69" y="325"/>
                            </a:lnTo>
                            <a:lnTo>
                              <a:pt x="72" y="329"/>
                            </a:lnTo>
                            <a:lnTo>
                              <a:pt x="74" y="332"/>
                            </a:lnTo>
                            <a:lnTo>
                              <a:pt x="76" y="336"/>
                            </a:lnTo>
                            <a:lnTo>
                              <a:pt x="80" y="338"/>
                            </a:lnTo>
                            <a:lnTo>
                              <a:pt x="84" y="342"/>
                            </a:lnTo>
                            <a:lnTo>
                              <a:pt x="86" y="346"/>
                            </a:lnTo>
                            <a:lnTo>
                              <a:pt x="88" y="348"/>
                            </a:lnTo>
                            <a:lnTo>
                              <a:pt x="91" y="351"/>
                            </a:lnTo>
                            <a:lnTo>
                              <a:pt x="95" y="355"/>
                            </a:lnTo>
                            <a:lnTo>
                              <a:pt x="101" y="361"/>
                            </a:lnTo>
                            <a:lnTo>
                              <a:pt x="107" y="367"/>
                            </a:lnTo>
                            <a:lnTo>
                              <a:pt x="109" y="368"/>
                            </a:lnTo>
                            <a:lnTo>
                              <a:pt x="112" y="372"/>
                            </a:lnTo>
                            <a:lnTo>
                              <a:pt x="116" y="374"/>
                            </a:lnTo>
                            <a:lnTo>
                              <a:pt x="120" y="378"/>
                            </a:lnTo>
                            <a:lnTo>
                              <a:pt x="126" y="384"/>
                            </a:lnTo>
                            <a:lnTo>
                              <a:pt x="131" y="389"/>
                            </a:lnTo>
                            <a:lnTo>
                              <a:pt x="133" y="391"/>
                            </a:lnTo>
                            <a:lnTo>
                              <a:pt x="137" y="395"/>
                            </a:lnTo>
                            <a:lnTo>
                              <a:pt x="141" y="397"/>
                            </a:lnTo>
                            <a:lnTo>
                              <a:pt x="145" y="399"/>
                            </a:lnTo>
                            <a:lnTo>
                              <a:pt x="150" y="405"/>
                            </a:lnTo>
                            <a:lnTo>
                              <a:pt x="156" y="408"/>
                            </a:lnTo>
                            <a:lnTo>
                              <a:pt x="162" y="414"/>
                            </a:lnTo>
                            <a:lnTo>
                              <a:pt x="167" y="418"/>
                            </a:lnTo>
                            <a:lnTo>
                              <a:pt x="173" y="422"/>
                            </a:lnTo>
                            <a:lnTo>
                              <a:pt x="179" y="425"/>
                            </a:lnTo>
                            <a:lnTo>
                              <a:pt x="185" y="429"/>
                            </a:lnTo>
                            <a:lnTo>
                              <a:pt x="190" y="433"/>
                            </a:lnTo>
                            <a:lnTo>
                              <a:pt x="194" y="437"/>
                            </a:lnTo>
                            <a:lnTo>
                              <a:pt x="200" y="441"/>
                            </a:lnTo>
                            <a:lnTo>
                              <a:pt x="204" y="443"/>
                            </a:lnTo>
                            <a:lnTo>
                              <a:pt x="209" y="446"/>
                            </a:lnTo>
                            <a:lnTo>
                              <a:pt x="213" y="448"/>
                            </a:lnTo>
                            <a:lnTo>
                              <a:pt x="217" y="452"/>
                            </a:lnTo>
                            <a:lnTo>
                              <a:pt x="219" y="454"/>
                            </a:lnTo>
                            <a:lnTo>
                              <a:pt x="223" y="458"/>
                            </a:lnTo>
                            <a:lnTo>
                              <a:pt x="223" y="456"/>
                            </a:lnTo>
                            <a:lnTo>
                              <a:pt x="219" y="452"/>
                            </a:lnTo>
                            <a:lnTo>
                              <a:pt x="219" y="450"/>
                            </a:lnTo>
                            <a:lnTo>
                              <a:pt x="217" y="448"/>
                            </a:lnTo>
                            <a:lnTo>
                              <a:pt x="213" y="444"/>
                            </a:lnTo>
                            <a:lnTo>
                              <a:pt x="213" y="443"/>
                            </a:lnTo>
                            <a:lnTo>
                              <a:pt x="209" y="439"/>
                            </a:lnTo>
                            <a:lnTo>
                              <a:pt x="207" y="433"/>
                            </a:lnTo>
                            <a:lnTo>
                              <a:pt x="204" y="429"/>
                            </a:lnTo>
                            <a:lnTo>
                              <a:pt x="202" y="425"/>
                            </a:lnTo>
                            <a:lnTo>
                              <a:pt x="198" y="420"/>
                            </a:lnTo>
                            <a:lnTo>
                              <a:pt x="196" y="416"/>
                            </a:lnTo>
                            <a:lnTo>
                              <a:pt x="192" y="410"/>
                            </a:lnTo>
                            <a:lnTo>
                              <a:pt x="190" y="406"/>
                            </a:lnTo>
                            <a:lnTo>
                              <a:pt x="186" y="399"/>
                            </a:lnTo>
                            <a:lnTo>
                              <a:pt x="183" y="395"/>
                            </a:lnTo>
                            <a:lnTo>
                              <a:pt x="179" y="389"/>
                            </a:lnTo>
                            <a:lnTo>
                              <a:pt x="175" y="384"/>
                            </a:lnTo>
                            <a:lnTo>
                              <a:pt x="175" y="380"/>
                            </a:lnTo>
                            <a:lnTo>
                              <a:pt x="173" y="376"/>
                            </a:lnTo>
                            <a:lnTo>
                              <a:pt x="171" y="374"/>
                            </a:lnTo>
                            <a:lnTo>
                              <a:pt x="169" y="370"/>
                            </a:lnTo>
                            <a:lnTo>
                              <a:pt x="167" y="365"/>
                            </a:lnTo>
                            <a:lnTo>
                              <a:pt x="166" y="359"/>
                            </a:lnTo>
                            <a:lnTo>
                              <a:pt x="164" y="355"/>
                            </a:lnTo>
                            <a:lnTo>
                              <a:pt x="162" y="351"/>
                            </a:lnTo>
                            <a:lnTo>
                              <a:pt x="160" y="349"/>
                            </a:lnTo>
                            <a:lnTo>
                              <a:pt x="160" y="346"/>
                            </a:lnTo>
                            <a:lnTo>
                              <a:pt x="158" y="340"/>
                            </a:lnTo>
                            <a:lnTo>
                              <a:pt x="156" y="334"/>
                            </a:lnTo>
                            <a:lnTo>
                              <a:pt x="154" y="329"/>
                            </a:lnTo>
                            <a:lnTo>
                              <a:pt x="152" y="323"/>
                            </a:lnTo>
                            <a:lnTo>
                              <a:pt x="152" y="317"/>
                            </a:lnTo>
                            <a:lnTo>
                              <a:pt x="152" y="311"/>
                            </a:lnTo>
                            <a:lnTo>
                              <a:pt x="150" y="308"/>
                            </a:lnTo>
                            <a:lnTo>
                              <a:pt x="150" y="302"/>
                            </a:lnTo>
                            <a:lnTo>
                              <a:pt x="150" y="296"/>
                            </a:lnTo>
                            <a:lnTo>
                              <a:pt x="152" y="292"/>
                            </a:lnTo>
                            <a:lnTo>
                              <a:pt x="152" y="287"/>
                            </a:lnTo>
                            <a:lnTo>
                              <a:pt x="154" y="281"/>
                            </a:lnTo>
                            <a:lnTo>
                              <a:pt x="156" y="277"/>
                            </a:lnTo>
                            <a:lnTo>
                              <a:pt x="156" y="273"/>
                            </a:lnTo>
                            <a:lnTo>
                              <a:pt x="158" y="268"/>
                            </a:lnTo>
                            <a:lnTo>
                              <a:pt x="160" y="264"/>
                            </a:lnTo>
                            <a:lnTo>
                              <a:pt x="162" y="260"/>
                            </a:lnTo>
                            <a:lnTo>
                              <a:pt x="164" y="256"/>
                            </a:lnTo>
                            <a:lnTo>
                              <a:pt x="166" y="251"/>
                            </a:lnTo>
                            <a:lnTo>
                              <a:pt x="169" y="249"/>
                            </a:lnTo>
                            <a:lnTo>
                              <a:pt x="171" y="243"/>
                            </a:lnTo>
                            <a:lnTo>
                              <a:pt x="175" y="239"/>
                            </a:lnTo>
                            <a:lnTo>
                              <a:pt x="177" y="235"/>
                            </a:lnTo>
                            <a:lnTo>
                              <a:pt x="179" y="232"/>
                            </a:lnTo>
                            <a:lnTo>
                              <a:pt x="181" y="228"/>
                            </a:lnTo>
                            <a:lnTo>
                              <a:pt x="185" y="224"/>
                            </a:lnTo>
                            <a:lnTo>
                              <a:pt x="186" y="218"/>
                            </a:lnTo>
                            <a:lnTo>
                              <a:pt x="190" y="215"/>
                            </a:lnTo>
                            <a:lnTo>
                              <a:pt x="192" y="211"/>
                            </a:lnTo>
                            <a:lnTo>
                              <a:pt x="194" y="205"/>
                            </a:lnTo>
                            <a:lnTo>
                              <a:pt x="196" y="201"/>
                            </a:lnTo>
                            <a:lnTo>
                              <a:pt x="198" y="196"/>
                            </a:lnTo>
                            <a:lnTo>
                              <a:pt x="200" y="190"/>
                            </a:lnTo>
                            <a:lnTo>
                              <a:pt x="202" y="186"/>
                            </a:lnTo>
                            <a:lnTo>
                              <a:pt x="204" y="180"/>
                            </a:lnTo>
                            <a:lnTo>
                              <a:pt x="205" y="177"/>
                            </a:lnTo>
                            <a:lnTo>
                              <a:pt x="205" y="171"/>
                            </a:lnTo>
                            <a:lnTo>
                              <a:pt x="207" y="165"/>
                            </a:lnTo>
                            <a:lnTo>
                              <a:pt x="207" y="161"/>
                            </a:lnTo>
                            <a:lnTo>
                              <a:pt x="207" y="158"/>
                            </a:lnTo>
                            <a:lnTo>
                              <a:pt x="207" y="156"/>
                            </a:lnTo>
                            <a:lnTo>
                              <a:pt x="207" y="152"/>
                            </a:lnTo>
                            <a:lnTo>
                              <a:pt x="207" y="148"/>
                            </a:lnTo>
                            <a:lnTo>
                              <a:pt x="207" y="146"/>
                            </a:lnTo>
                            <a:lnTo>
                              <a:pt x="207" y="142"/>
                            </a:lnTo>
                            <a:lnTo>
                              <a:pt x="207" y="139"/>
                            </a:lnTo>
                            <a:lnTo>
                              <a:pt x="205" y="137"/>
                            </a:lnTo>
                            <a:lnTo>
                              <a:pt x="205" y="133"/>
                            </a:lnTo>
                            <a:lnTo>
                              <a:pt x="205" y="129"/>
                            </a:lnTo>
                            <a:lnTo>
                              <a:pt x="205" y="125"/>
                            </a:lnTo>
                            <a:lnTo>
                              <a:pt x="204" y="123"/>
                            </a:lnTo>
                            <a:lnTo>
                              <a:pt x="204" y="120"/>
                            </a:lnTo>
                            <a:lnTo>
                              <a:pt x="204" y="116"/>
                            </a:lnTo>
                            <a:lnTo>
                              <a:pt x="204" y="112"/>
                            </a:lnTo>
                            <a:lnTo>
                              <a:pt x="202" y="108"/>
                            </a:lnTo>
                            <a:lnTo>
                              <a:pt x="202" y="106"/>
                            </a:lnTo>
                            <a:lnTo>
                              <a:pt x="200" y="103"/>
                            </a:lnTo>
                            <a:lnTo>
                              <a:pt x="200" y="99"/>
                            </a:lnTo>
                            <a:lnTo>
                              <a:pt x="200" y="95"/>
                            </a:lnTo>
                            <a:lnTo>
                              <a:pt x="198" y="93"/>
                            </a:lnTo>
                            <a:lnTo>
                              <a:pt x="198" y="89"/>
                            </a:lnTo>
                            <a:lnTo>
                              <a:pt x="198" y="85"/>
                            </a:lnTo>
                            <a:lnTo>
                              <a:pt x="196" y="82"/>
                            </a:lnTo>
                            <a:lnTo>
                              <a:pt x="196" y="80"/>
                            </a:lnTo>
                            <a:lnTo>
                              <a:pt x="194" y="76"/>
                            </a:lnTo>
                            <a:lnTo>
                              <a:pt x="194" y="72"/>
                            </a:lnTo>
                            <a:lnTo>
                              <a:pt x="192" y="66"/>
                            </a:lnTo>
                            <a:lnTo>
                              <a:pt x="190" y="61"/>
                            </a:lnTo>
                            <a:lnTo>
                              <a:pt x="188" y="57"/>
                            </a:lnTo>
                            <a:lnTo>
                              <a:pt x="188" y="55"/>
                            </a:lnTo>
                            <a:lnTo>
                              <a:pt x="186" y="51"/>
                            </a:lnTo>
                            <a:lnTo>
                              <a:pt x="186" y="49"/>
                            </a:lnTo>
                            <a:lnTo>
                              <a:pt x="185" y="44"/>
                            </a:lnTo>
                            <a:lnTo>
                              <a:pt x="183" y="38"/>
                            </a:lnTo>
                            <a:lnTo>
                              <a:pt x="181" y="32"/>
                            </a:lnTo>
                            <a:lnTo>
                              <a:pt x="179" y="28"/>
                            </a:lnTo>
                            <a:lnTo>
                              <a:pt x="177" y="23"/>
                            </a:lnTo>
                            <a:lnTo>
                              <a:pt x="177" y="21"/>
                            </a:lnTo>
                            <a:lnTo>
                              <a:pt x="175" y="15"/>
                            </a:lnTo>
                            <a:lnTo>
                              <a:pt x="173" y="13"/>
                            </a:lnTo>
                            <a:lnTo>
                              <a:pt x="171" y="9"/>
                            </a:lnTo>
                            <a:lnTo>
                              <a:pt x="171" y="8"/>
                            </a:lnTo>
                            <a:lnTo>
                              <a:pt x="169" y="6"/>
                            </a:lnTo>
                            <a:lnTo>
                              <a:pt x="169" y="4"/>
                            </a:lnTo>
                            <a:lnTo>
                              <a:pt x="12" y="0"/>
                            </a:lnTo>
                            <a:lnTo>
                              <a:pt x="0" y="123"/>
                            </a:lnTo>
                            <a:lnTo>
                              <a:pt x="0" y="123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2" name="Freeform 19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878013" y="1600201"/>
                        <a:ext cx="209550" cy="352425"/>
                      </a:xfrm>
                      <a:custGeom>
                        <a:avLst/>
                        <a:gdLst>
                          <a:gd name="T0" fmla="*/ 95 w 264"/>
                          <a:gd name="T1" fmla="*/ 6 h 445"/>
                          <a:gd name="T2" fmla="*/ 87 w 264"/>
                          <a:gd name="T3" fmla="*/ 21 h 445"/>
                          <a:gd name="T4" fmla="*/ 82 w 264"/>
                          <a:gd name="T5" fmla="*/ 38 h 445"/>
                          <a:gd name="T6" fmla="*/ 76 w 264"/>
                          <a:gd name="T7" fmla="*/ 57 h 445"/>
                          <a:gd name="T8" fmla="*/ 68 w 264"/>
                          <a:gd name="T9" fmla="*/ 78 h 445"/>
                          <a:gd name="T10" fmla="*/ 67 w 264"/>
                          <a:gd name="T11" fmla="*/ 93 h 445"/>
                          <a:gd name="T12" fmla="*/ 63 w 264"/>
                          <a:gd name="T13" fmla="*/ 108 h 445"/>
                          <a:gd name="T14" fmla="*/ 59 w 264"/>
                          <a:gd name="T15" fmla="*/ 122 h 445"/>
                          <a:gd name="T16" fmla="*/ 59 w 264"/>
                          <a:gd name="T17" fmla="*/ 137 h 445"/>
                          <a:gd name="T18" fmla="*/ 57 w 264"/>
                          <a:gd name="T19" fmla="*/ 156 h 445"/>
                          <a:gd name="T20" fmla="*/ 57 w 264"/>
                          <a:gd name="T21" fmla="*/ 175 h 445"/>
                          <a:gd name="T22" fmla="*/ 59 w 264"/>
                          <a:gd name="T23" fmla="*/ 188 h 445"/>
                          <a:gd name="T24" fmla="*/ 67 w 264"/>
                          <a:gd name="T25" fmla="*/ 207 h 445"/>
                          <a:gd name="T26" fmla="*/ 76 w 264"/>
                          <a:gd name="T27" fmla="*/ 224 h 445"/>
                          <a:gd name="T28" fmla="*/ 80 w 264"/>
                          <a:gd name="T29" fmla="*/ 238 h 445"/>
                          <a:gd name="T30" fmla="*/ 82 w 264"/>
                          <a:gd name="T31" fmla="*/ 253 h 445"/>
                          <a:gd name="T32" fmla="*/ 82 w 264"/>
                          <a:gd name="T33" fmla="*/ 270 h 445"/>
                          <a:gd name="T34" fmla="*/ 82 w 264"/>
                          <a:gd name="T35" fmla="*/ 287 h 445"/>
                          <a:gd name="T36" fmla="*/ 80 w 264"/>
                          <a:gd name="T37" fmla="*/ 304 h 445"/>
                          <a:gd name="T38" fmla="*/ 78 w 264"/>
                          <a:gd name="T39" fmla="*/ 321 h 445"/>
                          <a:gd name="T40" fmla="*/ 74 w 264"/>
                          <a:gd name="T41" fmla="*/ 334 h 445"/>
                          <a:gd name="T42" fmla="*/ 70 w 264"/>
                          <a:gd name="T43" fmla="*/ 350 h 445"/>
                          <a:gd name="T44" fmla="*/ 63 w 264"/>
                          <a:gd name="T45" fmla="*/ 365 h 445"/>
                          <a:gd name="T46" fmla="*/ 49 w 264"/>
                          <a:gd name="T47" fmla="*/ 384 h 445"/>
                          <a:gd name="T48" fmla="*/ 38 w 264"/>
                          <a:gd name="T49" fmla="*/ 397 h 445"/>
                          <a:gd name="T50" fmla="*/ 27 w 264"/>
                          <a:gd name="T51" fmla="*/ 412 h 445"/>
                          <a:gd name="T52" fmla="*/ 15 w 264"/>
                          <a:gd name="T53" fmla="*/ 424 h 445"/>
                          <a:gd name="T54" fmla="*/ 6 w 264"/>
                          <a:gd name="T55" fmla="*/ 437 h 445"/>
                          <a:gd name="T56" fmla="*/ 0 w 264"/>
                          <a:gd name="T57" fmla="*/ 445 h 445"/>
                          <a:gd name="T58" fmla="*/ 13 w 264"/>
                          <a:gd name="T59" fmla="*/ 441 h 445"/>
                          <a:gd name="T60" fmla="*/ 34 w 264"/>
                          <a:gd name="T61" fmla="*/ 433 h 445"/>
                          <a:gd name="T62" fmla="*/ 49 w 264"/>
                          <a:gd name="T63" fmla="*/ 428 h 445"/>
                          <a:gd name="T64" fmla="*/ 68 w 264"/>
                          <a:gd name="T65" fmla="*/ 420 h 445"/>
                          <a:gd name="T66" fmla="*/ 86 w 264"/>
                          <a:gd name="T67" fmla="*/ 410 h 445"/>
                          <a:gd name="T68" fmla="*/ 105 w 264"/>
                          <a:gd name="T69" fmla="*/ 399 h 445"/>
                          <a:gd name="T70" fmla="*/ 118 w 264"/>
                          <a:gd name="T71" fmla="*/ 390 h 445"/>
                          <a:gd name="T72" fmla="*/ 129 w 264"/>
                          <a:gd name="T73" fmla="*/ 380 h 445"/>
                          <a:gd name="T74" fmla="*/ 143 w 264"/>
                          <a:gd name="T75" fmla="*/ 365 h 445"/>
                          <a:gd name="T76" fmla="*/ 154 w 264"/>
                          <a:gd name="T77" fmla="*/ 346 h 445"/>
                          <a:gd name="T78" fmla="*/ 165 w 264"/>
                          <a:gd name="T79" fmla="*/ 325 h 445"/>
                          <a:gd name="T80" fmla="*/ 177 w 264"/>
                          <a:gd name="T81" fmla="*/ 304 h 445"/>
                          <a:gd name="T82" fmla="*/ 190 w 264"/>
                          <a:gd name="T83" fmla="*/ 285 h 445"/>
                          <a:gd name="T84" fmla="*/ 203 w 264"/>
                          <a:gd name="T85" fmla="*/ 266 h 445"/>
                          <a:gd name="T86" fmla="*/ 217 w 264"/>
                          <a:gd name="T87" fmla="*/ 249 h 445"/>
                          <a:gd name="T88" fmla="*/ 228 w 264"/>
                          <a:gd name="T89" fmla="*/ 232 h 445"/>
                          <a:gd name="T90" fmla="*/ 238 w 264"/>
                          <a:gd name="T91" fmla="*/ 215 h 445"/>
                          <a:gd name="T92" fmla="*/ 245 w 264"/>
                          <a:gd name="T93" fmla="*/ 198 h 445"/>
                          <a:gd name="T94" fmla="*/ 247 w 264"/>
                          <a:gd name="T95" fmla="*/ 179 h 445"/>
                          <a:gd name="T96" fmla="*/ 251 w 264"/>
                          <a:gd name="T97" fmla="*/ 158 h 445"/>
                          <a:gd name="T98" fmla="*/ 253 w 264"/>
                          <a:gd name="T99" fmla="*/ 137 h 445"/>
                          <a:gd name="T100" fmla="*/ 257 w 264"/>
                          <a:gd name="T101" fmla="*/ 118 h 445"/>
                          <a:gd name="T102" fmla="*/ 258 w 264"/>
                          <a:gd name="T103" fmla="*/ 97 h 445"/>
                          <a:gd name="T104" fmla="*/ 260 w 264"/>
                          <a:gd name="T105" fmla="*/ 82 h 445"/>
                          <a:gd name="T106" fmla="*/ 262 w 264"/>
                          <a:gd name="T107" fmla="*/ 67 h 445"/>
                          <a:gd name="T108" fmla="*/ 97 w 264"/>
                          <a:gd name="T109" fmla="*/ 0 h 445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  <a:cxn ang="0">
                            <a:pos x="T106" y="T107"/>
                          </a:cxn>
                          <a:cxn ang="0">
                            <a:pos x="T108" y="T109"/>
                          </a:cxn>
                        </a:cxnLst>
                        <a:rect l="0" t="0" r="r" b="b"/>
                        <a:pathLst>
                          <a:path w="264" h="445">
                            <a:moveTo>
                              <a:pt x="97" y="0"/>
                            </a:moveTo>
                            <a:lnTo>
                              <a:pt x="97" y="0"/>
                            </a:lnTo>
                            <a:lnTo>
                              <a:pt x="97" y="2"/>
                            </a:lnTo>
                            <a:lnTo>
                              <a:pt x="95" y="6"/>
                            </a:lnTo>
                            <a:lnTo>
                              <a:pt x="93" y="12"/>
                            </a:lnTo>
                            <a:lnTo>
                              <a:pt x="91" y="13"/>
                            </a:lnTo>
                            <a:lnTo>
                              <a:pt x="89" y="17"/>
                            </a:lnTo>
                            <a:lnTo>
                              <a:pt x="87" y="21"/>
                            </a:lnTo>
                            <a:lnTo>
                              <a:pt x="87" y="25"/>
                            </a:lnTo>
                            <a:lnTo>
                              <a:pt x="86" y="29"/>
                            </a:lnTo>
                            <a:lnTo>
                              <a:pt x="84" y="32"/>
                            </a:lnTo>
                            <a:lnTo>
                              <a:pt x="82" y="38"/>
                            </a:lnTo>
                            <a:lnTo>
                              <a:pt x="82" y="42"/>
                            </a:lnTo>
                            <a:lnTo>
                              <a:pt x="78" y="48"/>
                            </a:lnTo>
                            <a:lnTo>
                              <a:pt x="76" y="51"/>
                            </a:lnTo>
                            <a:lnTo>
                              <a:pt x="76" y="57"/>
                            </a:lnTo>
                            <a:lnTo>
                              <a:pt x="74" y="63"/>
                            </a:lnTo>
                            <a:lnTo>
                              <a:pt x="72" y="69"/>
                            </a:lnTo>
                            <a:lnTo>
                              <a:pt x="70" y="74"/>
                            </a:lnTo>
                            <a:lnTo>
                              <a:pt x="68" y="78"/>
                            </a:lnTo>
                            <a:lnTo>
                              <a:pt x="68" y="80"/>
                            </a:lnTo>
                            <a:lnTo>
                              <a:pt x="67" y="84"/>
                            </a:lnTo>
                            <a:lnTo>
                              <a:pt x="67" y="88"/>
                            </a:lnTo>
                            <a:lnTo>
                              <a:pt x="67" y="93"/>
                            </a:lnTo>
                            <a:lnTo>
                              <a:pt x="65" y="99"/>
                            </a:lnTo>
                            <a:lnTo>
                              <a:pt x="63" y="103"/>
                            </a:lnTo>
                            <a:lnTo>
                              <a:pt x="63" y="107"/>
                            </a:lnTo>
                            <a:lnTo>
                              <a:pt x="63" y="108"/>
                            </a:lnTo>
                            <a:lnTo>
                              <a:pt x="63" y="112"/>
                            </a:lnTo>
                            <a:lnTo>
                              <a:pt x="61" y="116"/>
                            </a:lnTo>
                            <a:lnTo>
                              <a:pt x="61" y="120"/>
                            </a:lnTo>
                            <a:lnTo>
                              <a:pt x="59" y="122"/>
                            </a:lnTo>
                            <a:lnTo>
                              <a:pt x="59" y="125"/>
                            </a:lnTo>
                            <a:lnTo>
                              <a:pt x="59" y="129"/>
                            </a:lnTo>
                            <a:lnTo>
                              <a:pt x="59" y="133"/>
                            </a:lnTo>
                            <a:lnTo>
                              <a:pt x="59" y="137"/>
                            </a:lnTo>
                            <a:lnTo>
                              <a:pt x="59" y="139"/>
                            </a:lnTo>
                            <a:lnTo>
                              <a:pt x="57" y="144"/>
                            </a:lnTo>
                            <a:lnTo>
                              <a:pt x="57" y="152"/>
                            </a:lnTo>
                            <a:lnTo>
                              <a:pt x="57" y="156"/>
                            </a:lnTo>
                            <a:lnTo>
                              <a:pt x="57" y="162"/>
                            </a:lnTo>
                            <a:lnTo>
                              <a:pt x="57" y="165"/>
                            </a:lnTo>
                            <a:lnTo>
                              <a:pt x="57" y="171"/>
                            </a:lnTo>
                            <a:lnTo>
                              <a:pt x="57" y="175"/>
                            </a:lnTo>
                            <a:lnTo>
                              <a:pt x="57" y="181"/>
                            </a:lnTo>
                            <a:lnTo>
                              <a:pt x="57" y="182"/>
                            </a:lnTo>
                            <a:lnTo>
                              <a:pt x="59" y="186"/>
                            </a:lnTo>
                            <a:lnTo>
                              <a:pt x="59" y="188"/>
                            </a:lnTo>
                            <a:lnTo>
                              <a:pt x="61" y="192"/>
                            </a:lnTo>
                            <a:lnTo>
                              <a:pt x="63" y="198"/>
                            </a:lnTo>
                            <a:lnTo>
                              <a:pt x="65" y="203"/>
                            </a:lnTo>
                            <a:lnTo>
                              <a:pt x="67" y="207"/>
                            </a:lnTo>
                            <a:lnTo>
                              <a:pt x="70" y="213"/>
                            </a:lnTo>
                            <a:lnTo>
                              <a:pt x="72" y="217"/>
                            </a:lnTo>
                            <a:lnTo>
                              <a:pt x="74" y="222"/>
                            </a:lnTo>
                            <a:lnTo>
                              <a:pt x="76" y="224"/>
                            </a:lnTo>
                            <a:lnTo>
                              <a:pt x="76" y="228"/>
                            </a:lnTo>
                            <a:lnTo>
                              <a:pt x="78" y="230"/>
                            </a:lnTo>
                            <a:lnTo>
                              <a:pt x="78" y="234"/>
                            </a:lnTo>
                            <a:lnTo>
                              <a:pt x="80" y="238"/>
                            </a:lnTo>
                            <a:lnTo>
                              <a:pt x="80" y="241"/>
                            </a:lnTo>
                            <a:lnTo>
                              <a:pt x="82" y="245"/>
                            </a:lnTo>
                            <a:lnTo>
                              <a:pt x="82" y="249"/>
                            </a:lnTo>
                            <a:lnTo>
                              <a:pt x="82" y="253"/>
                            </a:lnTo>
                            <a:lnTo>
                              <a:pt x="82" y="258"/>
                            </a:lnTo>
                            <a:lnTo>
                              <a:pt x="82" y="262"/>
                            </a:lnTo>
                            <a:lnTo>
                              <a:pt x="82" y="266"/>
                            </a:lnTo>
                            <a:lnTo>
                              <a:pt x="82" y="270"/>
                            </a:lnTo>
                            <a:lnTo>
                              <a:pt x="82" y="276"/>
                            </a:lnTo>
                            <a:lnTo>
                              <a:pt x="82" y="279"/>
                            </a:lnTo>
                            <a:lnTo>
                              <a:pt x="82" y="283"/>
                            </a:lnTo>
                            <a:lnTo>
                              <a:pt x="82" y="287"/>
                            </a:lnTo>
                            <a:lnTo>
                              <a:pt x="82" y="293"/>
                            </a:lnTo>
                            <a:lnTo>
                              <a:pt x="82" y="296"/>
                            </a:lnTo>
                            <a:lnTo>
                              <a:pt x="82" y="300"/>
                            </a:lnTo>
                            <a:lnTo>
                              <a:pt x="80" y="304"/>
                            </a:lnTo>
                            <a:lnTo>
                              <a:pt x="80" y="308"/>
                            </a:lnTo>
                            <a:lnTo>
                              <a:pt x="80" y="312"/>
                            </a:lnTo>
                            <a:lnTo>
                              <a:pt x="80" y="317"/>
                            </a:lnTo>
                            <a:lnTo>
                              <a:pt x="78" y="321"/>
                            </a:lnTo>
                            <a:lnTo>
                              <a:pt x="78" y="325"/>
                            </a:lnTo>
                            <a:lnTo>
                              <a:pt x="76" y="327"/>
                            </a:lnTo>
                            <a:lnTo>
                              <a:pt x="76" y="331"/>
                            </a:lnTo>
                            <a:lnTo>
                              <a:pt x="74" y="334"/>
                            </a:lnTo>
                            <a:lnTo>
                              <a:pt x="74" y="338"/>
                            </a:lnTo>
                            <a:lnTo>
                              <a:pt x="72" y="340"/>
                            </a:lnTo>
                            <a:lnTo>
                              <a:pt x="72" y="344"/>
                            </a:lnTo>
                            <a:lnTo>
                              <a:pt x="70" y="350"/>
                            </a:lnTo>
                            <a:lnTo>
                              <a:pt x="68" y="355"/>
                            </a:lnTo>
                            <a:lnTo>
                              <a:pt x="67" y="359"/>
                            </a:lnTo>
                            <a:lnTo>
                              <a:pt x="67" y="363"/>
                            </a:lnTo>
                            <a:lnTo>
                              <a:pt x="63" y="365"/>
                            </a:lnTo>
                            <a:lnTo>
                              <a:pt x="61" y="371"/>
                            </a:lnTo>
                            <a:lnTo>
                              <a:pt x="57" y="374"/>
                            </a:lnTo>
                            <a:lnTo>
                              <a:pt x="53" y="380"/>
                            </a:lnTo>
                            <a:lnTo>
                              <a:pt x="49" y="384"/>
                            </a:lnTo>
                            <a:lnTo>
                              <a:pt x="48" y="388"/>
                            </a:lnTo>
                            <a:lnTo>
                              <a:pt x="44" y="390"/>
                            </a:lnTo>
                            <a:lnTo>
                              <a:pt x="42" y="393"/>
                            </a:lnTo>
                            <a:lnTo>
                              <a:pt x="38" y="397"/>
                            </a:lnTo>
                            <a:lnTo>
                              <a:pt x="36" y="401"/>
                            </a:lnTo>
                            <a:lnTo>
                              <a:pt x="32" y="405"/>
                            </a:lnTo>
                            <a:lnTo>
                              <a:pt x="30" y="409"/>
                            </a:lnTo>
                            <a:lnTo>
                              <a:pt x="27" y="412"/>
                            </a:lnTo>
                            <a:lnTo>
                              <a:pt x="25" y="414"/>
                            </a:lnTo>
                            <a:lnTo>
                              <a:pt x="21" y="418"/>
                            </a:lnTo>
                            <a:lnTo>
                              <a:pt x="19" y="422"/>
                            </a:lnTo>
                            <a:lnTo>
                              <a:pt x="15" y="424"/>
                            </a:lnTo>
                            <a:lnTo>
                              <a:pt x="13" y="428"/>
                            </a:lnTo>
                            <a:lnTo>
                              <a:pt x="11" y="431"/>
                            </a:lnTo>
                            <a:lnTo>
                              <a:pt x="10" y="433"/>
                            </a:lnTo>
                            <a:lnTo>
                              <a:pt x="6" y="437"/>
                            </a:lnTo>
                            <a:lnTo>
                              <a:pt x="4" y="441"/>
                            </a:lnTo>
                            <a:lnTo>
                              <a:pt x="0" y="443"/>
                            </a:lnTo>
                            <a:lnTo>
                              <a:pt x="0" y="445"/>
                            </a:lnTo>
                            <a:lnTo>
                              <a:pt x="0" y="445"/>
                            </a:lnTo>
                            <a:lnTo>
                              <a:pt x="2" y="443"/>
                            </a:lnTo>
                            <a:lnTo>
                              <a:pt x="6" y="443"/>
                            </a:lnTo>
                            <a:lnTo>
                              <a:pt x="10" y="443"/>
                            </a:lnTo>
                            <a:lnTo>
                              <a:pt x="13" y="441"/>
                            </a:lnTo>
                            <a:lnTo>
                              <a:pt x="19" y="439"/>
                            </a:lnTo>
                            <a:lnTo>
                              <a:pt x="23" y="437"/>
                            </a:lnTo>
                            <a:lnTo>
                              <a:pt x="29" y="435"/>
                            </a:lnTo>
                            <a:lnTo>
                              <a:pt x="34" y="433"/>
                            </a:lnTo>
                            <a:lnTo>
                              <a:pt x="42" y="431"/>
                            </a:lnTo>
                            <a:lnTo>
                              <a:pt x="44" y="429"/>
                            </a:lnTo>
                            <a:lnTo>
                              <a:pt x="48" y="428"/>
                            </a:lnTo>
                            <a:lnTo>
                              <a:pt x="49" y="428"/>
                            </a:lnTo>
                            <a:lnTo>
                              <a:pt x="53" y="428"/>
                            </a:lnTo>
                            <a:lnTo>
                              <a:pt x="59" y="424"/>
                            </a:lnTo>
                            <a:lnTo>
                              <a:pt x="65" y="422"/>
                            </a:lnTo>
                            <a:lnTo>
                              <a:pt x="68" y="420"/>
                            </a:lnTo>
                            <a:lnTo>
                              <a:pt x="74" y="418"/>
                            </a:lnTo>
                            <a:lnTo>
                              <a:pt x="78" y="416"/>
                            </a:lnTo>
                            <a:lnTo>
                              <a:pt x="82" y="412"/>
                            </a:lnTo>
                            <a:lnTo>
                              <a:pt x="86" y="410"/>
                            </a:lnTo>
                            <a:lnTo>
                              <a:pt x="91" y="409"/>
                            </a:lnTo>
                            <a:lnTo>
                              <a:pt x="97" y="405"/>
                            </a:lnTo>
                            <a:lnTo>
                              <a:pt x="103" y="401"/>
                            </a:lnTo>
                            <a:lnTo>
                              <a:pt x="105" y="399"/>
                            </a:lnTo>
                            <a:lnTo>
                              <a:pt x="108" y="397"/>
                            </a:lnTo>
                            <a:lnTo>
                              <a:pt x="110" y="395"/>
                            </a:lnTo>
                            <a:lnTo>
                              <a:pt x="114" y="393"/>
                            </a:lnTo>
                            <a:lnTo>
                              <a:pt x="118" y="390"/>
                            </a:lnTo>
                            <a:lnTo>
                              <a:pt x="120" y="388"/>
                            </a:lnTo>
                            <a:lnTo>
                              <a:pt x="124" y="384"/>
                            </a:lnTo>
                            <a:lnTo>
                              <a:pt x="127" y="382"/>
                            </a:lnTo>
                            <a:lnTo>
                              <a:pt x="129" y="380"/>
                            </a:lnTo>
                            <a:lnTo>
                              <a:pt x="133" y="376"/>
                            </a:lnTo>
                            <a:lnTo>
                              <a:pt x="137" y="372"/>
                            </a:lnTo>
                            <a:lnTo>
                              <a:pt x="141" y="369"/>
                            </a:lnTo>
                            <a:lnTo>
                              <a:pt x="143" y="365"/>
                            </a:lnTo>
                            <a:lnTo>
                              <a:pt x="146" y="361"/>
                            </a:lnTo>
                            <a:lnTo>
                              <a:pt x="148" y="355"/>
                            </a:lnTo>
                            <a:lnTo>
                              <a:pt x="152" y="352"/>
                            </a:lnTo>
                            <a:lnTo>
                              <a:pt x="154" y="346"/>
                            </a:lnTo>
                            <a:lnTo>
                              <a:pt x="158" y="342"/>
                            </a:lnTo>
                            <a:lnTo>
                              <a:pt x="160" y="336"/>
                            </a:lnTo>
                            <a:lnTo>
                              <a:pt x="163" y="331"/>
                            </a:lnTo>
                            <a:lnTo>
                              <a:pt x="165" y="325"/>
                            </a:lnTo>
                            <a:lnTo>
                              <a:pt x="169" y="319"/>
                            </a:lnTo>
                            <a:lnTo>
                              <a:pt x="171" y="315"/>
                            </a:lnTo>
                            <a:lnTo>
                              <a:pt x="175" y="310"/>
                            </a:lnTo>
                            <a:lnTo>
                              <a:pt x="177" y="304"/>
                            </a:lnTo>
                            <a:lnTo>
                              <a:pt x="181" y="298"/>
                            </a:lnTo>
                            <a:lnTo>
                              <a:pt x="182" y="295"/>
                            </a:lnTo>
                            <a:lnTo>
                              <a:pt x="186" y="289"/>
                            </a:lnTo>
                            <a:lnTo>
                              <a:pt x="190" y="285"/>
                            </a:lnTo>
                            <a:lnTo>
                              <a:pt x="194" y="279"/>
                            </a:lnTo>
                            <a:lnTo>
                              <a:pt x="198" y="276"/>
                            </a:lnTo>
                            <a:lnTo>
                              <a:pt x="200" y="270"/>
                            </a:lnTo>
                            <a:lnTo>
                              <a:pt x="203" y="266"/>
                            </a:lnTo>
                            <a:lnTo>
                              <a:pt x="207" y="262"/>
                            </a:lnTo>
                            <a:lnTo>
                              <a:pt x="211" y="258"/>
                            </a:lnTo>
                            <a:lnTo>
                              <a:pt x="213" y="253"/>
                            </a:lnTo>
                            <a:lnTo>
                              <a:pt x="217" y="249"/>
                            </a:lnTo>
                            <a:lnTo>
                              <a:pt x="219" y="245"/>
                            </a:lnTo>
                            <a:lnTo>
                              <a:pt x="222" y="239"/>
                            </a:lnTo>
                            <a:lnTo>
                              <a:pt x="226" y="236"/>
                            </a:lnTo>
                            <a:lnTo>
                              <a:pt x="228" y="232"/>
                            </a:lnTo>
                            <a:lnTo>
                              <a:pt x="230" y="228"/>
                            </a:lnTo>
                            <a:lnTo>
                              <a:pt x="232" y="224"/>
                            </a:lnTo>
                            <a:lnTo>
                              <a:pt x="236" y="219"/>
                            </a:lnTo>
                            <a:lnTo>
                              <a:pt x="238" y="215"/>
                            </a:lnTo>
                            <a:lnTo>
                              <a:pt x="239" y="211"/>
                            </a:lnTo>
                            <a:lnTo>
                              <a:pt x="241" y="205"/>
                            </a:lnTo>
                            <a:lnTo>
                              <a:pt x="243" y="201"/>
                            </a:lnTo>
                            <a:lnTo>
                              <a:pt x="245" y="198"/>
                            </a:lnTo>
                            <a:lnTo>
                              <a:pt x="245" y="192"/>
                            </a:lnTo>
                            <a:lnTo>
                              <a:pt x="247" y="188"/>
                            </a:lnTo>
                            <a:lnTo>
                              <a:pt x="247" y="184"/>
                            </a:lnTo>
                            <a:lnTo>
                              <a:pt x="247" y="179"/>
                            </a:lnTo>
                            <a:lnTo>
                              <a:pt x="249" y="175"/>
                            </a:lnTo>
                            <a:lnTo>
                              <a:pt x="249" y="169"/>
                            </a:lnTo>
                            <a:lnTo>
                              <a:pt x="251" y="163"/>
                            </a:lnTo>
                            <a:lnTo>
                              <a:pt x="251" y="158"/>
                            </a:lnTo>
                            <a:lnTo>
                              <a:pt x="251" y="154"/>
                            </a:lnTo>
                            <a:lnTo>
                              <a:pt x="253" y="148"/>
                            </a:lnTo>
                            <a:lnTo>
                              <a:pt x="253" y="143"/>
                            </a:lnTo>
                            <a:lnTo>
                              <a:pt x="253" y="137"/>
                            </a:lnTo>
                            <a:lnTo>
                              <a:pt x="255" y="133"/>
                            </a:lnTo>
                            <a:lnTo>
                              <a:pt x="255" y="127"/>
                            </a:lnTo>
                            <a:lnTo>
                              <a:pt x="255" y="122"/>
                            </a:lnTo>
                            <a:lnTo>
                              <a:pt x="257" y="118"/>
                            </a:lnTo>
                            <a:lnTo>
                              <a:pt x="257" y="112"/>
                            </a:lnTo>
                            <a:lnTo>
                              <a:pt x="257" y="108"/>
                            </a:lnTo>
                            <a:lnTo>
                              <a:pt x="258" y="103"/>
                            </a:lnTo>
                            <a:lnTo>
                              <a:pt x="258" y="97"/>
                            </a:lnTo>
                            <a:lnTo>
                              <a:pt x="258" y="93"/>
                            </a:lnTo>
                            <a:lnTo>
                              <a:pt x="258" y="89"/>
                            </a:lnTo>
                            <a:lnTo>
                              <a:pt x="260" y="86"/>
                            </a:lnTo>
                            <a:lnTo>
                              <a:pt x="260" y="82"/>
                            </a:lnTo>
                            <a:lnTo>
                              <a:pt x="260" y="78"/>
                            </a:lnTo>
                            <a:lnTo>
                              <a:pt x="260" y="74"/>
                            </a:lnTo>
                            <a:lnTo>
                              <a:pt x="262" y="72"/>
                            </a:lnTo>
                            <a:lnTo>
                              <a:pt x="262" y="67"/>
                            </a:lnTo>
                            <a:lnTo>
                              <a:pt x="262" y="63"/>
                            </a:lnTo>
                            <a:lnTo>
                              <a:pt x="262" y="61"/>
                            </a:lnTo>
                            <a:lnTo>
                              <a:pt x="264" y="61"/>
                            </a:lnTo>
                            <a:lnTo>
                              <a:pt x="97" y="0"/>
                            </a:lnTo>
                            <a:lnTo>
                              <a:pt x="97" y="0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3" name="Freeform 19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82763" y="1517651"/>
                        <a:ext cx="201613" cy="331788"/>
                      </a:xfrm>
                      <a:custGeom>
                        <a:avLst/>
                        <a:gdLst>
                          <a:gd name="T0" fmla="*/ 101 w 255"/>
                          <a:gd name="T1" fmla="*/ 5 h 417"/>
                          <a:gd name="T2" fmla="*/ 97 w 255"/>
                          <a:gd name="T3" fmla="*/ 17 h 417"/>
                          <a:gd name="T4" fmla="*/ 92 w 255"/>
                          <a:gd name="T5" fmla="*/ 30 h 417"/>
                          <a:gd name="T6" fmla="*/ 86 w 255"/>
                          <a:gd name="T7" fmla="*/ 47 h 417"/>
                          <a:gd name="T8" fmla="*/ 76 w 255"/>
                          <a:gd name="T9" fmla="*/ 64 h 417"/>
                          <a:gd name="T10" fmla="*/ 69 w 255"/>
                          <a:gd name="T11" fmla="*/ 83 h 417"/>
                          <a:gd name="T12" fmla="*/ 59 w 255"/>
                          <a:gd name="T13" fmla="*/ 100 h 417"/>
                          <a:gd name="T14" fmla="*/ 50 w 255"/>
                          <a:gd name="T15" fmla="*/ 115 h 417"/>
                          <a:gd name="T16" fmla="*/ 38 w 255"/>
                          <a:gd name="T17" fmla="*/ 131 h 417"/>
                          <a:gd name="T18" fmla="*/ 29 w 255"/>
                          <a:gd name="T19" fmla="*/ 144 h 417"/>
                          <a:gd name="T20" fmla="*/ 19 w 255"/>
                          <a:gd name="T21" fmla="*/ 159 h 417"/>
                          <a:gd name="T22" fmla="*/ 12 w 255"/>
                          <a:gd name="T23" fmla="*/ 172 h 417"/>
                          <a:gd name="T24" fmla="*/ 6 w 255"/>
                          <a:gd name="T25" fmla="*/ 190 h 417"/>
                          <a:gd name="T26" fmla="*/ 0 w 255"/>
                          <a:gd name="T27" fmla="*/ 209 h 417"/>
                          <a:gd name="T28" fmla="*/ 0 w 255"/>
                          <a:gd name="T29" fmla="*/ 229 h 417"/>
                          <a:gd name="T30" fmla="*/ 0 w 255"/>
                          <a:gd name="T31" fmla="*/ 241 h 417"/>
                          <a:gd name="T32" fmla="*/ 0 w 255"/>
                          <a:gd name="T33" fmla="*/ 254 h 417"/>
                          <a:gd name="T34" fmla="*/ 0 w 255"/>
                          <a:gd name="T35" fmla="*/ 269 h 417"/>
                          <a:gd name="T36" fmla="*/ 2 w 255"/>
                          <a:gd name="T37" fmla="*/ 283 h 417"/>
                          <a:gd name="T38" fmla="*/ 4 w 255"/>
                          <a:gd name="T39" fmla="*/ 298 h 417"/>
                          <a:gd name="T40" fmla="*/ 6 w 255"/>
                          <a:gd name="T41" fmla="*/ 313 h 417"/>
                          <a:gd name="T42" fmla="*/ 10 w 255"/>
                          <a:gd name="T43" fmla="*/ 328 h 417"/>
                          <a:gd name="T44" fmla="*/ 12 w 255"/>
                          <a:gd name="T45" fmla="*/ 343 h 417"/>
                          <a:gd name="T46" fmla="*/ 16 w 255"/>
                          <a:gd name="T47" fmla="*/ 357 h 417"/>
                          <a:gd name="T48" fmla="*/ 17 w 255"/>
                          <a:gd name="T49" fmla="*/ 370 h 417"/>
                          <a:gd name="T50" fmla="*/ 21 w 255"/>
                          <a:gd name="T51" fmla="*/ 383 h 417"/>
                          <a:gd name="T52" fmla="*/ 27 w 255"/>
                          <a:gd name="T53" fmla="*/ 402 h 417"/>
                          <a:gd name="T54" fmla="*/ 31 w 255"/>
                          <a:gd name="T55" fmla="*/ 416 h 417"/>
                          <a:gd name="T56" fmla="*/ 31 w 255"/>
                          <a:gd name="T57" fmla="*/ 412 h 417"/>
                          <a:gd name="T58" fmla="*/ 31 w 255"/>
                          <a:gd name="T59" fmla="*/ 398 h 417"/>
                          <a:gd name="T60" fmla="*/ 31 w 255"/>
                          <a:gd name="T61" fmla="*/ 383 h 417"/>
                          <a:gd name="T62" fmla="*/ 33 w 255"/>
                          <a:gd name="T63" fmla="*/ 362 h 417"/>
                          <a:gd name="T64" fmla="*/ 36 w 255"/>
                          <a:gd name="T65" fmla="*/ 341 h 417"/>
                          <a:gd name="T66" fmla="*/ 40 w 255"/>
                          <a:gd name="T67" fmla="*/ 321 h 417"/>
                          <a:gd name="T68" fmla="*/ 48 w 255"/>
                          <a:gd name="T69" fmla="*/ 300 h 417"/>
                          <a:gd name="T70" fmla="*/ 57 w 255"/>
                          <a:gd name="T71" fmla="*/ 281 h 417"/>
                          <a:gd name="T72" fmla="*/ 71 w 255"/>
                          <a:gd name="T73" fmla="*/ 265 h 417"/>
                          <a:gd name="T74" fmla="*/ 84 w 255"/>
                          <a:gd name="T75" fmla="*/ 254 h 417"/>
                          <a:gd name="T76" fmla="*/ 101 w 255"/>
                          <a:gd name="T77" fmla="*/ 245 h 417"/>
                          <a:gd name="T78" fmla="*/ 118 w 255"/>
                          <a:gd name="T79" fmla="*/ 237 h 417"/>
                          <a:gd name="T80" fmla="*/ 135 w 255"/>
                          <a:gd name="T81" fmla="*/ 229 h 417"/>
                          <a:gd name="T82" fmla="*/ 152 w 255"/>
                          <a:gd name="T83" fmla="*/ 222 h 417"/>
                          <a:gd name="T84" fmla="*/ 171 w 255"/>
                          <a:gd name="T85" fmla="*/ 214 h 417"/>
                          <a:gd name="T86" fmla="*/ 187 w 255"/>
                          <a:gd name="T87" fmla="*/ 205 h 417"/>
                          <a:gd name="T88" fmla="*/ 202 w 255"/>
                          <a:gd name="T89" fmla="*/ 191 h 417"/>
                          <a:gd name="T90" fmla="*/ 217 w 255"/>
                          <a:gd name="T91" fmla="*/ 178 h 417"/>
                          <a:gd name="T92" fmla="*/ 226 w 255"/>
                          <a:gd name="T93" fmla="*/ 163 h 417"/>
                          <a:gd name="T94" fmla="*/ 238 w 255"/>
                          <a:gd name="T95" fmla="*/ 152 h 417"/>
                          <a:gd name="T96" fmla="*/ 245 w 255"/>
                          <a:gd name="T97" fmla="*/ 136 h 417"/>
                          <a:gd name="T98" fmla="*/ 255 w 255"/>
                          <a:gd name="T99" fmla="*/ 123 h 41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</a:cxnLst>
                        <a:rect l="0" t="0" r="r" b="b"/>
                        <a:pathLst>
                          <a:path w="255" h="417">
                            <a:moveTo>
                              <a:pt x="105" y="0"/>
                            </a:moveTo>
                            <a:lnTo>
                              <a:pt x="105" y="0"/>
                            </a:lnTo>
                            <a:lnTo>
                              <a:pt x="103" y="1"/>
                            </a:lnTo>
                            <a:lnTo>
                              <a:pt x="101" y="5"/>
                            </a:lnTo>
                            <a:lnTo>
                              <a:pt x="101" y="9"/>
                            </a:lnTo>
                            <a:lnTo>
                              <a:pt x="99" y="11"/>
                            </a:lnTo>
                            <a:lnTo>
                              <a:pt x="97" y="15"/>
                            </a:lnTo>
                            <a:lnTo>
                              <a:pt x="97" y="17"/>
                            </a:lnTo>
                            <a:lnTo>
                              <a:pt x="95" y="20"/>
                            </a:lnTo>
                            <a:lnTo>
                              <a:pt x="93" y="24"/>
                            </a:lnTo>
                            <a:lnTo>
                              <a:pt x="93" y="26"/>
                            </a:lnTo>
                            <a:lnTo>
                              <a:pt x="92" y="30"/>
                            </a:lnTo>
                            <a:lnTo>
                              <a:pt x="90" y="36"/>
                            </a:lnTo>
                            <a:lnTo>
                              <a:pt x="88" y="39"/>
                            </a:lnTo>
                            <a:lnTo>
                              <a:pt x="86" y="43"/>
                            </a:lnTo>
                            <a:lnTo>
                              <a:pt x="86" y="47"/>
                            </a:lnTo>
                            <a:lnTo>
                              <a:pt x="84" y="51"/>
                            </a:lnTo>
                            <a:lnTo>
                              <a:pt x="80" y="55"/>
                            </a:lnTo>
                            <a:lnTo>
                              <a:pt x="80" y="60"/>
                            </a:lnTo>
                            <a:lnTo>
                              <a:pt x="76" y="64"/>
                            </a:lnTo>
                            <a:lnTo>
                              <a:pt x="76" y="70"/>
                            </a:lnTo>
                            <a:lnTo>
                              <a:pt x="73" y="74"/>
                            </a:lnTo>
                            <a:lnTo>
                              <a:pt x="71" y="77"/>
                            </a:lnTo>
                            <a:lnTo>
                              <a:pt x="69" y="83"/>
                            </a:lnTo>
                            <a:lnTo>
                              <a:pt x="67" y="87"/>
                            </a:lnTo>
                            <a:lnTo>
                              <a:pt x="63" y="91"/>
                            </a:lnTo>
                            <a:lnTo>
                              <a:pt x="61" y="96"/>
                            </a:lnTo>
                            <a:lnTo>
                              <a:pt x="59" y="100"/>
                            </a:lnTo>
                            <a:lnTo>
                              <a:pt x="57" y="104"/>
                            </a:lnTo>
                            <a:lnTo>
                              <a:pt x="55" y="108"/>
                            </a:lnTo>
                            <a:lnTo>
                              <a:pt x="52" y="112"/>
                            </a:lnTo>
                            <a:lnTo>
                              <a:pt x="50" y="115"/>
                            </a:lnTo>
                            <a:lnTo>
                              <a:pt x="48" y="119"/>
                            </a:lnTo>
                            <a:lnTo>
                              <a:pt x="44" y="123"/>
                            </a:lnTo>
                            <a:lnTo>
                              <a:pt x="42" y="127"/>
                            </a:lnTo>
                            <a:lnTo>
                              <a:pt x="38" y="131"/>
                            </a:lnTo>
                            <a:lnTo>
                              <a:pt x="36" y="134"/>
                            </a:lnTo>
                            <a:lnTo>
                              <a:pt x="35" y="138"/>
                            </a:lnTo>
                            <a:lnTo>
                              <a:pt x="33" y="142"/>
                            </a:lnTo>
                            <a:lnTo>
                              <a:pt x="29" y="144"/>
                            </a:lnTo>
                            <a:lnTo>
                              <a:pt x="27" y="148"/>
                            </a:lnTo>
                            <a:lnTo>
                              <a:pt x="25" y="152"/>
                            </a:lnTo>
                            <a:lnTo>
                              <a:pt x="23" y="155"/>
                            </a:lnTo>
                            <a:lnTo>
                              <a:pt x="19" y="159"/>
                            </a:lnTo>
                            <a:lnTo>
                              <a:pt x="19" y="163"/>
                            </a:lnTo>
                            <a:lnTo>
                              <a:pt x="16" y="167"/>
                            </a:lnTo>
                            <a:lnTo>
                              <a:pt x="14" y="169"/>
                            </a:lnTo>
                            <a:lnTo>
                              <a:pt x="12" y="172"/>
                            </a:lnTo>
                            <a:lnTo>
                              <a:pt x="10" y="178"/>
                            </a:lnTo>
                            <a:lnTo>
                              <a:pt x="8" y="180"/>
                            </a:lnTo>
                            <a:lnTo>
                              <a:pt x="6" y="186"/>
                            </a:lnTo>
                            <a:lnTo>
                              <a:pt x="6" y="190"/>
                            </a:lnTo>
                            <a:lnTo>
                              <a:pt x="4" y="195"/>
                            </a:lnTo>
                            <a:lnTo>
                              <a:pt x="2" y="199"/>
                            </a:lnTo>
                            <a:lnTo>
                              <a:pt x="2" y="205"/>
                            </a:lnTo>
                            <a:lnTo>
                              <a:pt x="0" y="209"/>
                            </a:lnTo>
                            <a:lnTo>
                              <a:pt x="0" y="214"/>
                            </a:lnTo>
                            <a:lnTo>
                              <a:pt x="0" y="220"/>
                            </a:lnTo>
                            <a:lnTo>
                              <a:pt x="0" y="226"/>
                            </a:lnTo>
                            <a:lnTo>
                              <a:pt x="0" y="229"/>
                            </a:lnTo>
                            <a:lnTo>
                              <a:pt x="0" y="231"/>
                            </a:lnTo>
                            <a:lnTo>
                              <a:pt x="0" y="235"/>
                            </a:lnTo>
                            <a:lnTo>
                              <a:pt x="0" y="239"/>
                            </a:lnTo>
                            <a:lnTo>
                              <a:pt x="0" y="241"/>
                            </a:lnTo>
                            <a:lnTo>
                              <a:pt x="0" y="245"/>
                            </a:lnTo>
                            <a:lnTo>
                              <a:pt x="0" y="248"/>
                            </a:lnTo>
                            <a:lnTo>
                              <a:pt x="0" y="252"/>
                            </a:lnTo>
                            <a:lnTo>
                              <a:pt x="0" y="254"/>
                            </a:lnTo>
                            <a:lnTo>
                              <a:pt x="0" y="258"/>
                            </a:lnTo>
                            <a:lnTo>
                              <a:pt x="0" y="262"/>
                            </a:lnTo>
                            <a:lnTo>
                              <a:pt x="0" y="265"/>
                            </a:lnTo>
                            <a:lnTo>
                              <a:pt x="0" y="269"/>
                            </a:lnTo>
                            <a:lnTo>
                              <a:pt x="0" y="273"/>
                            </a:lnTo>
                            <a:lnTo>
                              <a:pt x="0" y="277"/>
                            </a:lnTo>
                            <a:lnTo>
                              <a:pt x="2" y="281"/>
                            </a:lnTo>
                            <a:lnTo>
                              <a:pt x="2" y="283"/>
                            </a:lnTo>
                            <a:lnTo>
                              <a:pt x="2" y="286"/>
                            </a:lnTo>
                            <a:lnTo>
                              <a:pt x="2" y="292"/>
                            </a:lnTo>
                            <a:lnTo>
                              <a:pt x="4" y="296"/>
                            </a:lnTo>
                            <a:lnTo>
                              <a:pt x="4" y="298"/>
                            </a:lnTo>
                            <a:lnTo>
                              <a:pt x="4" y="302"/>
                            </a:lnTo>
                            <a:lnTo>
                              <a:pt x="4" y="305"/>
                            </a:lnTo>
                            <a:lnTo>
                              <a:pt x="6" y="309"/>
                            </a:lnTo>
                            <a:lnTo>
                              <a:pt x="6" y="313"/>
                            </a:lnTo>
                            <a:lnTo>
                              <a:pt x="8" y="317"/>
                            </a:lnTo>
                            <a:lnTo>
                              <a:pt x="8" y="321"/>
                            </a:lnTo>
                            <a:lnTo>
                              <a:pt x="10" y="324"/>
                            </a:lnTo>
                            <a:lnTo>
                              <a:pt x="10" y="328"/>
                            </a:lnTo>
                            <a:lnTo>
                              <a:pt x="10" y="332"/>
                            </a:lnTo>
                            <a:lnTo>
                              <a:pt x="10" y="336"/>
                            </a:lnTo>
                            <a:lnTo>
                              <a:pt x="12" y="340"/>
                            </a:lnTo>
                            <a:lnTo>
                              <a:pt x="12" y="343"/>
                            </a:lnTo>
                            <a:lnTo>
                              <a:pt x="14" y="345"/>
                            </a:lnTo>
                            <a:lnTo>
                              <a:pt x="14" y="349"/>
                            </a:lnTo>
                            <a:lnTo>
                              <a:pt x="16" y="353"/>
                            </a:lnTo>
                            <a:lnTo>
                              <a:pt x="16" y="357"/>
                            </a:lnTo>
                            <a:lnTo>
                              <a:pt x="16" y="360"/>
                            </a:lnTo>
                            <a:lnTo>
                              <a:pt x="17" y="362"/>
                            </a:lnTo>
                            <a:lnTo>
                              <a:pt x="17" y="366"/>
                            </a:lnTo>
                            <a:lnTo>
                              <a:pt x="17" y="370"/>
                            </a:lnTo>
                            <a:lnTo>
                              <a:pt x="19" y="372"/>
                            </a:lnTo>
                            <a:lnTo>
                              <a:pt x="19" y="376"/>
                            </a:lnTo>
                            <a:lnTo>
                              <a:pt x="21" y="379"/>
                            </a:lnTo>
                            <a:lnTo>
                              <a:pt x="21" y="383"/>
                            </a:lnTo>
                            <a:lnTo>
                              <a:pt x="23" y="389"/>
                            </a:lnTo>
                            <a:lnTo>
                              <a:pt x="23" y="395"/>
                            </a:lnTo>
                            <a:lnTo>
                              <a:pt x="25" y="398"/>
                            </a:lnTo>
                            <a:lnTo>
                              <a:pt x="27" y="402"/>
                            </a:lnTo>
                            <a:lnTo>
                              <a:pt x="27" y="406"/>
                            </a:lnTo>
                            <a:lnTo>
                              <a:pt x="29" y="410"/>
                            </a:lnTo>
                            <a:lnTo>
                              <a:pt x="29" y="412"/>
                            </a:lnTo>
                            <a:lnTo>
                              <a:pt x="31" y="416"/>
                            </a:lnTo>
                            <a:lnTo>
                              <a:pt x="31" y="417"/>
                            </a:lnTo>
                            <a:lnTo>
                              <a:pt x="31" y="417"/>
                            </a:lnTo>
                            <a:lnTo>
                              <a:pt x="31" y="414"/>
                            </a:lnTo>
                            <a:lnTo>
                              <a:pt x="31" y="412"/>
                            </a:lnTo>
                            <a:lnTo>
                              <a:pt x="31" y="408"/>
                            </a:lnTo>
                            <a:lnTo>
                              <a:pt x="31" y="406"/>
                            </a:lnTo>
                            <a:lnTo>
                              <a:pt x="31" y="404"/>
                            </a:lnTo>
                            <a:lnTo>
                              <a:pt x="31" y="398"/>
                            </a:lnTo>
                            <a:lnTo>
                              <a:pt x="31" y="395"/>
                            </a:lnTo>
                            <a:lnTo>
                              <a:pt x="31" y="391"/>
                            </a:lnTo>
                            <a:lnTo>
                              <a:pt x="31" y="387"/>
                            </a:lnTo>
                            <a:lnTo>
                              <a:pt x="31" y="383"/>
                            </a:lnTo>
                            <a:lnTo>
                              <a:pt x="31" y="378"/>
                            </a:lnTo>
                            <a:lnTo>
                              <a:pt x="33" y="374"/>
                            </a:lnTo>
                            <a:lnTo>
                              <a:pt x="33" y="368"/>
                            </a:lnTo>
                            <a:lnTo>
                              <a:pt x="33" y="362"/>
                            </a:lnTo>
                            <a:lnTo>
                              <a:pt x="33" y="357"/>
                            </a:lnTo>
                            <a:lnTo>
                              <a:pt x="35" y="351"/>
                            </a:lnTo>
                            <a:lnTo>
                              <a:pt x="35" y="347"/>
                            </a:lnTo>
                            <a:lnTo>
                              <a:pt x="36" y="341"/>
                            </a:lnTo>
                            <a:lnTo>
                              <a:pt x="36" y="336"/>
                            </a:lnTo>
                            <a:lnTo>
                              <a:pt x="38" y="330"/>
                            </a:lnTo>
                            <a:lnTo>
                              <a:pt x="40" y="326"/>
                            </a:lnTo>
                            <a:lnTo>
                              <a:pt x="40" y="321"/>
                            </a:lnTo>
                            <a:lnTo>
                              <a:pt x="42" y="315"/>
                            </a:lnTo>
                            <a:lnTo>
                              <a:pt x="44" y="309"/>
                            </a:lnTo>
                            <a:lnTo>
                              <a:pt x="46" y="303"/>
                            </a:lnTo>
                            <a:lnTo>
                              <a:pt x="48" y="300"/>
                            </a:lnTo>
                            <a:lnTo>
                              <a:pt x="50" y="294"/>
                            </a:lnTo>
                            <a:lnTo>
                              <a:pt x="52" y="290"/>
                            </a:lnTo>
                            <a:lnTo>
                              <a:pt x="55" y="286"/>
                            </a:lnTo>
                            <a:lnTo>
                              <a:pt x="57" y="281"/>
                            </a:lnTo>
                            <a:lnTo>
                              <a:pt x="59" y="277"/>
                            </a:lnTo>
                            <a:lnTo>
                              <a:pt x="63" y="273"/>
                            </a:lnTo>
                            <a:lnTo>
                              <a:pt x="67" y="269"/>
                            </a:lnTo>
                            <a:lnTo>
                              <a:pt x="71" y="265"/>
                            </a:lnTo>
                            <a:lnTo>
                              <a:pt x="73" y="264"/>
                            </a:lnTo>
                            <a:lnTo>
                              <a:pt x="76" y="260"/>
                            </a:lnTo>
                            <a:lnTo>
                              <a:pt x="80" y="258"/>
                            </a:lnTo>
                            <a:lnTo>
                              <a:pt x="84" y="254"/>
                            </a:lnTo>
                            <a:lnTo>
                              <a:pt x="88" y="252"/>
                            </a:lnTo>
                            <a:lnTo>
                              <a:pt x="92" y="248"/>
                            </a:lnTo>
                            <a:lnTo>
                              <a:pt x="97" y="246"/>
                            </a:lnTo>
                            <a:lnTo>
                              <a:pt x="101" y="245"/>
                            </a:lnTo>
                            <a:lnTo>
                              <a:pt x="105" y="243"/>
                            </a:lnTo>
                            <a:lnTo>
                              <a:pt x="109" y="241"/>
                            </a:lnTo>
                            <a:lnTo>
                              <a:pt x="114" y="239"/>
                            </a:lnTo>
                            <a:lnTo>
                              <a:pt x="118" y="237"/>
                            </a:lnTo>
                            <a:lnTo>
                              <a:pt x="122" y="235"/>
                            </a:lnTo>
                            <a:lnTo>
                              <a:pt x="128" y="233"/>
                            </a:lnTo>
                            <a:lnTo>
                              <a:pt x="131" y="231"/>
                            </a:lnTo>
                            <a:lnTo>
                              <a:pt x="135" y="229"/>
                            </a:lnTo>
                            <a:lnTo>
                              <a:pt x="141" y="227"/>
                            </a:lnTo>
                            <a:lnTo>
                              <a:pt x="145" y="226"/>
                            </a:lnTo>
                            <a:lnTo>
                              <a:pt x="149" y="224"/>
                            </a:lnTo>
                            <a:lnTo>
                              <a:pt x="152" y="222"/>
                            </a:lnTo>
                            <a:lnTo>
                              <a:pt x="158" y="220"/>
                            </a:lnTo>
                            <a:lnTo>
                              <a:pt x="162" y="218"/>
                            </a:lnTo>
                            <a:lnTo>
                              <a:pt x="168" y="216"/>
                            </a:lnTo>
                            <a:lnTo>
                              <a:pt x="171" y="214"/>
                            </a:lnTo>
                            <a:lnTo>
                              <a:pt x="175" y="212"/>
                            </a:lnTo>
                            <a:lnTo>
                              <a:pt x="179" y="210"/>
                            </a:lnTo>
                            <a:lnTo>
                              <a:pt x="183" y="207"/>
                            </a:lnTo>
                            <a:lnTo>
                              <a:pt x="187" y="205"/>
                            </a:lnTo>
                            <a:lnTo>
                              <a:pt x="192" y="201"/>
                            </a:lnTo>
                            <a:lnTo>
                              <a:pt x="196" y="197"/>
                            </a:lnTo>
                            <a:lnTo>
                              <a:pt x="200" y="195"/>
                            </a:lnTo>
                            <a:lnTo>
                              <a:pt x="202" y="191"/>
                            </a:lnTo>
                            <a:lnTo>
                              <a:pt x="206" y="188"/>
                            </a:lnTo>
                            <a:lnTo>
                              <a:pt x="209" y="186"/>
                            </a:lnTo>
                            <a:lnTo>
                              <a:pt x="213" y="182"/>
                            </a:lnTo>
                            <a:lnTo>
                              <a:pt x="217" y="178"/>
                            </a:lnTo>
                            <a:lnTo>
                              <a:pt x="219" y="174"/>
                            </a:lnTo>
                            <a:lnTo>
                              <a:pt x="221" y="171"/>
                            </a:lnTo>
                            <a:lnTo>
                              <a:pt x="225" y="167"/>
                            </a:lnTo>
                            <a:lnTo>
                              <a:pt x="226" y="163"/>
                            </a:lnTo>
                            <a:lnTo>
                              <a:pt x="230" y="161"/>
                            </a:lnTo>
                            <a:lnTo>
                              <a:pt x="232" y="157"/>
                            </a:lnTo>
                            <a:lnTo>
                              <a:pt x="236" y="153"/>
                            </a:lnTo>
                            <a:lnTo>
                              <a:pt x="238" y="152"/>
                            </a:lnTo>
                            <a:lnTo>
                              <a:pt x="240" y="148"/>
                            </a:lnTo>
                            <a:lnTo>
                              <a:pt x="242" y="144"/>
                            </a:lnTo>
                            <a:lnTo>
                              <a:pt x="244" y="142"/>
                            </a:lnTo>
                            <a:lnTo>
                              <a:pt x="245" y="136"/>
                            </a:lnTo>
                            <a:lnTo>
                              <a:pt x="249" y="133"/>
                            </a:lnTo>
                            <a:lnTo>
                              <a:pt x="251" y="127"/>
                            </a:lnTo>
                            <a:lnTo>
                              <a:pt x="253" y="125"/>
                            </a:lnTo>
                            <a:lnTo>
                              <a:pt x="255" y="123"/>
                            </a:lnTo>
                            <a:lnTo>
                              <a:pt x="255" y="123"/>
                            </a:lnTo>
                            <a:lnTo>
                              <a:pt x="105" y="0"/>
                            </a:lnTo>
                            <a:lnTo>
                              <a:pt x="105" y="0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4" name="Freeform 19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673226" y="1404938"/>
                        <a:ext cx="214313" cy="334963"/>
                      </a:xfrm>
                      <a:custGeom>
                        <a:avLst/>
                        <a:gdLst>
                          <a:gd name="T0" fmla="*/ 155 w 269"/>
                          <a:gd name="T1" fmla="*/ 4 h 422"/>
                          <a:gd name="T2" fmla="*/ 142 w 269"/>
                          <a:gd name="T3" fmla="*/ 15 h 422"/>
                          <a:gd name="T4" fmla="*/ 131 w 269"/>
                          <a:gd name="T5" fmla="*/ 27 h 422"/>
                          <a:gd name="T6" fmla="*/ 114 w 269"/>
                          <a:gd name="T7" fmla="*/ 42 h 422"/>
                          <a:gd name="T8" fmla="*/ 98 w 269"/>
                          <a:gd name="T9" fmla="*/ 57 h 422"/>
                          <a:gd name="T10" fmla="*/ 83 w 269"/>
                          <a:gd name="T11" fmla="*/ 74 h 422"/>
                          <a:gd name="T12" fmla="*/ 68 w 269"/>
                          <a:gd name="T13" fmla="*/ 93 h 422"/>
                          <a:gd name="T14" fmla="*/ 55 w 269"/>
                          <a:gd name="T15" fmla="*/ 110 h 422"/>
                          <a:gd name="T16" fmla="*/ 45 w 269"/>
                          <a:gd name="T17" fmla="*/ 131 h 422"/>
                          <a:gd name="T18" fmla="*/ 38 w 269"/>
                          <a:gd name="T19" fmla="*/ 152 h 422"/>
                          <a:gd name="T20" fmla="*/ 34 w 269"/>
                          <a:gd name="T21" fmla="*/ 167 h 422"/>
                          <a:gd name="T22" fmla="*/ 32 w 269"/>
                          <a:gd name="T23" fmla="*/ 182 h 422"/>
                          <a:gd name="T24" fmla="*/ 30 w 269"/>
                          <a:gd name="T25" fmla="*/ 196 h 422"/>
                          <a:gd name="T26" fmla="*/ 28 w 269"/>
                          <a:gd name="T27" fmla="*/ 209 h 422"/>
                          <a:gd name="T28" fmla="*/ 26 w 269"/>
                          <a:gd name="T29" fmla="*/ 222 h 422"/>
                          <a:gd name="T30" fmla="*/ 24 w 269"/>
                          <a:gd name="T31" fmla="*/ 236 h 422"/>
                          <a:gd name="T32" fmla="*/ 24 w 269"/>
                          <a:gd name="T33" fmla="*/ 249 h 422"/>
                          <a:gd name="T34" fmla="*/ 22 w 269"/>
                          <a:gd name="T35" fmla="*/ 262 h 422"/>
                          <a:gd name="T36" fmla="*/ 20 w 269"/>
                          <a:gd name="T37" fmla="*/ 276 h 422"/>
                          <a:gd name="T38" fmla="*/ 20 w 269"/>
                          <a:gd name="T39" fmla="*/ 289 h 422"/>
                          <a:gd name="T40" fmla="*/ 19 w 269"/>
                          <a:gd name="T41" fmla="*/ 300 h 422"/>
                          <a:gd name="T42" fmla="*/ 17 w 269"/>
                          <a:gd name="T43" fmla="*/ 314 h 422"/>
                          <a:gd name="T44" fmla="*/ 15 w 269"/>
                          <a:gd name="T45" fmla="*/ 331 h 422"/>
                          <a:gd name="T46" fmla="*/ 11 w 269"/>
                          <a:gd name="T47" fmla="*/ 346 h 422"/>
                          <a:gd name="T48" fmla="*/ 9 w 269"/>
                          <a:gd name="T49" fmla="*/ 367 h 422"/>
                          <a:gd name="T50" fmla="*/ 5 w 269"/>
                          <a:gd name="T51" fmla="*/ 386 h 422"/>
                          <a:gd name="T52" fmla="*/ 1 w 269"/>
                          <a:gd name="T53" fmla="*/ 401 h 422"/>
                          <a:gd name="T54" fmla="*/ 0 w 269"/>
                          <a:gd name="T55" fmla="*/ 414 h 422"/>
                          <a:gd name="T56" fmla="*/ 0 w 269"/>
                          <a:gd name="T57" fmla="*/ 420 h 422"/>
                          <a:gd name="T58" fmla="*/ 9 w 269"/>
                          <a:gd name="T59" fmla="*/ 405 h 422"/>
                          <a:gd name="T60" fmla="*/ 20 w 269"/>
                          <a:gd name="T61" fmla="*/ 389 h 422"/>
                          <a:gd name="T62" fmla="*/ 36 w 269"/>
                          <a:gd name="T63" fmla="*/ 370 h 422"/>
                          <a:gd name="T64" fmla="*/ 49 w 269"/>
                          <a:gd name="T65" fmla="*/ 350 h 422"/>
                          <a:gd name="T66" fmla="*/ 64 w 269"/>
                          <a:gd name="T67" fmla="*/ 329 h 422"/>
                          <a:gd name="T68" fmla="*/ 79 w 269"/>
                          <a:gd name="T69" fmla="*/ 308 h 422"/>
                          <a:gd name="T70" fmla="*/ 95 w 269"/>
                          <a:gd name="T71" fmla="*/ 289 h 422"/>
                          <a:gd name="T72" fmla="*/ 104 w 269"/>
                          <a:gd name="T73" fmla="*/ 274 h 422"/>
                          <a:gd name="T74" fmla="*/ 112 w 269"/>
                          <a:gd name="T75" fmla="*/ 260 h 422"/>
                          <a:gd name="T76" fmla="*/ 117 w 269"/>
                          <a:gd name="T77" fmla="*/ 247 h 422"/>
                          <a:gd name="T78" fmla="*/ 125 w 269"/>
                          <a:gd name="T79" fmla="*/ 230 h 422"/>
                          <a:gd name="T80" fmla="*/ 134 w 269"/>
                          <a:gd name="T81" fmla="*/ 219 h 422"/>
                          <a:gd name="T82" fmla="*/ 146 w 269"/>
                          <a:gd name="T83" fmla="*/ 211 h 422"/>
                          <a:gd name="T84" fmla="*/ 161 w 269"/>
                          <a:gd name="T85" fmla="*/ 205 h 422"/>
                          <a:gd name="T86" fmla="*/ 182 w 269"/>
                          <a:gd name="T87" fmla="*/ 201 h 422"/>
                          <a:gd name="T88" fmla="*/ 203 w 269"/>
                          <a:gd name="T89" fmla="*/ 198 h 422"/>
                          <a:gd name="T90" fmla="*/ 222 w 269"/>
                          <a:gd name="T91" fmla="*/ 198 h 422"/>
                          <a:gd name="T92" fmla="*/ 241 w 269"/>
                          <a:gd name="T93" fmla="*/ 196 h 422"/>
                          <a:gd name="T94" fmla="*/ 256 w 269"/>
                          <a:gd name="T95" fmla="*/ 196 h 422"/>
                          <a:gd name="T96" fmla="*/ 267 w 269"/>
                          <a:gd name="T97" fmla="*/ 196 h 422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</a:cxnLst>
                        <a:rect l="0" t="0" r="r" b="b"/>
                        <a:pathLst>
                          <a:path w="269" h="422">
                            <a:moveTo>
                              <a:pt x="161" y="0"/>
                            </a:moveTo>
                            <a:lnTo>
                              <a:pt x="161" y="0"/>
                            </a:lnTo>
                            <a:lnTo>
                              <a:pt x="159" y="2"/>
                            </a:lnTo>
                            <a:lnTo>
                              <a:pt x="155" y="4"/>
                            </a:lnTo>
                            <a:lnTo>
                              <a:pt x="152" y="8"/>
                            </a:lnTo>
                            <a:lnTo>
                              <a:pt x="150" y="10"/>
                            </a:lnTo>
                            <a:lnTo>
                              <a:pt x="146" y="13"/>
                            </a:lnTo>
                            <a:lnTo>
                              <a:pt x="142" y="15"/>
                            </a:lnTo>
                            <a:lnTo>
                              <a:pt x="140" y="17"/>
                            </a:lnTo>
                            <a:lnTo>
                              <a:pt x="136" y="21"/>
                            </a:lnTo>
                            <a:lnTo>
                              <a:pt x="133" y="23"/>
                            </a:lnTo>
                            <a:lnTo>
                              <a:pt x="131" y="27"/>
                            </a:lnTo>
                            <a:lnTo>
                              <a:pt x="127" y="30"/>
                            </a:lnTo>
                            <a:lnTo>
                              <a:pt x="121" y="34"/>
                            </a:lnTo>
                            <a:lnTo>
                              <a:pt x="119" y="38"/>
                            </a:lnTo>
                            <a:lnTo>
                              <a:pt x="114" y="42"/>
                            </a:lnTo>
                            <a:lnTo>
                              <a:pt x="112" y="46"/>
                            </a:lnTo>
                            <a:lnTo>
                              <a:pt x="106" y="49"/>
                            </a:lnTo>
                            <a:lnTo>
                              <a:pt x="102" y="53"/>
                            </a:lnTo>
                            <a:lnTo>
                              <a:pt x="98" y="57"/>
                            </a:lnTo>
                            <a:lnTo>
                              <a:pt x="95" y="61"/>
                            </a:lnTo>
                            <a:lnTo>
                              <a:pt x="91" y="67"/>
                            </a:lnTo>
                            <a:lnTo>
                              <a:pt x="87" y="70"/>
                            </a:lnTo>
                            <a:lnTo>
                              <a:pt x="83" y="74"/>
                            </a:lnTo>
                            <a:lnTo>
                              <a:pt x="79" y="80"/>
                            </a:lnTo>
                            <a:lnTo>
                              <a:pt x="76" y="84"/>
                            </a:lnTo>
                            <a:lnTo>
                              <a:pt x="72" y="87"/>
                            </a:lnTo>
                            <a:lnTo>
                              <a:pt x="68" y="93"/>
                            </a:lnTo>
                            <a:lnTo>
                              <a:pt x="64" y="97"/>
                            </a:lnTo>
                            <a:lnTo>
                              <a:pt x="60" y="101"/>
                            </a:lnTo>
                            <a:lnTo>
                              <a:pt x="58" y="106"/>
                            </a:lnTo>
                            <a:lnTo>
                              <a:pt x="55" y="110"/>
                            </a:lnTo>
                            <a:lnTo>
                              <a:pt x="53" y="116"/>
                            </a:lnTo>
                            <a:lnTo>
                              <a:pt x="49" y="122"/>
                            </a:lnTo>
                            <a:lnTo>
                              <a:pt x="47" y="125"/>
                            </a:lnTo>
                            <a:lnTo>
                              <a:pt x="45" y="131"/>
                            </a:lnTo>
                            <a:lnTo>
                              <a:pt x="43" y="139"/>
                            </a:lnTo>
                            <a:lnTo>
                              <a:pt x="41" y="143"/>
                            </a:lnTo>
                            <a:lnTo>
                              <a:pt x="39" y="148"/>
                            </a:lnTo>
                            <a:lnTo>
                              <a:pt x="38" y="152"/>
                            </a:lnTo>
                            <a:lnTo>
                              <a:pt x="38" y="154"/>
                            </a:lnTo>
                            <a:lnTo>
                              <a:pt x="36" y="158"/>
                            </a:lnTo>
                            <a:lnTo>
                              <a:pt x="36" y="162"/>
                            </a:lnTo>
                            <a:lnTo>
                              <a:pt x="34" y="167"/>
                            </a:lnTo>
                            <a:lnTo>
                              <a:pt x="34" y="173"/>
                            </a:lnTo>
                            <a:lnTo>
                              <a:pt x="32" y="177"/>
                            </a:lnTo>
                            <a:lnTo>
                              <a:pt x="32" y="181"/>
                            </a:lnTo>
                            <a:lnTo>
                              <a:pt x="32" y="182"/>
                            </a:lnTo>
                            <a:lnTo>
                              <a:pt x="32" y="186"/>
                            </a:lnTo>
                            <a:lnTo>
                              <a:pt x="30" y="190"/>
                            </a:lnTo>
                            <a:lnTo>
                              <a:pt x="30" y="192"/>
                            </a:lnTo>
                            <a:lnTo>
                              <a:pt x="30" y="196"/>
                            </a:lnTo>
                            <a:lnTo>
                              <a:pt x="30" y="200"/>
                            </a:lnTo>
                            <a:lnTo>
                              <a:pt x="28" y="201"/>
                            </a:lnTo>
                            <a:lnTo>
                              <a:pt x="28" y="205"/>
                            </a:lnTo>
                            <a:lnTo>
                              <a:pt x="28" y="209"/>
                            </a:lnTo>
                            <a:lnTo>
                              <a:pt x="28" y="213"/>
                            </a:lnTo>
                            <a:lnTo>
                              <a:pt x="26" y="217"/>
                            </a:lnTo>
                            <a:lnTo>
                              <a:pt x="26" y="219"/>
                            </a:lnTo>
                            <a:lnTo>
                              <a:pt x="26" y="222"/>
                            </a:lnTo>
                            <a:lnTo>
                              <a:pt x="26" y="226"/>
                            </a:lnTo>
                            <a:lnTo>
                              <a:pt x="26" y="230"/>
                            </a:lnTo>
                            <a:lnTo>
                              <a:pt x="24" y="232"/>
                            </a:lnTo>
                            <a:lnTo>
                              <a:pt x="24" y="236"/>
                            </a:lnTo>
                            <a:lnTo>
                              <a:pt x="24" y="239"/>
                            </a:lnTo>
                            <a:lnTo>
                              <a:pt x="24" y="241"/>
                            </a:lnTo>
                            <a:lnTo>
                              <a:pt x="24" y="245"/>
                            </a:lnTo>
                            <a:lnTo>
                              <a:pt x="24" y="249"/>
                            </a:lnTo>
                            <a:lnTo>
                              <a:pt x="24" y="253"/>
                            </a:lnTo>
                            <a:lnTo>
                              <a:pt x="22" y="255"/>
                            </a:lnTo>
                            <a:lnTo>
                              <a:pt x="22" y="258"/>
                            </a:lnTo>
                            <a:lnTo>
                              <a:pt x="22" y="262"/>
                            </a:lnTo>
                            <a:lnTo>
                              <a:pt x="22" y="266"/>
                            </a:lnTo>
                            <a:lnTo>
                              <a:pt x="22" y="268"/>
                            </a:lnTo>
                            <a:lnTo>
                              <a:pt x="20" y="272"/>
                            </a:lnTo>
                            <a:lnTo>
                              <a:pt x="20" y="276"/>
                            </a:lnTo>
                            <a:lnTo>
                              <a:pt x="20" y="279"/>
                            </a:lnTo>
                            <a:lnTo>
                              <a:pt x="20" y="281"/>
                            </a:lnTo>
                            <a:lnTo>
                              <a:pt x="20" y="285"/>
                            </a:lnTo>
                            <a:lnTo>
                              <a:pt x="20" y="289"/>
                            </a:lnTo>
                            <a:lnTo>
                              <a:pt x="20" y="293"/>
                            </a:lnTo>
                            <a:lnTo>
                              <a:pt x="20" y="295"/>
                            </a:lnTo>
                            <a:lnTo>
                              <a:pt x="19" y="298"/>
                            </a:lnTo>
                            <a:lnTo>
                              <a:pt x="19" y="300"/>
                            </a:lnTo>
                            <a:lnTo>
                              <a:pt x="19" y="304"/>
                            </a:lnTo>
                            <a:lnTo>
                              <a:pt x="17" y="308"/>
                            </a:lnTo>
                            <a:lnTo>
                              <a:pt x="17" y="310"/>
                            </a:lnTo>
                            <a:lnTo>
                              <a:pt x="17" y="314"/>
                            </a:lnTo>
                            <a:lnTo>
                              <a:pt x="17" y="317"/>
                            </a:lnTo>
                            <a:lnTo>
                              <a:pt x="15" y="323"/>
                            </a:lnTo>
                            <a:lnTo>
                              <a:pt x="15" y="329"/>
                            </a:lnTo>
                            <a:lnTo>
                              <a:pt x="15" y="331"/>
                            </a:lnTo>
                            <a:lnTo>
                              <a:pt x="13" y="334"/>
                            </a:lnTo>
                            <a:lnTo>
                              <a:pt x="13" y="338"/>
                            </a:lnTo>
                            <a:lnTo>
                              <a:pt x="13" y="340"/>
                            </a:lnTo>
                            <a:lnTo>
                              <a:pt x="11" y="346"/>
                            </a:lnTo>
                            <a:lnTo>
                              <a:pt x="11" y="352"/>
                            </a:lnTo>
                            <a:lnTo>
                              <a:pt x="11" y="357"/>
                            </a:lnTo>
                            <a:lnTo>
                              <a:pt x="9" y="363"/>
                            </a:lnTo>
                            <a:lnTo>
                              <a:pt x="9" y="367"/>
                            </a:lnTo>
                            <a:lnTo>
                              <a:pt x="7" y="372"/>
                            </a:lnTo>
                            <a:lnTo>
                              <a:pt x="7" y="376"/>
                            </a:lnTo>
                            <a:lnTo>
                              <a:pt x="7" y="382"/>
                            </a:lnTo>
                            <a:lnTo>
                              <a:pt x="5" y="386"/>
                            </a:lnTo>
                            <a:lnTo>
                              <a:pt x="5" y="389"/>
                            </a:lnTo>
                            <a:lnTo>
                              <a:pt x="3" y="393"/>
                            </a:lnTo>
                            <a:lnTo>
                              <a:pt x="3" y="397"/>
                            </a:lnTo>
                            <a:lnTo>
                              <a:pt x="1" y="401"/>
                            </a:lnTo>
                            <a:lnTo>
                              <a:pt x="1" y="405"/>
                            </a:lnTo>
                            <a:lnTo>
                              <a:pt x="1" y="407"/>
                            </a:lnTo>
                            <a:lnTo>
                              <a:pt x="1" y="410"/>
                            </a:lnTo>
                            <a:lnTo>
                              <a:pt x="0" y="414"/>
                            </a:lnTo>
                            <a:lnTo>
                              <a:pt x="0" y="418"/>
                            </a:lnTo>
                            <a:lnTo>
                              <a:pt x="0" y="420"/>
                            </a:lnTo>
                            <a:lnTo>
                              <a:pt x="0" y="422"/>
                            </a:lnTo>
                            <a:lnTo>
                              <a:pt x="0" y="420"/>
                            </a:lnTo>
                            <a:lnTo>
                              <a:pt x="1" y="418"/>
                            </a:lnTo>
                            <a:lnTo>
                              <a:pt x="3" y="412"/>
                            </a:lnTo>
                            <a:lnTo>
                              <a:pt x="7" y="408"/>
                            </a:lnTo>
                            <a:lnTo>
                              <a:pt x="9" y="405"/>
                            </a:lnTo>
                            <a:lnTo>
                              <a:pt x="13" y="401"/>
                            </a:lnTo>
                            <a:lnTo>
                              <a:pt x="15" y="397"/>
                            </a:lnTo>
                            <a:lnTo>
                              <a:pt x="19" y="393"/>
                            </a:lnTo>
                            <a:lnTo>
                              <a:pt x="20" y="389"/>
                            </a:lnTo>
                            <a:lnTo>
                              <a:pt x="24" y="384"/>
                            </a:lnTo>
                            <a:lnTo>
                              <a:pt x="28" y="380"/>
                            </a:lnTo>
                            <a:lnTo>
                              <a:pt x="32" y="376"/>
                            </a:lnTo>
                            <a:lnTo>
                              <a:pt x="36" y="370"/>
                            </a:lnTo>
                            <a:lnTo>
                              <a:pt x="39" y="365"/>
                            </a:lnTo>
                            <a:lnTo>
                              <a:pt x="41" y="361"/>
                            </a:lnTo>
                            <a:lnTo>
                              <a:pt x="45" y="355"/>
                            </a:lnTo>
                            <a:lnTo>
                              <a:pt x="49" y="350"/>
                            </a:lnTo>
                            <a:lnTo>
                              <a:pt x="55" y="344"/>
                            </a:lnTo>
                            <a:lnTo>
                              <a:pt x="57" y="338"/>
                            </a:lnTo>
                            <a:lnTo>
                              <a:pt x="62" y="334"/>
                            </a:lnTo>
                            <a:lnTo>
                              <a:pt x="64" y="329"/>
                            </a:lnTo>
                            <a:lnTo>
                              <a:pt x="70" y="323"/>
                            </a:lnTo>
                            <a:lnTo>
                              <a:pt x="74" y="319"/>
                            </a:lnTo>
                            <a:lnTo>
                              <a:pt x="77" y="314"/>
                            </a:lnTo>
                            <a:lnTo>
                              <a:pt x="79" y="308"/>
                            </a:lnTo>
                            <a:lnTo>
                              <a:pt x="83" y="304"/>
                            </a:lnTo>
                            <a:lnTo>
                              <a:pt x="87" y="298"/>
                            </a:lnTo>
                            <a:lnTo>
                              <a:pt x="91" y="295"/>
                            </a:lnTo>
                            <a:lnTo>
                              <a:pt x="95" y="289"/>
                            </a:lnTo>
                            <a:lnTo>
                              <a:pt x="96" y="285"/>
                            </a:lnTo>
                            <a:lnTo>
                              <a:pt x="98" y="281"/>
                            </a:lnTo>
                            <a:lnTo>
                              <a:pt x="102" y="277"/>
                            </a:lnTo>
                            <a:lnTo>
                              <a:pt x="104" y="274"/>
                            </a:lnTo>
                            <a:lnTo>
                              <a:pt x="106" y="270"/>
                            </a:lnTo>
                            <a:lnTo>
                              <a:pt x="108" y="268"/>
                            </a:lnTo>
                            <a:lnTo>
                              <a:pt x="110" y="264"/>
                            </a:lnTo>
                            <a:lnTo>
                              <a:pt x="112" y="260"/>
                            </a:lnTo>
                            <a:lnTo>
                              <a:pt x="112" y="258"/>
                            </a:lnTo>
                            <a:lnTo>
                              <a:pt x="114" y="255"/>
                            </a:lnTo>
                            <a:lnTo>
                              <a:pt x="115" y="253"/>
                            </a:lnTo>
                            <a:lnTo>
                              <a:pt x="117" y="247"/>
                            </a:lnTo>
                            <a:lnTo>
                              <a:pt x="119" y="243"/>
                            </a:lnTo>
                            <a:lnTo>
                              <a:pt x="121" y="238"/>
                            </a:lnTo>
                            <a:lnTo>
                              <a:pt x="121" y="234"/>
                            </a:lnTo>
                            <a:lnTo>
                              <a:pt x="125" y="230"/>
                            </a:lnTo>
                            <a:lnTo>
                              <a:pt x="127" y="226"/>
                            </a:lnTo>
                            <a:lnTo>
                              <a:pt x="129" y="222"/>
                            </a:lnTo>
                            <a:lnTo>
                              <a:pt x="133" y="220"/>
                            </a:lnTo>
                            <a:lnTo>
                              <a:pt x="134" y="219"/>
                            </a:lnTo>
                            <a:lnTo>
                              <a:pt x="138" y="217"/>
                            </a:lnTo>
                            <a:lnTo>
                              <a:pt x="140" y="215"/>
                            </a:lnTo>
                            <a:lnTo>
                              <a:pt x="144" y="213"/>
                            </a:lnTo>
                            <a:lnTo>
                              <a:pt x="146" y="211"/>
                            </a:lnTo>
                            <a:lnTo>
                              <a:pt x="150" y="209"/>
                            </a:lnTo>
                            <a:lnTo>
                              <a:pt x="153" y="207"/>
                            </a:lnTo>
                            <a:lnTo>
                              <a:pt x="157" y="207"/>
                            </a:lnTo>
                            <a:lnTo>
                              <a:pt x="161" y="205"/>
                            </a:lnTo>
                            <a:lnTo>
                              <a:pt x="167" y="203"/>
                            </a:lnTo>
                            <a:lnTo>
                              <a:pt x="171" y="203"/>
                            </a:lnTo>
                            <a:lnTo>
                              <a:pt x="176" y="201"/>
                            </a:lnTo>
                            <a:lnTo>
                              <a:pt x="182" y="201"/>
                            </a:lnTo>
                            <a:lnTo>
                              <a:pt x="186" y="201"/>
                            </a:lnTo>
                            <a:lnTo>
                              <a:pt x="191" y="200"/>
                            </a:lnTo>
                            <a:lnTo>
                              <a:pt x="197" y="200"/>
                            </a:lnTo>
                            <a:lnTo>
                              <a:pt x="203" y="198"/>
                            </a:lnTo>
                            <a:lnTo>
                              <a:pt x="207" y="198"/>
                            </a:lnTo>
                            <a:lnTo>
                              <a:pt x="212" y="198"/>
                            </a:lnTo>
                            <a:lnTo>
                              <a:pt x="218" y="198"/>
                            </a:lnTo>
                            <a:lnTo>
                              <a:pt x="222" y="198"/>
                            </a:lnTo>
                            <a:lnTo>
                              <a:pt x="228" y="196"/>
                            </a:lnTo>
                            <a:lnTo>
                              <a:pt x="231" y="196"/>
                            </a:lnTo>
                            <a:lnTo>
                              <a:pt x="237" y="196"/>
                            </a:lnTo>
                            <a:lnTo>
                              <a:pt x="241" y="196"/>
                            </a:lnTo>
                            <a:lnTo>
                              <a:pt x="247" y="196"/>
                            </a:lnTo>
                            <a:lnTo>
                              <a:pt x="250" y="196"/>
                            </a:lnTo>
                            <a:lnTo>
                              <a:pt x="254" y="196"/>
                            </a:lnTo>
                            <a:lnTo>
                              <a:pt x="256" y="196"/>
                            </a:lnTo>
                            <a:lnTo>
                              <a:pt x="260" y="196"/>
                            </a:lnTo>
                            <a:lnTo>
                              <a:pt x="262" y="196"/>
                            </a:lnTo>
                            <a:lnTo>
                              <a:pt x="266" y="196"/>
                            </a:lnTo>
                            <a:lnTo>
                              <a:pt x="267" y="196"/>
                            </a:lnTo>
                            <a:lnTo>
                              <a:pt x="269" y="196"/>
                            </a:lnTo>
                            <a:lnTo>
                              <a:pt x="161" y="0"/>
                            </a:lnTo>
                            <a:lnTo>
                              <a:pt x="161" y="0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5" name="Freeform 20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590676" y="1281113"/>
                        <a:ext cx="231775" cy="260350"/>
                      </a:xfrm>
                      <a:custGeom>
                        <a:avLst/>
                        <a:gdLst>
                          <a:gd name="T0" fmla="*/ 251 w 293"/>
                          <a:gd name="T1" fmla="*/ 0 h 327"/>
                          <a:gd name="T2" fmla="*/ 238 w 293"/>
                          <a:gd name="T3" fmla="*/ 2 h 327"/>
                          <a:gd name="T4" fmla="*/ 220 w 293"/>
                          <a:gd name="T5" fmla="*/ 4 h 327"/>
                          <a:gd name="T6" fmla="*/ 201 w 293"/>
                          <a:gd name="T7" fmla="*/ 8 h 327"/>
                          <a:gd name="T8" fmla="*/ 188 w 293"/>
                          <a:gd name="T9" fmla="*/ 10 h 327"/>
                          <a:gd name="T10" fmla="*/ 175 w 293"/>
                          <a:gd name="T11" fmla="*/ 14 h 327"/>
                          <a:gd name="T12" fmla="*/ 163 w 293"/>
                          <a:gd name="T13" fmla="*/ 16 h 327"/>
                          <a:gd name="T14" fmla="*/ 150 w 293"/>
                          <a:gd name="T15" fmla="*/ 19 h 327"/>
                          <a:gd name="T16" fmla="*/ 137 w 293"/>
                          <a:gd name="T17" fmla="*/ 23 h 327"/>
                          <a:gd name="T18" fmla="*/ 124 w 293"/>
                          <a:gd name="T19" fmla="*/ 29 h 327"/>
                          <a:gd name="T20" fmla="*/ 108 w 293"/>
                          <a:gd name="T21" fmla="*/ 36 h 327"/>
                          <a:gd name="T22" fmla="*/ 87 w 293"/>
                          <a:gd name="T23" fmla="*/ 50 h 327"/>
                          <a:gd name="T24" fmla="*/ 68 w 293"/>
                          <a:gd name="T25" fmla="*/ 63 h 327"/>
                          <a:gd name="T26" fmla="*/ 51 w 293"/>
                          <a:gd name="T27" fmla="*/ 80 h 327"/>
                          <a:gd name="T28" fmla="*/ 38 w 293"/>
                          <a:gd name="T29" fmla="*/ 99 h 327"/>
                          <a:gd name="T30" fmla="*/ 27 w 293"/>
                          <a:gd name="T31" fmla="*/ 120 h 327"/>
                          <a:gd name="T32" fmla="*/ 19 w 293"/>
                          <a:gd name="T33" fmla="*/ 141 h 327"/>
                          <a:gd name="T34" fmla="*/ 11 w 293"/>
                          <a:gd name="T35" fmla="*/ 164 h 327"/>
                          <a:gd name="T36" fmla="*/ 8 w 293"/>
                          <a:gd name="T37" fmla="*/ 183 h 327"/>
                          <a:gd name="T38" fmla="*/ 4 w 293"/>
                          <a:gd name="T39" fmla="*/ 198 h 327"/>
                          <a:gd name="T40" fmla="*/ 2 w 293"/>
                          <a:gd name="T41" fmla="*/ 213 h 327"/>
                          <a:gd name="T42" fmla="*/ 0 w 293"/>
                          <a:gd name="T43" fmla="*/ 232 h 327"/>
                          <a:gd name="T44" fmla="*/ 0 w 293"/>
                          <a:gd name="T45" fmla="*/ 247 h 327"/>
                          <a:gd name="T46" fmla="*/ 0 w 293"/>
                          <a:gd name="T47" fmla="*/ 268 h 327"/>
                          <a:gd name="T48" fmla="*/ 0 w 293"/>
                          <a:gd name="T49" fmla="*/ 289 h 327"/>
                          <a:gd name="T50" fmla="*/ 0 w 293"/>
                          <a:gd name="T51" fmla="*/ 304 h 327"/>
                          <a:gd name="T52" fmla="*/ 2 w 293"/>
                          <a:gd name="T53" fmla="*/ 319 h 327"/>
                          <a:gd name="T54" fmla="*/ 4 w 293"/>
                          <a:gd name="T55" fmla="*/ 325 h 327"/>
                          <a:gd name="T56" fmla="*/ 6 w 293"/>
                          <a:gd name="T57" fmla="*/ 314 h 327"/>
                          <a:gd name="T58" fmla="*/ 10 w 293"/>
                          <a:gd name="T59" fmla="*/ 300 h 327"/>
                          <a:gd name="T60" fmla="*/ 17 w 293"/>
                          <a:gd name="T61" fmla="*/ 281 h 327"/>
                          <a:gd name="T62" fmla="*/ 25 w 293"/>
                          <a:gd name="T63" fmla="*/ 261 h 327"/>
                          <a:gd name="T64" fmla="*/ 36 w 293"/>
                          <a:gd name="T65" fmla="*/ 238 h 327"/>
                          <a:gd name="T66" fmla="*/ 48 w 293"/>
                          <a:gd name="T67" fmla="*/ 219 h 327"/>
                          <a:gd name="T68" fmla="*/ 63 w 293"/>
                          <a:gd name="T69" fmla="*/ 202 h 327"/>
                          <a:gd name="T70" fmla="*/ 78 w 293"/>
                          <a:gd name="T71" fmla="*/ 188 h 327"/>
                          <a:gd name="T72" fmla="*/ 97 w 293"/>
                          <a:gd name="T73" fmla="*/ 179 h 327"/>
                          <a:gd name="T74" fmla="*/ 114 w 293"/>
                          <a:gd name="T75" fmla="*/ 173 h 327"/>
                          <a:gd name="T76" fmla="*/ 135 w 293"/>
                          <a:gd name="T77" fmla="*/ 173 h 327"/>
                          <a:gd name="T78" fmla="*/ 154 w 293"/>
                          <a:gd name="T79" fmla="*/ 173 h 327"/>
                          <a:gd name="T80" fmla="*/ 175 w 293"/>
                          <a:gd name="T81" fmla="*/ 175 h 327"/>
                          <a:gd name="T82" fmla="*/ 194 w 293"/>
                          <a:gd name="T83" fmla="*/ 179 h 327"/>
                          <a:gd name="T84" fmla="*/ 213 w 293"/>
                          <a:gd name="T85" fmla="*/ 183 h 327"/>
                          <a:gd name="T86" fmla="*/ 228 w 293"/>
                          <a:gd name="T87" fmla="*/ 188 h 327"/>
                          <a:gd name="T88" fmla="*/ 243 w 293"/>
                          <a:gd name="T89" fmla="*/ 192 h 327"/>
                          <a:gd name="T90" fmla="*/ 257 w 293"/>
                          <a:gd name="T91" fmla="*/ 196 h 327"/>
                          <a:gd name="T92" fmla="*/ 276 w 293"/>
                          <a:gd name="T93" fmla="*/ 202 h 327"/>
                          <a:gd name="T94" fmla="*/ 291 w 293"/>
                          <a:gd name="T95" fmla="*/ 205 h 32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</a:cxnLst>
                        <a:rect l="0" t="0" r="r" b="b"/>
                        <a:pathLst>
                          <a:path w="293" h="327">
                            <a:moveTo>
                              <a:pt x="258" y="0"/>
                            </a:moveTo>
                            <a:lnTo>
                              <a:pt x="257" y="0"/>
                            </a:lnTo>
                            <a:lnTo>
                              <a:pt x="255" y="0"/>
                            </a:lnTo>
                            <a:lnTo>
                              <a:pt x="251" y="0"/>
                            </a:lnTo>
                            <a:lnTo>
                              <a:pt x="249" y="0"/>
                            </a:lnTo>
                            <a:lnTo>
                              <a:pt x="245" y="2"/>
                            </a:lnTo>
                            <a:lnTo>
                              <a:pt x="243" y="2"/>
                            </a:lnTo>
                            <a:lnTo>
                              <a:pt x="238" y="2"/>
                            </a:lnTo>
                            <a:lnTo>
                              <a:pt x="234" y="2"/>
                            </a:lnTo>
                            <a:lnTo>
                              <a:pt x="230" y="4"/>
                            </a:lnTo>
                            <a:lnTo>
                              <a:pt x="226" y="4"/>
                            </a:lnTo>
                            <a:lnTo>
                              <a:pt x="220" y="4"/>
                            </a:lnTo>
                            <a:lnTo>
                              <a:pt x="215" y="6"/>
                            </a:lnTo>
                            <a:lnTo>
                              <a:pt x="209" y="6"/>
                            </a:lnTo>
                            <a:lnTo>
                              <a:pt x="203" y="8"/>
                            </a:lnTo>
                            <a:lnTo>
                              <a:pt x="201" y="8"/>
                            </a:lnTo>
                            <a:lnTo>
                              <a:pt x="198" y="8"/>
                            </a:lnTo>
                            <a:lnTo>
                              <a:pt x="194" y="8"/>
                            </a:lnTo>
                            <a:lnTo>
                              <a:pt x="192" y="10"/>
                            </a:lnTo>
                            <a:lnTo>
                              <a:pt x="188" y="10"/>
                            </a:lnTo>
                            <a:lnTo>
                              <a:pt x="184" y="10"/>
                            </a:lnTo>
                            <a:lnTo>
                              <a:pt x="182" y="12"/>
                            </a:lnTo>
                            <a:lnTo>
                              <a:pt x="179" y="12"/>
                            </a:lnTo>
                            <a:lnTo>
                              <a:pt x="175" y="14"/>
                            </a:lnTo>
                            <a:lnTo>
                              <a:pt x="173" y="14"/>
                            </a:lnTo>
                            <a:lnTo>
                              <a:pt x="169" y="14"/>
                            </a:lnTo>
                            <a:lnTo>
                              <a:pt x="165" y="16"/>
                            </a:lnTo>
                            <a:lnTo>
                              <a:pt x="163" y="16"/>
                            </a:lnTo>
                            <a:lnTo>
                              <a:pt x="160" y="17"/>
                            </a:lnTo>
                            <a:lnTo>
                              <a:pt x="156" y="17"/>
                            </a:lnTo>
                            <a:lnTo>
                              <a:pt x="154" y="19"/>
                            </a:lnTo>
                            <a:lnTo>
                              <a:pt x="150" y="19"/>
                            </a:lnTo>
                            <a:lnTo>
                              <a:pt x="146" y="21"/>
                            </a:lnTo>
                            <a:lnTo>
                              <a:pt x="143" y="21"/>
                            </a:lnTo>
                            <a:lnTo>
                              <a:pt x="141" y="23"/>
                            </a:lnTo>
                            <a:lnTo>
                              <a:pt x="137" y="23"/>
                            </a:lnTo>
                            <a:lnTo>
                              <a:pt x="133" y="25"/>
                            </a:lnTo>
                            <a:lnTo>
                              <a:pt x="131" y="27"/>
                            </a:lnTo>
                            <a:lnTo>
                              <a:pt x="127" y="27"/>
                            </a:lnTo>
                            <a:lnTo>
                              <a:pt x="124" y="29"/>
                            </a:lnTo>
                            <a:lnTo>
                              <a:pt x="122" y="31"/>
                            </a:lnTo>
                            <a:lnTo>
                              <a:pt x="118" y="33"/>
                            </a:lnTo>
                            <a:lnTo>
                              <a:pt x="116" y="33"/>
                            </a:lnTo>
                            <a:lnTo>
                              <a:pt x="108" y="36"/>
                            </a:lnTo>
                            <a:lnTo>
                              <a:pt x="105" y="40"/>
                            </a:lnTo>
                            <a:lnTo>
                              <a:pt x="97" y="42"/>
                            </a:lnTo>
                            <a:lnTo>
                              <a:pt x="91" y="46"/>
                            </a:lnTo>
                            <a:lnTo>
                              <a:pt x="87" y="50"/>
                            </a:lnTo>
                            <a:lnTo>
                              <a:pt x="82" y="54"/>
                            </a:lnTo>
                            <a:lnTo>
                              <a:pt x="78" y="57"/>
                            </a:lnTo>
                            <a:lnTo>
                              <a:pt x="72" y="59"/>
                            </a:lnTo>
                            <a:lnTo>
                              <a:pt x="68" y="63"/>
                            </a:lnTo>
                            <a:lnTo>
                              <a:pt x="65" y="69"/>
                            </a:lnTo>
                            <a:lnTo>
                              <a:pt x="59" y="71"/>
                            </a:lnTo>
                            <a:lnTo>
                              <a:pt x="55" y="76"/>
                            </a:lnTo>
                            <a:lnTo>
                              <a:pt x="51" y="80"/>
                            </a:lnTo>
                            <a:lnTo>
                              <a:pt x="48" y="86"/>
                            </a:lnTo>
                            <a:lnTo>
                              <a:pt x="46" y="90"/>
                            </a:lnTo>
                            <a:lnTo>
                              <a:pt x="42" y="95"/>
                            </a:lnTo>
                            <a:lnTo>
                              <a:pt x="38" y="99"/>
                            </a:lnTo>
                            <a:lnTo>
                              <a:pt x="36" y="105"/>
                            </a:lnTo>
                            <a:lnTo>
                              <a:pt x="32" y="109"/>
                            </a:lnTo>
                            <a:lnTo>
                              <a:pt x="30" y="114"/>
                            </a:lnTo>
                            <a:lnTo>
                              <a:pt x="27" y="120"/>
                            </a:lnTo>
                            <a:lnTo>
                              <a:pt x="25" y="126"/>
                            </a:lnTo>
                            <a:lnTo>
                              <a:pt x="23" y="129"/>
                            </a:lnTo>
                            <a:lnTo>
                              <a:pt x="21" y="135"/>
                            </a:lnTo>
                            <a:lnTo>
                              <a:pt x="19" y="141"/>
                            </a:lnTo>
                            <a:lnTo>
                              <a:pt x="17" y="147"/>
                            </a:lnTo>
                            <a:lnTo>
                              <a:pt x="15" y="152"/>
                            </a:lnTo>
                            <a:lnTo>
                              <a:pt x="13" y="158"/>
                            </a:lnTo>
                            <a:lnTo>
                              <a:pt x="11" y="164"/>
                            </a:lnTo>
                            <a:lnTo>
                              <a:pt x="11" y="169"/>
                            </a:lnTo>
                            <a:lnTo>
                              <a:pt x="10" y="175"/>
                            </a:lnTo>
                            <a:lnTo>
                              <a:pt x="8" y="181"/>
                            </a:lnTo>
                            <a:lnTo>
                              <a:pt x="8" y="183"/>
                            </a:lnTo>
                            <a:lnTo>
                              <a:pt x="8" y="186"/>
                            </a:lnTo>
                            <a:lnTo>
                              <a:pt x="6" y="190"/>
                            </a:lnTo>
                            <a:lnTo>
                              <a:pt x="6" y="192"/>
                            </a:lnTo>
                            <a:lnTo>
                              <a:pt x="4" y="198"/>
                            </a:lnTo>
                            <a:lnTo>
                              <a:pt x="4" y="205"/>
                            </a:lnTo>
                            <a:lnTo>
                              <a:pt x="4" y="207"/>
                            </a:lnTo>
                            <a:lnTo>
                              <a:pt x="4" y="211"/>
                            </a:lnTo>
                            <a:lnTo>
                              <a:pt x="2" y="213"/>
                            </a:lnTo>
                            <a:lnTo>
                              <a:pt x="2" y="217"/>
                            </a:lnTo>
                            <a:lnTo>
                              <a:pt x="2" y="223"/>
                            </a:lnTo>
                            <a:lnTo>
                              <a:pt x="2" y="228"/>
                            </a:lnTo>
                            <a:lnTo>
                              <a:pt x="0" y="232"/>
                            </a:lnTo>
                            <a:lnTo>
                              <a:pt x="0" y="236"/>
                            </a:lnTo>
                            <a:lnTo>
                              <a:pt x="0" y="238"/>
                            </a:lnTo>
                            <a:lnTo>
                              <a:pt x="0" y="242"/>
                            </a:lnTo>
                            <a:lnTo>
                              <a:pt x="0" y="247"/>
                            </a:lnTo>
                            <a:lnTo>
                              <a:pt x="0" y="253"/>
                            </a:lnTo>
                            <a:lnTo>
                              <a:pt x="0" y="259"/>
                            </a:lnTo>
                            <a:lnTo>
                              <a:pt x="0" y="264"/>
                            </a:lnTo>
                            <a:lnTo>
                              <a:pt x="0" y="268"/>
                            </a:lnTo>
                            <a:lnTo>
                              <a:pt x="0" y="274"/>
                            </a:lnTo>
                            <a:lnTo>
                              <a:pt x="0" y="280"/>
                            </a:lnTo>
                            <a:lnTo>
                              <a:pt x="0" y="285"/>
                            </a:lnTo>
                            <a:lnTo>
                              <a:pt x="0" y="289"/>
                            </a:lnTo>
                            <a:lnTo>
                              <a:pt x="0" y="293"/>
                            </a:lnTo>
                            <a:lnTo>
                              <a:pt x="0" y="297"/>
                            </a:lnTo>
                            <a:lnTo>
                              <a:pt x="0" y="300"/>
                            </a:lnTo>
                            <a:lnTo>
                              <a:pt x="0" y="304"/>
                            </a:lnTo>
                            <a:lnTo>
                              <a:pt x="2" y="308"/>
                            </a:lnTo>
                            <a:lnTo>
                              <a:pt x="2" y="312"/>
                            </a:lnTo>
                            <a:lnTo>
                              <a:pt x="2" y="314"/>
                            </a:lnTo>
                            <a:lnTo>
                              <a:pt x="2" y="319"/>
                            </a:lnTo>
                            <a:lnTo>
                              <a:pt x="4" y="323"/>
                            </a:lnTo>
                            <a:lnTo>
                              <a:pt x="4" y="325"/>
                            </a:lnTo>
                            <a:lnTo>
                              <a:pt x="4" y="327"/>
                            </a:lnTo>
                            <a:lnTo>
                              <a:pt x="4" y="325"/>
                            </a:lnTo>
                            <a:lnTo>
                              <a:pt x="4" y="323"/>
                            </a:lnTo>
                            <a:lnTo>
                              <a:pt x="4" y="319"/>
                            </a:lnTo>
                            <a:lnTo>
                              <a:pt x="6" y="318"/>
                            </a:lnTo>
                            <a:lnTo>
                              <a:pt x="6" y="314"/>
                            </a:lnTo>
                            <a:lnTo>
                              <a:pt x="8" y="312"/>
                            </a:lnTo>
                            <a:lnTo>
                              <a:pt x="8" y="308"/>
                            </a:lnTo>
                            <a:lnTo>
                              <a:pt x="10" y="304"/>
                            </a:lnTo>
                            <a:lnTo>
                              <a:pt x="10" y="300"/>
                            </a:lnTo>
                            <a:lnTo>
                              <a:pt x="11" y="295"/>
                            </a:lnTo>
                            <a:lnTo>
                              <a:pt x="13" y="291"/>
                            </a:lnTo>
                            <a:lnTo>
                              <a:pt x="15" y="285"/>
                            </a:lnTo>
                            <a:lnTo>
                              <a:pt x="17" y="281"/>
                            </a:lnTo>
                            <a:lnTo>
                              <a:pt x="19" y="276"/>
                            </a:lnTo>
                            <a:lnTo>
                              <a:pt x="21" y="270"/>
                            </a:lnTo>
                            <a:lnTo>
                              <a:pt x="23" y="264"/>
                            </a:lnTo>
                            <a:lnTo>
                              <a:pt x="25" y="261"/>
                            </a:lnTo>
                            <a:lnTo>
                              <a:pt x="29" y="255"/>
                            </a:lnTo>
                            <a:lnTo>
                              <a:pt x="30" y="249"/>
                            </a:lnTo>
                            <a:lnTo>
                              <a:pt x="32" y="243"/>
                            </a:lnTo>
                            <a:lnTo>
                              <a:pt x="36" y="238"/>
                            </a:lnTo>
                            <a:lnTo>
                              <a:pt x="38" y="234"/>
                            </a:lnTo>
                            <a:lnTo>
                              <a:pt x="42" y="228"/>
                            </a:lnTo>
                            <a:lnTo>
                              <a:pt x="44" y="223"/>
                            </a:lnTo>
                            <a:lnTo>
                              <a:pt x="48" y="219"/>
                            </a:lnTo>
                            <a:lnTo>
                              <a:pt x="51" y="213"/>
                            </a:lnTo>
                            <a:lnTo>
                              <a:pt x="55" y="209"/>
                            </a:lnTo>
                            <a:lnTo>
                              <a:pt x="59" y="205"/>
                            </a:lnTo>
                            <a:lnTo>
                              <a:pt x="63" y="202"/>
                            </a:lnTo>
                            <a:lnTo>
                              <a:pt x="67" y="198"/>
                            </a:lnTo>
                            <a:lnTo>
                              <a:pt x="70" y="194"/>
                            </a:lnTo>
                            <a:lnTo>
                              <a:pt x="74" y="190"/>
                            </a:lnTo>
                            <a:lnTo>
                              <a:pt x="78" y="188"/>
                            </a:lnTo>
                            <a:lnTo>
                              <a:pt x="84" y="185"/>
                            </a:lnTo>
                            <a:lnTo>
                              <a:pt x="87" y="183"/>
                            </a:lnTo>
                            <a:lnTo>
                              <a:pt x="91" y="181"/>
                            </a:lnTo>
                            <a:lnTo>
                              <a:pt x="97" y="179"/>
                            </a:lnTo>
                            <a:lnTo>
                              <a:pt x="101" y="179"/>
                            </a:lnTo>
                            <a:lnTo>
                              <a:pt x="106" y="177"/>
                            </a:lnTo>
                            <a:lnTo>
                              <a:pt x="110" y="175"/>
                            </a:lnTo>
                            <a:lnTo>
                              <a:pt x="114" y="173"/>
                            </a:lnTo>
                            <a:lnTo>
                              <a:pt x="120" y="173"/>
                            </a:lnTo>
                            <a:lnTo>
                              <a:pt x="125" y="173"/>
                            </a:lnTo>
                            <a:lnTo>
                              <a:pt x="129" y="173"/>
                            </a:lnTo>
                            <a:lnTo>
                              <a:pt x="135" y="173"/>
                            </a:lnTo>
                            <a:lnTo>
                              <a:pt x="141" y="173"/>
                            </a:lnTo>
                            <a:lnTo>
                              <a:pt x="144" y="173"/>
                            </a:lnTo>
                            <a:lnTo>
                              <a:pt x="150" y="173"/>
                            </a:lnTo>
                            <a:lnTo>
                              <a:pt x="154" y="173"/>
                            </a:lnTo>
                            <a:lnTo>
                              <a:pt x="160" y="173"/>
                            </a:lnTo>
                            <a:lnTo>
                              <a:pt x="163" y="173"/>
                            </a:lnTo>
                            <a:lnTo>
                              <a:pt x="169" y="175"/>
                            </a:lnTo>
                            <a:lnTo>
                              <a:pt x="175" y="175"/>
                            </a:lnTo>
                            <a:lnTo>
                              <a:pt x="179" y="177"/>
                            </a:lnTo>
                            <a:lnTo>
                              <a:pt x="184" y="177"/>
                            </a:lnTo>
                            <a:lnTo>
                              <a:pt x="188" y="179"/>
                            </a:lnTo>
                            <a:lnTo>
                              <a:pt x="194" y="179"/>
                            </a:lnTo>
                            <a:lnTo>
                              <a:pt x="198" y="181"/>
                            </a:lnTo>
                            <a:lnTo>
                              <a:pt x="203" y="181"/>
                            </a:lnTo>
                            <a:lnTo>
                              <a:pt x="207" y="183"/>
                            </a:lnTo>
                            <a:lnTo>
                              <a:pt x="213" y="183"/>
                            </a:lnTo>
                            <a:lnTo>
                              <a:pt x="217" y="185"/>
                            </a:lnTo>
                            <a:lnTo>
                              <a:pt x="220" y="185"/>
                            </a:lnTo>
                            <a:lnTo>
                              <a:pt x="224" y="186"/>
                            </a:lnTo>
                            <a:lnTo>
                              <a:pt x="228" y="188"/>
                            </a:lnTo>
                            <a:lnTo>
                              <a:pt x="232" y="188"/>
                            </a:lnTo>
                            <a:lnTo>
                              <a:pt x="236" y="190"/>
                            </a:lnTo>
                            <a:lnTo>
                              <a:pt x="239" y="190"/>
                            </a:lnTo>
                            <a:lnTo>
                              <a:pt x="243" y="192"/>
                            </a:lnTo>
                            <a:lnTo>
                              <a:pt x="247" y="192"/>
                            </a:lnTo>
                            <a:lnTo>
                              <a:pt x="251" y="194"/>
                            </a:lnTo>
                            <a:lnTo>
                              <a:pt x="255" y="194"/>
                            </a:lnTo>
                            <a:lnTo>
                              <a:pt x="257" y="196"/>
                            </a:lnTo>
                            <a:lnTo>
                              <a:pt x="260" y="196"/>
                            </a:lnTo>
                            <a:lnTo>
                              <a:pt x="266" y="198"/>
                            </a:lnTo>
                            <a:lnTo>
                              <a:pt x="272" y="200"/>
                            </a:lnTo>
                            <a:lnTo>
                              <a:pt x="276" y="202"/>
                            </a:lnTo>
                            <a:lnTo>
                              <a:pt x="279" y="202"/>
                            </a:lnTo>
                            <a:lnTo>
                              <a:pt x="283" y="204"/>
                            </a:lnTo>
                            <a:lnTo>
                              <a:pt x="287" y="204"/>
                            </a:lnTo>
                            <a:lnTo>
                              <a:pt x="291" y="205"/>
                            </a:lnTo>
                            <a:lnTo>
                              <a:pt x="293" y="205"/>
                            </a:lnTo>
                            <a:lnTo>
                              <a:pt x="258" y="0"/>
                            </a:lnTo>
                            <a:lnTo>
                              <a:pt x="258" y="0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6" name="Freeform 20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487488" y="1165226"/>
                        <a:ext cx="320675" cy="153988"/>
                      </a:xfrm>
                      <a:custGeom>
                        <a:avLst/>
                        <a:gdLst>
                          <a:gd name="T0" fmla="*/ 399 w 403"/>
                          <a:gd name="T1" fmla="*/ 29 h 194"/>
                          <a:gd name="T2" fmla="*/ 391 w 403"/>
                          <a:gd name="T3" fmla="*/ 25 h 194"/>
                          <a:gd name="T4" fmla="*/ 382 w 403"/>
                          <a:gd name="T5" fmla="*/ 21 h 194"/>
                          <a:gd name="T6" fmla="*/ 368 w 403"/>
                          <a:gd name="T7" fmla="*/ 17 h 194"/>
                          <a:gd name="T8" fmla="*/ 353 w 403"/>
                          <a:gd name="T9" fmla="*/ 13 h 194"/>
                          <a:gd name="T10" fmla="*/ 336 w 403"/>
                          <a:gd name="T11" fmla="*/ 8 h 194"/>
                          <a:gd name="T12" fmla="*/ 325 w 403"/>
                          <a:gd name="T13" fmla="*/ 6 h 194"/>
                          <a:gd name="T14" fmla="*/ 313 w 403"/>
                          <a:gd name="T15" fmla="*/ 4 h 194"/>
                          <a:gd name="T16" fmla="*/ 300 w 403"/>
                          <a:gd name="T17" fmla="*/ 2 h 194"/>
                          <a:gd name="T18" fmla="*/ 291 w 403"/>
                          <a:gd name="T19" fmla="*/ 0 h 194"/>
                          <a:gd name="T20" fmla="*/ 283 w 403"/>
                          <a:gd name="T21" fmla="*/ 0 h 194"/>
                          <a:gd name="T22" fmla="*/ 264 w 403"/>
                          <a:gd name="T23" fmla="*/ 0 h 194"/>
                          <a:gd name="T24" fmla="*/ 253 w 403"/>
                          <a:gd name="T25" fmla="*/ 2 h 194"/>
                          <a:gd name="T26" fmla="*/ 241 w 403"/>
                          <a:gd name="T27" fmla="*/ 4 h 194"/>
                          <a:gd name="T28" fmla="*/ 226 w 403"/>
                          <a:gd name="T29" fmla="*/ 8 h 194"/>
                          <a:gd name="T30" fmla="*/ 211 w 403"/>
                          <a:gd name="T31" fmla="*/ 13 h 194"/>
                          <a:gd name="T32" fmla="*/ 196 w 403"/>
                          <a:gd name="T33" fmla="*/ 19 h 194"/>
                          <a:gd name="T34" fmla="*/ 182 w 403"/>
                          <a:gd name="T35" fmla="*/ 25 h 194"/>
                          <a:gd name="T36" fmla="*/ 171 w 403"/>
                          <a:gd name="T37" fmla="*/ 32 h 194"/>
                          <a:gd name="T38" fmla="*/ 159 w 403"/>
                          <a:gd name="T39" fmla="*/ 38 h 194"/>
                          <a:gd name="T40" fmla="*/ 150 w 403"/>
                          <a:gd name="T41" fmla="*/ 46 h 194"/>
                          <a:gd name="T42" fmla="*/ 140 w 403"/>
                          <a:gd name="T43" fmla="*/ 53 h 194"/>
                          <a:gd name="T44" fmla="*/ 127 w 403"/>
                          <a:gd name="T45" fmla="*/ 65 h 194"/>
                          <a:gd name="T46" fmla="*/ 118 w 403"/>
                          <a:gd name="T47" fmla="*/ 68 h 194"/>
                          <a:gd name="T48" fmla="*/ 104 w 403"/>
                          <a:gd name="T49" fmla="*/ 70 h 194"/>
                          <a:gd name="T50" fmla="*/ 89 w 403"/>
                          <a:gd name="T51" fmla="*/ 70 h 194"/>
                          <a:gd name="T52" fmla="*/ 74 w 403"/>
                          <a:gd name="T53" fmla="*/ 67 h 194"/>
                          <a:gd name="T54" fmla="*/ 57 w 403"/>
                          <a:gd name="T55" fmla="*/ 63 h 194"/>
                          <a:gd name="T56" fmla="*/ 42 w 403"/>
                          <a:gd name="T57" fmla="*/ 57 h 194"/>
                          <a:gd name="T58" fmla="*/ 26 w 403"/>
                          <a:gd name="T59" fmla="*/ 53 h 194"/>
                          <a:gd name="T60" fmla="*/ 15 w 403"/>
                          <a:gd name="T61" fmla="*/ 48 h 194"/>
                          <a:gd name="T62" fmla="*/ 6 w 403"/>
                          <a:gd name="T63" fmla="*/ 44 h 194"/>
                          <a:gd name="T64" fmla="*/ 0 w 403"/>
                          <a:gd name="T65" fmla="*/ 42 h 194"/>
                          <a:gd name="T66" fmla="*/ 6 w 403"/>
                          <a:gd name="T67" fmla="*/ 48 h 194"/>
                          <a:gd name="T68" fmla="*/ 13 w 403"/>
                          <a:gd name="T69" fmla="*/ 59 h 194"/>
                          <a:gd name="T70" fmla="*/ 25 w 403"/>
                          <a:gd name="T71" fmla="*/ 70 h 194"/>
                          <a:gd name="T72" fmla="*/ 38 w 403"/>
                          <a:gd name="T73" fmla="*/ 86 h 194"/>
                          <a:gd name="T74" fmla="*/ 53 w 403"/>
                          <a:gd name="T75" fmla="*/ 103 h 194"/>
                          <a:gd name="T76" fmla="*/ 68 w 403"/>
                          <a:gd name="T77" fmla="*/ 118 h 194"/>
                          <a:gd name="T78" fmla="*/ 85 w 403"/>
                          <a:gd name="T79" fmla="*/ 133 h 194"/>
                          <a:gd name="T80" fmla="*/ 101 w 403"/>
                          <a:gd name="T81" fmla="*/ 146 h 194"/>
                          <a:gd name="T82" fmla="*/ 114 w 403"/>
                          <a:gd name="T83" fmla="*/ 158 h 194"/>
                          <a:gd name="T84" fmla="*/ 127 w 403"/>
                          <a:gd name="T85" fmla="*/ 165 h 194"/>
                          <a:gd name="T86" fmla="*/ 139 w 403"/>
                          <a:gd name="T87" fmla="*/ 169 h 194"/>
                          <a:gd name="T88" fmla="*/ 148 w 403"/>
                          <a:gd name="T89" fmla="*/ 173 h 194"/>
                          <a:gd name="T90" fmla="*/ 159 w 403"/>
                          <a:gd name="T91" fmla="*/ 177 h 194"/>
                          <a:gd name="T92" fmla="*/ 173 w 403"/>
                          <a:gd name="T93" fmla="*/ 179 h 194"/>
                          <a:gd name="T94" fmla="*/ 182 w 403"/>
                          <a:gd name="T95" fmla="*/ 182 h 194"/>
                          <a:gd name="T96" fmla="*/ 196 w 403"/>
                          <a:gd name="T97" fmla="*/ 186 h 194"/>
                          <a:gd name="T98" fmla="*/ 207 w 403"/>
                          <a:gd name="T99" fmla="*/ 188 h 194"/>
                          <a:gd name="T100" fmla="*/ 220 w 403"/>
                          <a:gd name="T101" fmla="*/ 192 h 194"/>
                          <a:gd name="T102" fmla="*/ 234 w 403"/>
                          <a:gd name="T103" fmla="*/ 192 h 194"/>
                          <a:gd name="T104" fmla="*/ 249 w 403"/>
                          <a:gd name="T105" fmla="*/ 194 h 194"/>
                          <a:gd name="T106" fmla="*/ 264 w 403"/>
                          <a:gd name="T107" fmla="*/ 194 h 194"/>
                          <a:gd name="T108" fmla="*/ 281 w 403"/>
                          <a:gd name="T109" fmla="*/ 190 h 194"/>
                          <a:gd name="T110" fmla="*/ 298 w 403"/>
                          <a:gd name="T111" fmla="*/ 186 h 194"/>
                          <a:gd name="T112" fmla="*/ 315 w 403"/>
                          <a:gd name="T113" fmla="*/ 181 h 194"/>
                          <a:gd name="T114" fmla="*/ 332 w 403"/>
                          <a:gd name="T115" fmla="*/ 173 h 194"/>
                          <a:gd name="T116" fmla="*/ 348 w 403"/>
                          <a:gd name="T117" fmla="*/ 167 h 194"/>
                          <a:gd name="T118" fmla="*/ 363 w 403"/>
                          <a:gd name="T119" fmla="*/ 160 h 194"/>
                          <a:gd name="T120" fmla="*/ 374 w 403"/>
                          <a:gd name="T121" fmla="*/ 154 h 194"/>
                          <a:gd name="T122" fmla="*/ 387 w 403"/>
                          <a:gd name="T123" fmla="*/ 148 h 194"/>
                          <a:gd name="T124" fmla="*/ 395 w 403"/>
                          <a:gd name="T125" fmla="*/ 144 h 19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  <a:cxn ang="0">
                            <a:pos x="T106" y="T107"/>
                          </a:cxn>
                          <a:cxn ang="0">
                            <a:pos x="T108" y="T109"/>
                          </a:cxn>
                          <a:cxn ang="0">
                            <a:pos x="T110" y="T111"/>
                          </a:cxn>
                          <a:cxn ang="0">
                            <a:pos x="T112" y="T113"/>
                          </a:cxn>
                          <a:cxn ang="0">
                            <a:pos x="T114" y="T115"/>
                          </a:cxn>
                          <a:cxn ang="0">
                            <a:pos x="T116" y="T117"/>
                          </a:cxn>
                          <a:cxn ang="0">
                            <a:pos x="T118" y="T119"/>
                          </a:cxn>
                          <a:cxn ang="0">
                            <a:pos x="T120" y="T121"/>
                          </a:cxn>
                          <a:cxn ang="0">
                            <a:pos x="T122" y="T123"/>
                          </a:cxn>
                          <a:cxn ang="0">
                            <a:pos x="T124" y="T125"/>
                          </a:cxn>
                        </a:cxnLst>
                        <a:rect l="0" t="0" r="r" b="b"/>
                        <a:pathLst>
                          <a:path w="403" h="194">
                            <a:moveTo>
                              <a:pt x="403" y="30"/>
                            </a:moveTo>
                            <a:lnTo>
                              <a:pt x="403" y="30"/>
                            </a:lnTo>
                            <a:lnTo>
                              <a:pt x="399" y="29"/>
                            </a:lnTo>
                            <a:lnTo>
                              <a:pt x="397" y="29"/>
                            </a:lnTo>
                            <a:lnTo>
                              <a:pt x="395" y="27"/>
                            </a:lnTo>
                            <a:lnTo>
                              <a:pt x="391" y="25"/>
                            </a:lnTo>
                            <a:lnTo>
                              <a:pt x="389" y="25"/>
                            </a:lnTo>
                            <a:lnTo>
                              <a:pt x="386" y="23"/>
                            </a:lnTo>
                            <a:lnTo>
                              <a:pt x="382" y="21"/>
                            </a:lnTo>
                            <a:lnTo>
                              <a:pt x="376" y="19"/>
                            </a:lnTo>
                            <a:lnTo>
                              <a:pt x="372" y="19"/>
                            </a:lnTo>
                            <a:lnTo>
                              <a:pt x="368" y="17"/>
                            </a:lnTo>
                            <a:lnTo>
                              <a:pt x="363" y="15"/>
                            </a:lnTo>
                            <a:lnTo>
                              <a:pt x="359" y="13"/>
                            </a:lnTo>
                            <a:lnTo>
                              <a:pt x="353" y="13"/>
                            </a:lnTo>
                            <a:lnTo>
                              <a:pt x="348" y="11"/>
                            </a:lnTo>
                            <a:lnTo>
                              <a:pt x="342" y="10"/>
                            </a:lnTo>
                            <a:lnTo>
                              <a:pt x="336" y="8"/>
                            </a:lnTo>
                            <a:lnTo>
                              <a:pt x="330" y="8"/>
                            </a:lnTo>
                            <a:lnTo>
                              <a:pt x="327" y="6"/>
                            </a:lnTo>
                            <a:lnTo>
                              <a:pt x="325" y="6"/>
                            </a:lnTo>
                            <a:lnTo>
                              <a:pt x="321" y="4"/>
                            </a:lnTo>
                            <a:lnTo>
                              <a:pt x="319" y="4"/>
                            </a:lnTo>
                            <a:lnTo>
                              <a:pt x="313" y="4"/>
                            </a:lnTo>
                            <a:lnTo>
                              <a:pt x="308" y="4"/>
                            </a:lnTo>
                            <a:lnTo>
                              <a:pt x="304" y="2"/>
                            </a:lnTo>
                            <a:lnTo>
                              <a:pt x="300" y="2"/>
                            </a:lnTo>
                            <a:lnTo>
                              <a:pt x="298" y="2"/>
                            </a:lnTo>
                            <a:lnTo>
                              <a:pt x="294" y="2"/>
                            </a:lnTo>
                            <a:lnTo>
                              <a:pt x="291" y="0"/>
                            </a:lnTo>
                            <a:lnTo>
                              <a:pt x="289" y="0"/>
                            </a:lnTo>
                            <a:lnTo>
                              <a:pt x="285" y="0"/>
                            </a:lnTo>
                            <a:lnTo>
                              <a:pt x="283" y="0"/>
                            </a:lnTo>
                            <a:lnTo>
                              <a:pt x="275" y="0"/>
                            </a:lnTo>
                            <a:lnTo>
                              <a:pt x="270" y="0"/>
                            </a:lnTo>
                            <a:lnTo>
                              <a:pt x="264" y="0"/>
                            </a:lnTo>
                            <a:lnTo>
                              <a:pt x="260" y="2"/>
                            </a:lnTo>
                            <a:lnTo>
                              <a:pt x="256" y="2"/>
                            </a:lnTo>
                            <a:lnTo>
                              <a:pt x="253" y="2"/>
                            </a:lnTo>
                            <a:lnTo>
                              <a:pt x="251" y="2"/>
                            </a:lnTo>
                            <a:lnTo>
                              <a:pt x="247" y="4"/>
                            </a:lnTo>
                            <a:lnTo>
                              <a:pt x="241" y="4"/>
                            </a:lnTo>
                            <a:lnTo>
                              <a:pt x="235" y="6"/>
                            </a:lnTo>
                            <a:lnTo>
                              <a:pt x="230" y="6"/>
                            </a:lnTo>
                            <a:lnTo>
                              <a:pt x="226" y="8"/>
                            </a:lnTo>
                            <a:lnTo>
                              <a:pt x="220" y="10"/>
                            </a:lnTo>
                            <a:lnTo>
                              <a:pt x="215" y="11"/>
                            </a:lnTo>
                            <a:lnTo>
                              <a:pt x="211" y="13"/>
                            </a:lnTo>
                            <a:lnTo>
                              <a:pt x="205" y="15"/>
                            </a:lnTo>
                            <a:lnTo>
                              <a:pt x="201" y="17"/>
                            </a:lnTo>
                            <a:lnTo>
                              <a:pt x="196" y="19"/>
                            </a:lnTo>
                            <a:lnTo>
                              <a:pt x="192" y="21"/>
                            </a:lnTo>
                            <a:lnTo>
                              <a:pt x="186" y="23"/>
                            </a:lnTo>
                            <a:lnTo>
                              <a:pt x="182" y="25"/>
                            </a:lnTo>
                            <a:lnTo>
                              <a:pt x="178" y="29"/>
                            </a:lnTo>
                            <a:lnTo>
                              <a:pt x="175" y="29"/>
                            </a:lnTo>
                            <a:lnTo>
                              <a:pt x="171" y="32"/>
                            </a:lnTo>
                            <a:lnTo>
                              <a:pt x="167" y="34"/>
                            </a:lnTo>
                            <a:lnTo>
                              <a:pt x="163" y="36"/>
                            </a:lnTo>
                            <a:lnTo>
                              <a:pt x="159" y="38"/>
                            </a:lnTo>
                            <a:lnTo>
                              <a:pt x="156" y="42"/>
                            </a:lnTo>
                            <a:lnTo>
                              <a:pt x="154" y="44"/>
                            </a:lnTo>
                            <a:lnTo>
                              <a:pt x="150" y="46"/>
                            </a:lnTo>
                            <a:lnTo>
                              <a:pt x="146" y="48"/>
                            </a:lnTo>
                            <a:lnTo>
                              <a:pt x="142" y="51"/>
                            </a:lnTo>
                            <a:lnTo>
                              <a:pt x="140" y="53"/>
                            </a:lnTo>
                            <a:lnTo>
                              <a:pt x="139" y="55"/>
                            </a:lnTo>
                            <a:lnTo>
                              <a:pt x="133" y="61"/>
                            </a:lnTo>
                            <a:lnTo>
                              <a:pt x="127" y="65"/>
                            </a:lnTo>
                            <a:lnTo>
                              <a:pt x="123" y="67"/>
                            </a:lnTo>
                            <a:lnTo>
                              <a:pt x="121" y="68"/>
                            </a:lnTo>
                            <a:lnTo>
                              <a:pt x="118" y="68"/>
                            </a:lnTo>
                            <a:lnTo>
                              <a:pt x="114" y="70"/>
                            </a:lnTo>
                            <a:lnTo>
                              <a:pt x="108" y="70"/>
                            </a:lnTo>
                            <a:lnTo>
                              <a:pt x="104" y="70"/>
                            </a:lnTo>
                            <a:lnTo>
                              <a:pt x="99" y="70"/>
                            </a:lnTo>
                            <a:lnTo>
                              <a:pt x="95" y="70"/>
                            </a:lnTo>
                            <a:lnTo>
                              <a:pt x="89" y="70"/>
                            </a:lnTo>
                            <a:lnTo>
                              <a:pt x="83" y="68"/>
                            </a:lnTo>
                            <a:lnTo>
                              <a:pt x="78" y="68"/>
                            </a:lnTo>
                            <a:lnTo>
                              <a:pt x="74" y="67"/>
                            </a:lnTo>
                            <a:lnTo>
                              <a:pt x="68" y="67"/>
                            </a:lnTo>
                            <a:lnTo>
                              <a:pt x="63" y="65"/>
                            </a:lnTo>
                            <a:lnTo>
                              <a:pt x="57" y="63"/>
                            </a:lnTo>
                            <a:lnTo>
                              <a:pt x="53" y="63"/>
                            </a:lnTo>
                            <a:lnTo>
                              <a:pt x="47" y="59"/>
                            </a:lnTo>
                            <a:lnTo>
                              <a:pt x="42" y="57"/>
                            </a:lnTo>
                            <a:lnTo>
                              <a:pt x="36" y="57"/>
                            </a:lnTo>
                            <a:lnTo>
                              <a:pt x="32" y="55"/>
                            </a:lnTo>
                            <a:lnTo>
                              <a:pt x="26" y="53"/>
                            </a:lnTo>
                            <a:lnTo>
                              <a:pt x="23" y="51"/>
                            </a:lnTo>
                            <a:lnTo>
                              <a:pt x="19" y="49"/>
                            </a:lnTo>
                            <a:lnTo>
                              <a:pt x="15" y="48"/>
                            </a:lnTo>
                            <a:lnTo>
                              <a:pt x="11" y="48"/>
                            </a:lnTo>
                            <a:lnTo>
                              <a:pt x="7" y="46"/>
                            </a:lnTo>
                            <a:lnTo>
                              <a:pt x="6" y="44"/>
                            </a:lnTo>
                            <a:lnTo>
                              <a:pt x="4" y="44"/>
                            </a:lnTo>
                            <a:lnTo>
                              <a:pt x="0" y="42"/>
                            </a:lnTo>
                            <a:lnTo>
                              <a:pt x="0" y="42"/>
                            </a:lnTo>
                            <a:lnTo>
                              <a:pt x="0" y="42"/>
                            </a:lnTo>
                            <a:lnTo>
                              <a:pt x="4" y="46"/>
                            </a:lnTo>
                            <a:lnTo>
                              <a:pt x="6" y="48"/>
                            </a:lnTo>
                            <a:lnTo>
                              <a:pt x="7" y="51"/>
                            </a:lnTo>
                            <a:lnTo>
                              <a:pt x="9" y="55"/>
                            </a:lnTo>
                            <a:lnTo>
                              <a:pt x="13" y="59"/>
                            </a:lnTo>
                            <a:lnTo>
                              <a:pt x="17" y="63"/>
                            </a:lnTo>
                            <a:lnTo>
                              <a:pt x="21" y="67"/>
                            </a:lnTo>
                            <a:lnTo>
                              <a:pt x="25" y="70"/>
                            </a:lnTo>
                            <a:lnTo>
                              <a:pt x="28" y="76"/>
                            </a:lnTo>
                            <a:lnTo>
                              <a:pt x="34" y="82"/>
                            </a:lnTo>
                            <a:lnTo>
                              <a:pt x="38" y="86"/>
                            </a:lnTo>
                            <a:lnTo>
                              <a:pt x="44" y="91"/>
                            </a:lnTo>
                            <a:lnTo>
                              <a:pt x="47" y="97"/>
                            </a:lnTo>
                            <a:lnTo>
                              <a:pt x="53" y="103"/>
                            </a:lnTo>
                            <a:lnTo>
                              <a:pt x="59" y="108"/>
                            </a:lnTo>
                            <a:lnTo>
                              <a:pt x="63" y="112"/>
                            </a:lnTo>
                            <a:lnTo>
                              <a:pt x="68" y="118"/>
                            </a:lnTo>
                            <a:lnTo>
                              <a:pt x="74" y="124"/>
                            </a:lnTo>
                            <a:lnTo>
                              <a:pt x="80" y="129"/>
                            </a:lnTo>
                            <a:lnTo>
                              <a:pt x="85" y="133"/>
                            </a:lnTo>
                            <a:lnTo>
                              <a:pt x="91" y="139"/>
                            </a:lnTo>
                            <a:lnTo>
                              <a:pt x="95" y="143"/>
                            </a:lnTo>
                            <a:lnTo>
                              <a:pt x="101" y="146"/>
                            </a:lnTo>
                            <a:lnTo>
                              <a:pt x="104" y="150"/>
                            </a:lnTo>
                            <a:lnTo>
                              <a:pt x="110" y="154"/>
                            </a:lnTo>
                            <a:lnTo>
                              <a:pt x="114" y="158"/>
                            </a:lnTo>
                            <a:lnTo>
                              <a:pt x="120" y="160"/>
                            </a:lnTo>
                            <a:lnTo>
                              <a:pt x="123" y="163"/>
                            </a:lnTo>
                            <a:lnTo>
                              <a:pt x="127" y="165"/>
                            </a:lnTo>
                            <a:lnTo>
                              <a:pt x="131" y="165"/>
                            </a:lnTo>
                            <a:lnTo>
                              <a:pt x="135" y="167"/>
                            </a:lnTo>
                            <a:lnTo>
                              <a:pt x="139" y="169"/>
                            </a:lnTo>
                            <a:lnTo>
                              <a:pt x="142" y="169"/>
                            </a:lnTo>
                            <a:lnTo>
                              <a:pt x="144" y="171"/>
                            </a:lnTo>
                            <a:lnTo>
                              <a:pt x="148" y="173"/>
                            </a:lnTo>
                            <a:lnTo>
                              <a:pt x="154" y="173"/>
                            </a:lnTo>
                            <a:lnTo>
                              <a:pt x="158" y="175"/>
                            </a:lnTo>
                            <a:lnTo>
                              <a:pt x="159" y="177"/>
                            </a:lnTo>
                            <a:lnTo>
                              <a:pt x="163" y="177"/>
                            </a:lnTo>
                            <a:lnTo>
                              <a:pt x="167" y="179"/>
                            </a:lnTo>
                            <a:lnTo>
                              <a:pt x="173" y="179"/>
                            </a:lnTo>
                            <a:lnTo>
                              <a:pt x="175" y="181"/>
                            </a:lnTo>
                            <a:lnTo>
                              <a:pt x="178" y="182"/>
                            </a:lnTo>
                            <a:lnTo>
                              <a:pt x="182" y="182"/>
                            </a:lnTo>
                            <a:lnTo>
                              <a:pt x="188" y="184"/>
                            </a:lnTo>
                            <a:lnTo>
                              <a:pt x="192" y="184"/>
                            </a:lnTo>
                            <a:lnTo>
                              <a:pt x="196" y="186"/>
                            </a:lnTo>
                            <a:lnTo>
                              <a:pt x="199" y="186"/>
                            </a:lnTo>
                            <a:lnTo>
                              <a:pt x="203" y="188"/>
                            </a:lnTo>
                            <a:lnTo>
                              <a:pt x="207" y="188"/>
                            </a:lnTo>
                            <a:lnTo>
                              <a:pt x="211" y="190"/>
                            </a:lnTo>
                            <a:lnTo>
                              <a:pt x="216" y="190"/>
                            </a:lnTo>
                            <a:lnTo>
                              <a:pt x="220" y="192"/>
                            </a:lnTo>
                            <a:lnTo>
                              <a:pt x="224" y="192"/>
                            </a:lnTo>
                            <a:lnTo>
                              <a:pt x="230" y="192"/>
                            </a:lnTo>
                            <a:lnTo>
                              <a:pt x="234" y="192"/>
                            </a:lnTo>
                            <a:lnTo>
                              <a:pt x="239" y="194"/>
                            </a:lnTo>
                            <a:lnTo>
                              <a:pt x="243" y="194"/>
                            </a:lnTo>
                            <a:lnTo>
                              <a:pt x="249" y="194"/>
                            </a:lnTo>
                            <a:lnTo>
                              <a:pt x="254" y="194"/>
                            </a:lnTo>
                            <a:lnTo>
                              <a:pt x="260" y="194"/>
                            </a:lnTo>
                            <a:lnTo>
                              <a:pt x="264" y="194"/>
                            </a:lnTo>
                            <a:lnTo>
                              <a:pt x="270" y="192"/>
                            </a:lnTo>
                            <a:lnTo>
                              <a:pt x="275" y="192"/>
                            </a:lnTo>
                            <a:lnTo>
                              <a:pt x="281" y="190"/>
                            </a:lnTo>
                            <a:lnTo>
                              <a:pt x="285" y="188"/>
                            </a:lnTo>
                            <a:lnTo>
                              <a:pt x="292" y="188"/>
                            </a:lnTo>
                            <a:lnTo>
                              <a:pt x="298" y="186"/>
                            </a:lnTo>
                            <a:lnTo>
                              <a:pt x="304" y="184"/>
                            </a:lnTo>
                            <a:lnTo>
                              <a:pt x="310" y="182"/>
                            </a:lnTo>
                            <a:lnTo>
                              <a:pt x="315" y="181"/>
                            </a:lnTo>
                            <a:lnTo>
                              <a:pt x="321" y="179"/>
                            </a:lnTo>
                            <a:lnTo>
                              <a:pt x="327" y="177"/>
                            </a:lnTo>
                            <a:lnTo>
                              <a:pt x="332" y="173"/>
                            </a:lnTo>
                            <a:lnTo>
                              <a:pt x="336" y="173"/>
                            </a:lnTo>
                            <a:lnTo>
                              <a:pt x="342" y="169"/>
                            </a:lnTo>
                            <a:lnTo>
                              <a:pt x="348" y="167"/>
                            </a:lnTo>
                            <a:lnTo>
                              <a:pt x="353" y="165"/>
                            </a:lnTo>
                            <a:lnTo>
                              <a:pt x="357" y="163"/>
                            </a:lnTo>
                            <a:lnTo>
                              <a:pt x="363" y="160"/>
                            </a:lnTo>
                            <a:lnTo>
                              <a:pt x="367" y="160"/>
                            </a:lnTo>
                            <a:lnTo>
                              <a:pt x="370" y="156"/>
                            </a:lnTo>
                            <a:lnTo>
                              <a:pt x="374" y="154"/>
                            </a:lnTo>
                            <a:lnTo>
                              <a:pt x="378" y="154"/>
                            </a:lnTo>
                            <a:lnTo>
                              <a:pt x="382" y="152"/>
                            </a:lnTo>
                            <a:lnTo>
                              <a:pt x="387" y="148"/>
                            </a:lnTo>
                            <a:lnTo>
                              <a:pt x="391" y="146"/>
                            </a:lnTo>
                            <a:lnTo>
                              <a:pt x="395" y="144"/>
                            </a:lnTo>
                            <a:lnTo>
                              <a:pt x="395" y="144"/>
                            </a:lnTo>
                            <a:lnTo>
                              <a:pt x="403" y="30"/>
                            </a:lnTo>
                            <a:lnTo>
                              <a:pt x="403" y="30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7" name="Freeform 20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527176" y="950913"/>
                        <a:ext cx="352425" cy="287338"/>
                      </a:xfrm>
                      <a:custGeom>
                        <a:avLst/>
                        <a:gdLst>
                          <a:gd name="T0" fmla="*/ 435 w 445"/>
                          <a:gd name="T1" fmla="*/ 209 h 361"/>
                          <a:gd name="T2" fmla="*/ 420 w 445"/>
                          <a:gd name="T3" fmla="*/ 204 h 361"/>
                          <a:gd name="T4" fmla="*/ 399 w 445"/>
                          <a:gd name="T5" fmla="*/ 196 h 361"/>
                          <a:gd name="T6" fmla="*/ 378 w 445"/>
                          <a:gd name="T7" fmla="*/ 188 h 361"/>
                          <a:gd name="T8" fmla="*/ 365 w 445"/>
                          <a:gd name="T9" fmla="*/ 183 h 361"/>
                          <a:gd name="T10" fmla="*/ 350 w 445"/>
                          <a:gd name="T11" fmla="*/ 177 h 361"/>
                          <a:gd name="T12" fmla="*/ 337 w 445"/>
                          <a:gd name="T13" fmla="*/ 171 h 361"/>
                          <a:gd name="T14" fmla="*/ 323 w 445"/>
                          <a:gd name="T15" fmla="*/ 164 h 361"/>
                          <a:gd name="T16" fmla="*/ 310 w 445"/>
                          <a:gd name="T17" fmla="*/ 156 h 361"/>
                          <a:gd name="T18" fmla="*/ 297 w 445"/>
                          <a:gd name="T19" fmla="*/ 148 h 361"/>
                          <a:gd name="T20" fmla="*/ 283 w 445"/>
                          <a:gd name="T21" fmla="*/ 139 h 361"/>
                          <a:gd name="T22" fmla="*/ 264 w 445"/>
                          <a:gd name="T23" fmla="*/ 120 h 361"/>
                          <a:gd name="T24" fmla="*/ 249 w 445"/>
                          <a:gd name="T25" fmla="*/ 101 h 361"/>
                          <a:gd name="T26" fmla="*/ 236 w 445"/>
                          <a:gd name="T27" fmla="*/ 82 h 361"/>
                          <a:gd name="T28" fmla="*/ 226 w 445"/>
                          <a:gd name="T29" fmla="*/ 63 h 361"/>
                          <a:gd name="T30" fmla="*/ 215 w 445"/>
                          <a:gd name="T31" fmla="*/ 46 h 361"/>
                          <a:gd name="T32" fmla="*/ 205 w 445"/>
                          <a:gd name="T33" fmla="*/ 31 h 361"/>
                          <a:gd name="T34" fmla="*/ 190 w 445"/>
                          <a:gd name="T35" fmla="*/ 16 h 361"/>
                          <a:gd name="T36" fmla="*/ 173 w 445"/>
                          <a:gd name="T37" fmla="*/ 8 h 361"/>
                          <a:gd name="T38" fmla="*/ 150 w 445"/>
                          <a:gd name="T39" fmla="*/ 2 h 361"/>
                          <a:gd name="T40" fmla="*/ 135 w 445"/>
                          <a:gd name="T41" fmla="*/ 0 h 361"/>
                          <a:gd name="T42" fmla="*/ 122 w 445"/>
                          <a:gd name="T43" fmla="*/ 0 h 361"/>
                          <a:gd name="T44" fmla="*/ 107 w 445"/>
                          <a:gd name="T45" fmla="*/ 0 h 361"/>
                          <a:gd name="T46" fmla="*/ 93 w 445"/>
                          <a:gd name="T47" fmla="*/ 0 h 361"/>
                          <a:gd name="T48" fmla="*/ 80 w 445"/>
                          <a:gd name="T49" fmla="*/ 2 h 361"/>
                          <a:gd name="T50" fmla="*/ 65 w 445"/>
                          <a:gd name="T51" fmla="*/ 2 h 361"/>
                          <a:gd name="T52" fmla="*/ 53 w 445"/>
                          <a:gd name="T53" fmla="*/ 6 h 361"/>
                          <a:gd name="T54" fmla="*/ 33 w 445"/>
                          <a:gd name="T55" fmla="*/ 8 h 361"/>
                          <a:gd name="T56" fmla="*/ 14 w 445"/>
                          <a:gd name="T57" fmla="*/ 12 h 361"/>
                          <a:gd name="T58" fmla="*/ 0 w 445"/>
                          <a:gd name="T59" fmla="*/ 16 h 361"/>
                          <a:gd name="T60" fmla="*/ 6 w 445"/>
                          <a:gd name="T61" fmla="*/ 17 h 361"/>
                          <a:gd name="T62" fmla="*/ 21 w 445"/>
                          <a:gd name="T63" fmla="*/ 23 h 361"/>
                          <a:gd name="T64" fmla="*/ 42 w 445"/>
                          <a:gd name="T65" fmla="*/ 31 h 361"/>
                          <a:gd name="T66" fmla="*/ 57 w 445"/>
                          <a:gd name="T67" fmla="*/ 36 h 361"/>
                          <a:gd name="T68" fmla="*/ 74 w 445"/>
                          <a:gd name="T69" fmla="*/ 46 h 361"/>
                          <a:gd name="T70" fmla="*/ 88 w 445"/>
                          <a:gd name="T71" fmla="*/ 52 h 361"/>
                          <a:gd name="T72" fmla="*/ 101 w 445"/>
                          <a:gd name="T73" fmla="*/ 57 h 361"/>
                          <a:gd name="T74" fmla="*/ 116 w 445"/>
                          <a:gd name="T75" fmla="*/ 67 h 361"/>
                          <a:gd name="T76" fmla="*/ 139 w 445"/>
                          <a:gd name="T77" fmla="*/ 84 h 361"/>
                          <a:gd name="T78" fmla="*/ 158 w 445"/>
                          <a:gd name="T79" fmla="*/ 103 h 361"/>
                          <a:gd name="T80" fmla="*/ 171 w 445"/>
                          <a:gd name="T81" fmla="*/ 124 h 361"/>
                          <a:gd name="T82" fmla="*/ 179 w 445"/>
                          <a:gd name="T83" fmla="*/ 145 h 361"/>
                          <a:gd name="T84" fmla="*/ 183 w 445"/>
                          <a:gd name="T85" fmla="*/ 167 h 361"/>
                          <a:gd name="T86" fmla="*/ 188 w 445"/>
                          <a:gd name="T87" fmla="*/ 188 h 361"/>
                          <a:gd name="T88" fmla="*/ 192 w 445"/>
                          <a:gd name="T89" fmla="*/ 211 h 361"/>
                          <a:gd name="T90" fmla="*/ 198 w 445"/>
                          <a:gd name="T91" fmla="*/ 234 h 361"/>
                          <a:gd name="T92" fmla="*/ 207 w 445"/>
                          <a:gd name="T93" fmla="*/ 255 h 361"/>
                          <a:gd name="T94" fmla="*/ 221 w 445"/>
                          <a:gd name="T95" fmla="*/ 276 h 361"/>
                          <a:gd name="T96" fmla="*/ 242 w 445"/>
                          <a:gd name="T97" fmla="*/ 295 h 361"/>
                          <a:gd name="T98" fmla="*/ 264 w 445"/>
                          <a:gd name="T99" fmla="*/ 312 h 361"/>
                          <a:gd name="T100" fmla="*/ 280 w 445"/>
                          <a:gd name="T101" fmla="*/ 321 h 361"/>
                          <a:gd name="T102" fmla="*/ 291 w 445"/>
                          <a:gd name="T103" fmla="*/ 327 h 361"/>
                          <a:gd name="T104" fmla="*/ 304 w 445"/>
                          <a:gd name="T105" fmla="*/ 335 h 361"/>
                          <a:gd name="T106" fmla="*/ 323 w 445"/>
                          <a:gd name="T107" fmla="*/ 344 h 361"/>
                          <a:gd name="T108" fmla="*/ 344 w 445"/>
                          <a:gd name="T109" fmla="*/ 352 h 361"/>
                          <a:gd name="T110" fmla="*/ 357 w 445"/>
                          <a:gd name="T111" fmla="*/ 357 h 361"/>
                          <a:gd name="T112" fmla="*/ 445 w 445"/>
                          <a:gd name="T113" fmla="*/ 211 h 361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  <a:cxn ang="0">
                            <a:pos x="T106" y="T107"/>
                          </a:cxn>
                          <a:cxn ang="0">
                            <a:pos x="T108" y="T109"/>
                          </a:cxn>
                          <a:cxn ang="0">
                            <a:pos x="T110" y="T111"/>
                          </a:cxn>
                          <a:cxn ang="0">
                            <a:pos x="T112" y="T113"/>
                          </a:cxn>
                        </a:cxnLst>
                        <a:rect l="0" t="0" r="r" b="b"/>
                        <a:pathLst>
                          <a:path w="445" h="361">
                            <a:moveTo>
                              <a:pt x="445" y="211"/>
                            </a:moveTo>
                            <a:lnTo>
                              <a:pt x="443" y="211"/>
                            </a:lnTo>
                            <a:lnTo>
                              <a:pt x="439" y="209"/>
                            </a:lnTo>
                            <a:lnTo>
                              <a:pt x="435" y="209"/>
                            </a:lnTo>
                            <a:lnTo>
                              <a:pt x="433" y="207"/>
                            </a:lnTo>
                            <a:lnTo>
                              <a:pt x="430" y="205"/>
                            </a:lnTo>
                            <a:lnTo>
                              <a:pt x="426" y="205"/>
                            </a:lnTo>
                            <a:lnTo>
                              <a:pt x="420" y="204"/>
                            </a:lnTo>
                            <a:lnTo>
                              <a:pt x="416" y="202"/>
                            </a:lnTo>
                            <a:lnTo>
                              <a:pt x="411" y="200"/>
                            </a:lnTo>
                            <a:lnTo>
                              <a:pt x="405" y="200"/>
                            </a:lnTo>
                            <a:lnTo>
                              <a:pt x="399" y="196"/>
                            </a:lnTo>
                            <a:lnTo>
                              <a:pt x="394" y="196"/>
                            </a:lnTo>
                            <a:lnTo>
                              <a:pt x="388" y="192"/>
                            </a:lnTo>
                            <a:lnTo>
                              <a:pt x="382" y="190"/>
                            </a:lnTo>
                            <a:lnTo>
                              <a:pt x="378" y="188"/>
                            </a:lnTo>
                            <a:lnTo>
                              <a:pt x="375" y="188"/>
                            </a:lnTo>
                            <a:lnTo>
                              <a:pt x="371" y="186"/>
                            </a:lnTo>
                            <a:lnTo>
                              <a:pt x="369" y="185"/>
                            </a:lnTo>
                            <a:lnTo>
                              <a:pt x="365" y="183"/>
                            </a:lnTo>
                            <a:lnTo>
                              <a:pt x="361" y="183"/>
                            </a:lnTo>
                            <a:lnTo>
                              <a:pt x="357" y="181"/>
                            </a:lnTo>
                            <a:lnTo>
                              <a:pt x="354" y="179"/>
                            </a:lnTo>
                            <a:lnTo>
                              <a:pt x="350" y="177"/>
                            </a:lnTo>
                            <a:lnTo>
                              <a:pt x="348" y="177"/>
                            </a:lnTo>
                            <a:lnTo>
                              <a:pt x="344" y="175"/>
                            </a:lnTo>
                            <a:lnTo>
                              <a:pt x="340" y="173"/>
                            </a:lnTo>
                            <a:lnTo>
                              <a:pt x="337" y="171"/>
                            </a:lnTo>
                            <a:lnTo>
                              <a:pt x="335" y="169"/>
                            </a:lnTo>
                            <a:lnTo>
                              <a:pt x="331" y="167"/>
                            </a:lnTo>
                            <a:lnTo>
                              <a:pt x="327" y="167"/>
                            </a:lnTo>
                            <a:lnTo>
                              <a:pt x="323" y="164"/>
                            </a:lnTo>
                            <a:lnTo>
                              <a:pt x="321" y="162"/>
                            </a:lnTo>
                            <a:lnTo>
                              <a:pt x="318" y="162"/>
                            </a:lnTo>
                            <a:lnTo>
                              <a:pt x="314" y="160"/>
                            </a:lnTo>
                            <a:lnTo>
                              <a:pt x="310" y="156"/>
                            </a:lnTo>
                            <a:lnTo>
                              <a:pt x="306" y="156"/>
                            </a:lnTo>
                            <a:lnTo>
                              <a:pt x="304" y="152"/>
                            </a:lnTo>
                            <a:lnTo>
                              <a:pt x="300" y="152"/>
                            </a:lnTo>
                            <a:lnTo>
                              <a:pt x="297" y="148"/>
                            </a:lnTo>
                            <a:lnTo>
                              <a:pt x="295" y="147"/>
                            </a:lnTo>
                            <a:lnTo>
                              <a:pt x="291" y="145"/>
                            </a:lnTo>
                            <a:lnTo>
                              <a:pt x="289" y="143"/>
                            </a:lnTo>
                            <a:lnTo>
                              <a:pt x="283" y="139"/>
                            </a:lnTo>
                            <a:lnTo>
                              <a:pt x="278" y="135"/>
                            </a:lnTo>
                            <a:lnTo>
                              <a:pt x="274" y="129"/>
                            </a:lnTo>
                            <a:lnTo>
                              <a:pt x="268" y="126"/>
                            </a:lnTo>
                            <a:lnTo>
                              <a:pt x="264" y="120"/>
                            </a:lnTo>
                            <a:lnTo>
                              <a:pt x="261" y="116"/>
                            </a:lnTo>
                            <a:lnTo>
                              <a:pt x="255" y="110"/>
                            </a:lnTo>
                            <a:lnTo>
                              <a:pt x="253" y="107"/>
                            </a:lnTo>
                            <a:lnTo>
                              <a:pt x="249" y="101"/>
                            </a:lnTo>
                            <a:lnTo>
                              <a:pt x="245" y="97"/>
                            </a:lnTo>
                            <a:lnTo>
                              <a:pt x="243" y="91"/>
                            </a:lnTo>
                            <a:lnTo>
                              <a:pt x="240" y="88"/>
                            </a:lnTo>
                            <a:lnTo>
                              <a:pt x="236" y="82"/>
                            </a:lnTo>
                            <a:lnTo>
                              <a:pt x="234" y="78"/>
                            </a:lnTo>
                            <a:lnTo>
                              <a:pt x="232" y="72"/>
                            </a:lnTo>
                            <a:lnTo>
                              <a:pt x="230" y="69"/>
                            </a:lnTo>
                            <a:lnTo>
                              <a:pt x="226" y="63"/>
                            </a:lnTo>
                            <a:lnTo>
                              <a:pt x="224" y="59"/>
                            </a:lnTo>
                            <a:lnTo>
                              <a:pt x="221" y="55"/>
                            </a:lnTo>
                            <a:lnTo>
                              <a:pt x="219" y="50"/>
                            </a:lnTo>
                            <a:lnTo>
                              <a:pt x="215" y="46"/>
                            </a:lnTo>
                            <a:lnTo>
                              <a:pt x="213" y="42"/>
                            </a:lnTo>
                            <a:lnTo>
                              <a:pt x="211" y="36"/>
                            </a:lnTo>
                            <a:lnTo>
                              <a:pt x="207" y="33"/>
                            </a:lnTo>
                            <a:lnTo>
                              <a:pt x="205" y="31"/>
                            </a:lnTo>
                            <a:lnTo>
                              <a:pt x="202" y="27"/>
                            </a:lnTo>
                            <a:lnTo>
                              <a:pt x="198" y="23"/>
                            </a:lnTo>
                            <a:lnTo>
                              <a:pt x="194" y="19"/>
                            </a:lnTo>
                            <a:lnTo>
                              <a:pt x="190" y="16"/>
                            </a:lnTo>
                            <a:lnTo>
                              <a:pt x="186" y="14"/>
                            </a:lnTo>
                            <a:lnTo>
                              <a:pt x="183" y="12"/>
                            </a:lnTo>
                            <a:lnTo>
                              <a:pt x="177" y="10"/>
                            </a:lnTo>
                            <a:lnTo>
                              <a:pt x="173" y="8"/>
                            </a:lnTo>
                            <a:lnTo>
                              <a:pt x="167" y="6"/>
                            </a:lnTo>
                            <a:lnTo>
                              <a:pt x="162" y="4"/>
                            </a:lnTo>
                            <a:lnTo>
                              <a:pt x="156" y="2"/>
                            </a:lnTo>
                            <a:lnTo>
                              <a:pt x="150" y="2"/>
                            </a:lnTo>
                            <a:lnTo>
                              <a:pt x="145" y="0"/>
                            </a:lnTo>
                            <a:lnTo>
                              <a:pt x="141" y="0"/>
                            </a:lnTo>
                            <a:lnTo>
                              <a:pt x="137" y="0"/>
                            </a:lnTo>
                            <a:lnTo>
                              <a:pt x="135" y="0"/>
                            </a:lnTo>
                            <a:lnTo>
                              <a:pt x="131" y="0"/>
                            </a:lnTo>
                            <a:lnTo>
                              <a:pt x="128" y="0"/>
                            </a:lnTo>
                            <a:lnTo>
                              <a:pt x="124" y="0"/>
                            </a:lnTo>
                            <a:lnTo>
                              <a:pt x="122" y="0"/>
                            </a:lnTo>
                            <a:lnTo>
                              <a:pt x="118" y="0"/>
                            </a:lnTo>
                            <a:lnTo>
                              <a:pt x="114" y="0"/>
                            </a:lnTo>
                            <a:lnTo>
                              <a:pt x="110" y="0"/>
                            </a:lnTo>
                            <a:lnTo>
                              <a:pt x="107" y="0"/>
                            </a:lnTo>
                            <a:lnTo>
                              <a:pt x="105" y="0"/>
                            </a:lnTo>
                            <a:lnTo>
                              <a:pt x="99" y="0"/>
                            </a:lnTo>
                            <a:lnTo>
                              <a:pt x="97" y="0"/>
                            </a:lnTo>
                            <a:lnTo>
                              <a:pt x="93" y="0"/>
                            </a:lnTo>
                            <a:lnTo>
                              <a:pt x="90" y="0"/>
                            </a:lnTo>
                            <a:lnTo>
                              <a:pt x="86" y="0"/>
                            </a:lnTo>
                            <a:lnTo>
                              <a:pt x="82" y="0"/>
                            </a:lnTo>
                            <a:lnTo>
                              <a:pt x="80" y="2"/>
                            </a:lnTo>
                            <a:lnTo>
                              <a:pt x="76" y="2"/>
                            </a:lnTo>
                            <a:lnTo>
                              <a:pt x="72" y="2"/>
                            </a:lnTo>
                            <a:lnTo>
                              <a:pt x="69" y="2"/>
                            </a:lnTo>
                            <a:lnTo>
                              <a:pt x="65" y="2"/>
                            </a:lnTo>
                            <a:lnTo>
                              <a:pt x="63" y="4"/>
                            </a:lnTo>
                            <a:lnTo>
                              <a:pt x="59" y="4"/>
                            </a:lnTo>
                            <a:lnTo>
                              <a:pt x="55" y="4"/>
                            </a:lnTo>
                            <a:lnTo>
                              <a:pt x="53" y="6"/>
                            </a:lnTo>
                            <a:lnTo>
                              <a:pt x="50" y="6"/>
                            </a:lnTo>
                            <a:lnTo>
                              <a:pt x="44" y="6"/>
                            </a:lnTo>
                            <a:lnTo>
                              <a:pt x="38" y="8"/>
                            </a:lnTo>
                            <a:lnTo>
                              <a:pt x="33" y="8"/>
                            </a:lnTo>
                            <a:lnTo>
                              <a:pt x="27" y="10"/>
                            </a:lnTo>
                            <a:lnTo>
                              <a:pt x="21" y="12"/>
                            </a:lnTo>
                            <a:lnTo>
                              <a:pt x="17" y="12"/>
                            </a:lnTo>
                            <a:lnTo>
                              <a:pt x="14" y="12"/>
                            </a:lnTo>
                            <a:lnTo>
                              <a:pt x="10" y="14"/>
                            </a:lnTo>
                            <a:lnTo>
                              <a:pt x="6" y="14"/>
                            </a:lnTo>
                            <a:lnTo>
                              <a:pt x="4" y="16"/>
                            </a:lnTo>
                            <a:lnTo>
                              <a:pt x="0" y="16"/>
                            </a:lnTo>
                            <a:lnTo>
                              <a:pt x="0" y="16"/>
                            </a:lnTo>
                            <a:lnTo>
                              <a:pt x="0" y="16"/>
                            </a:lnTo>
                            <a:lnTo>
                              <a:pt x="4" y="17"/>
                            </a:lnTo>
                            <a:lnTo>
                              <a:pt x="6" y="17"/>
                            </a:lnTo>
                            <a:lnTo>
                              <a:pt x="10" y="19"/>
                            </a:lnTo>
                            <a:lnTo>
                              <a:pt x="14" y="21"/>
                            </a:lnTo>
                            <a:lnTo>
                              <a:pt x="17" y="21"/>
                            </a:lnTo>
                            <a:lnTo>
                              <a:pt x="21" y="23"/>
                            </a:lnTo>
                            <a:lnTo>
                              <a:pt x="25" y="25"/>
                            </a:lnTo>
                            <a:lnTo>
                              <a:pt x="31" y="27"/>
                            </a:lnTo>
                            <a:lnTo>
                              <a:pt x="36" y="29"/>
                            </a:lnTo>
                            <a:lnTo>
                              <a:pt x="42" y="31"/>
                            </a:lnTo>
                            <a:lnTo>
                              <a:pt x="48" y="33"/>
                            </a:lnTo>
                            <a:lnTo>
                              <a:pt x="50" y="35"/>
                            </a:lnTo>
                            <a:lnTo>
                              <a:pt x="53" y="35"/>
                            </a:lnTo>
                            <a:lnTo>
                              <a:pt x="57" y="36"/>
                            </a:lnTo>
                            <a:lnTo>
                              <a:pt x="61" y="38"/>
                            </a:lnTo>
                            <a:lnTo>
                              <a:pt x="65" y="40"/>
                            </a:lnTo>
                            <a:lnTo>
                              <a:pt x="72" y="44"/>
                            </a:lnTo>
                            <a:lnTo>
                              <a:pt x="74" y="46"/>
                            </a:lnTo>
                            <a:lnTo>
                              <a:pt x="78" y="46"/>
                            </a:lnTo>
                            <a:lnTo>
                              <a:pt x="82" y="48"/>
                            </a:lnTo>
                            <a:lnTo>
                              <a:pt x="86" y="50"/>
                            </a:lnTo>
                            <a:lnTo>
                              <a:pt x="88" y="52"/>
                            </a:lnTo>
                            <a:lnTo>
                              <a:pt x="91" y="54"/>
                            </a:lnTo>
                            <a:lnTo>
                              <a:pt x="95" y="55"/>
                            </a:lnTo>
                            <a:lnTo>
                              <a:pt x="99" y="55"/>
                            </a:lnTo>
                            <a:lnTo>
                              <a:pt x="101" y="57"/>
                            </a:lnTo>
                            <a:lnTo>
                              <a:pt x="105" y="59"/>
                            </a:lnTo>
                            <a:lnTo>
                              <a:pt x="109" y="61"/>
                            </a:lnTo>
                            <a:lnTo>
                              <a:pt x="110" y="65"/>
                            </a:lnTo>
                            <a:lnTo>
                              <a:pt x="116" y="67"/>
                            </a:lnTo>
                            <a:lnTo>
                              <a:pt x="124" y="71"/>
                            </a:lnTo>
                            <a:lnTo>
                              <a:pt x="128" y="74"/>
                            </a:lnTo>
                            <a:lnTo>
                              <a:pt x="135" y="80"/>
                            </a:lnTo>
                            <a:lnTo>
                              <a:pt x="139" y="84"/>
                            </a:lnTo>
                            <a:lnTo>
                              <a:pt x="145" y="88"/>
                            </a:lnTo>
                            <a:lnTo>
                              <a:pt x="150" y="93"/>
                            </a:lnTo>
                            <a:lnTo>
                              <a:pt x="154" y="99"/>
                            </a:lnTo>
                            <a:lnTo>
                              <a:pt x="158" y="103"/>
                            </a:lnTo>
                            <a:lnTo>
                              <a:pt x="162" y="109"/>
                            </a:lnTo>
                            <a:lnTo>
                              <a:pt x="166" y="112"/>
                            </a:lnTo>
                            <a:lnTo>
                              <a:pt x="167" y="118"/>
                            </a:lnTo>
                            <a:lnTo>
                              <a:pt x="171" y="124"/>
                            </a:lnTo>
                            <a:lnTo>
                              <a:pt x="173" y="128"/>
                            </a:lnTo>
                            <a:lnTo>
                              <a:pt x="175" y="133"/>
                            </a:lnTo>
                            <a:lnTo>
                              <a:pt x="177" y="139"/>
                            </a:lnTo>
                            <a:lnTo>
                              <a:pt x="179" y="145"/>
                            </a:lnTo>
                            <a:lnTo>
                              <a:pt x="181" y="150"/>
                            </a:lnTo>
                            <a:lnTo>
                              <a:pt x="181" y="156"/>
                            </a:lnTo>
                            <a:lnTo>
                              <a:pt x="183" y="162"/>
                            </a:lnTo>
                            <a:lnTo>
                              <a:pt x="183" y="167"/>
                            </a:lnTo>
                            <a:lnTo>
                              <a:pt x="185" y="171"/>
                            </a:lnTo>
                            <a:lnTo>
                              <a:pt x="186" y="177"/>
                            </a:lnTo>
                            <a:lnTo>
                              <a:pt x="186" y="185"/>
                            </a:lnTo>
                            <a:lnTo>
                              <a:pt x="188" y="188"/>
                            </a:lnTo>
                            <a:lnTo>
                              <a:pt x="188" y="194"/>
                            </a:lnTo>
                            <a:lnTo>
                              <a:pt x="190" y="200"/>
                            </a:lnTo>
                            <a:lnTo>
                              <a:pt x="190" y="205"/>
                            </a:lnTo>
                            <a:lnTo>
                              <a:pt x="192" y="211"/>
                            </a:lnTo>
                            <a:lnTo>
                              <a:pt x="192" y="217"/>
                            </a:lnTo>
                            <a:lnTo>
                              <a:pt x="194" y="223"/>
                            </a:lnTo>
                            <a:lnTo>
                              <a:pt x="196" y="228"/>
                            </a:lnTo>
                            <a:lnTo>
                              <a:pt x="198" y="234"/>
                            </a:lnTo>
                            <a:lnTo>
                              <a:pt x="200" y="240"/>
                            </a:lnTo>
                            <a:lnTo>
                              <a:pt x="202" y="245"/>
                            </a:lnTo>
                            <a:lnTo>
                              <a:pt x="205" y="249"/>
                            </a:lnTo>
                            <a:lnTo>
                              <a:pt x="207" y="255"/>
                            </a:lnTo>
                            <a:lnTo>
                              <a:pt x="211" y="261"/>
                            </a:lnTo>
                            <a:lnTo>
                              <a:pt x="213" y="266"/>
                            </a:lnTo>
                            <a:lnTo>
                              <a:pt x="219" y="272"/>
                            </a:lnTo>
                            <a:lnTo>
                              <a:pt x="221" y="276"/>
                            </a:lnTo>
                            <a:lnTo>
                              <a:pt x="226" y="281"/>
                            </a:lnTo>
                            <a:lnTo>
                              <a:pt x="230" y="285"/>
                            </a:lnTo>
                            <a:lnTo>
                              <a:pt x="236" y="291"/>
                            </a:lnTo>
                            <a:lnTo>
                              <a:pt x="242" y="295"/>
                            </a:lnTo>
                            <a:lnTo>
                              <a:pt x="247" y="299"/>
                            </a:lnTo>
                            <a:lnTo>
                              <a:pt x="253" y="302"/>
                            </a:lnTo>
                            <a:lnTo>
                              <a:pt x="259" y="308"/>
                            </a:lnTo>
                            <a:lnTo>
                              <a:pt x="264" y="312"/>
                            </a:lnTo>
                            <a:lnTo>
                              <a:pt x="270" y="316"/>
                            </a:lnTo>
                            <a:lnTo>
                              <a:pt x="274" y="318"/>
                            </a:lnTo>
                            <a:lnTo>
                              <a:pt x="276" y="319"/>
                            </a:lnTo>
                            <a:lnTo>
                              <a:pt x="280" y="321"/>
                            </a:lnTo>
                            <a:lnTo>
                              <a:pt x="283" y="323"/>
                            </a:lnTo>
                            <a:lnTo>
                              <a:pt x="285" y="325"/>
                            </a:lnTo>
                            <a:lnTo>
                              <a:pt x="289" y="327"/>
                            </a:lnTo>
                            <a:lnTo>
                              <a:pt x="291" y="327"/>
                            </a:lnTo>
                            <a:lnTo>
                              <a:pt x="295" y="329"/>
                            </a:lnTo>
                            <a:lnTo>
                              <a:pt x="297" y="331"/>
                            </a:lnTo>
                            <a:lnTo>
                              <a:pt x="300" y="333"/>
                            </a:lnTo>
                            <a:lnTo>
                              <a:pt x="304" y="335"/>
                            </a:lnTo>
                            <a:lnTo>
                              <a:pt x="306" y="337"/>
                            </a:lnTo>
                            <a:lnTo>
                              <a:pt x="312" y="338"/>
                            </a:lnTo>
                            <a:lnTo>
                              <a:pt x="318" y="342"/>
                            </a:lnTo>
                            <a:lnTo>
                              <a:pt x="323" y="344"/>
                            </a:lnTo>
                            <a:lnTo>
                              <a:pt x="329" y="346"/>
                            </a:lnTo>
                            <a:lnTo>
                              <a:pt x="335" y="348"/>
                            </a:lnTo>
                            <a:lnTo>
                              <a:pt x="338" y="352"/>
                            </a:lnTo>
                            <a:lnTo>
                              <a:pt x="344" y="352"/>
                            </a:lnTo>
                            <a:lnTo>
                              <a:pt x="348" y="356"/>
                            </a:lnTo>
                            <a:lnTo>
                              <a:pt x="352" y="356"/>
                            </a:lnTo>
                            <a:lnTo>
                              <a:pt x="354" y="357"/>
                            </a:lnTo>
                            <a:lnTo>
                              <a:pt x="357" y="357"/>
                            </a:lnTo>
                            <a:lnTo>
                              <a:pt x="359" y="359"/>
                            </a:lnTo>
                            <a:lnTo>
                              <a:pt x="363" y="361"/>
                            </a:lnTo>
                            <a:lnTo>
                              <a:pt x="365" y="361"/>
                            </a:lnTo>
                            <a:lnTo>
                              <a:pt x="445" y="211"/>
                            </a:lnTo>
                            <a:lnTo>
                              <a:pt x="445" y="211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8" name="Freeform 20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71726" y="942976"/>
                        <a:ext cx="292100" cy="287338"/>
                      </a:xfrm>
                      <a:custGeom>
                        <a:avLst/>
                        <a:gdLst>
                          <a:gd name="T0" fmla="*/ 97 w 369"/>
                          <a:gd name="T1" fmla="*/ 357 h 361"/>
                          <a:gd name="T2" fmla="*/ 112 w 369"/>
                          <a:gd name="T3" fmla="*/ 351 h 361"/>
                          <a:gd name="T4" fmla="*/ 135 w 369"/>
                          <a:gd name="T5" fmla="*/ 342 h 361"/>
                          <a:gd name="T6" fmla="*/ 150 w 369"/>
                          <a:gd name="T7" fmla="*/ 336 h 361"/>
                          <a:gd name="T8" fmla="*/ 164 w 369"/>
                          <a:gd name="T9" fmla="*/ 328 h 361"/>
                          <a:gd name="T10" fmla="*/ 177 w 369"/>
                          <a:gd name="T11" fmla="*/ 323 h 361"/>
                          <a:gd name="T12" fmla="*/ 190 w 369"/>
                          <a:gd name="T13" fmla="*/ 315 h 361"/>
                          <a:gd name="T14" fmla="*/ 204 w 369"/>
                          <a:gd name="T15" fmla="*/ 308 h 361"/>
                          <a:gd name="T16" fmla="*/ 223 w 369"/>
                          <a:gd name="T17" fmla="*/ 294 h 361"/>
                          <a:gd name="T18" fmla="*/ 242 w 369"/>
                          <a:gd name="T19" fmla="*/ 277 h 361"/>
                          <a:gd name="T20" fmla="*/ 253 w 369"/>
                          <a:gd name="T21" fmla="*/ 258 h 361"/>
                          <a:gd name="T22" fmla="*/ 261 w 369"/>
                          <a:gd name="T23" fmla="*/ 235 h 361"/>
                          <a:gd name="T24" fmla="*/ 264 w 369"/>
                          <a:gd name="T25" fmla="*/ 220 h 361"/>
                          <a:gd name="T26" fmla="*/ 266 w 369"/>
                          <a:gd name="T27" fmla="*/ 207 h 361"/>
                          <a:gd name="T28" fmla="*/ 268 w 369"/>
                          <a:gd name="T29" fmla="*/ 195 h 361"/>
                          <a:gd name="T30" fmla="*/ 270 w 369"/>
                          <a:gd name="T31" fmla="*/ 182 h 361"/>
                          <a:gd name="T32" fmla="*/ 270 w 369"/>
                          <a:gd name="T33" fmla="*/ 169 h 361"/>
                          <a:gd name="T34" fmla="*/ 272 w 369"/>
                          <a:gd name="T35" fmla="*/ 156 h 361"/>
                          <a:gd name="T36" fmla="*/ 272 w 369"/>
                          <a:gd name="T37" fmla="*/ 144 h 361"/>
                          <a:gd name="T38" fmla="*/ 276 w 369"/>
                          <a:gd name="T39" fmla="*/ 123 h 361"/>
                          <a:gd name="T40" fmla="*/ 281 w 369"/>
                          <a:gd name="T41" fmla="*/ 100 h 361"/>
                          <a:gd name="T42" fmla="*/ 289 w 369"/>
                          <a:gd name="T43" fmla="*/ 81 h 361"/>
                          <a:gd name="T44" fmla="*/ 299 w 369"/>
                          <a:gd name="T45" fmla="*/ 63 h 361"/>
                          <a:gd name="T46" fmla="*/ 312 w 369"/>
                          <a:gd name="T47" fmla="*/ 47 h 361"/>
                          <a:gd name="T48" fmla="*/ 325 w 369"/>
                          <a:gd name="T49" fmla="*/ 32 h 361"/>
                          <a:gd name="T50" fmla="*/ 338 w 369"/>
                          <a:gd name="T51" fmla="*/ 21 h 361"/>
                          <a:gd name="T52" fmla="*/ 354 w 369"/>
                          <a:gd name="T53" fmla="*/ 9 h 361"/>
                          <a:gd name="T54" fmla="*/ 367 w 369"/>
                          <a:gd name="T55" fmla="*/ 0 h 361"/>
                          <a:gd name="T56" fmla="*/ 361 w 369"/>
                          <a:gd name="T57" fmla="*/ 0 h 361"/>
                          <a:gd name="T58" fmla="*/ 348 w 369"/>
                          <a:gd name="T59" fmla="*/ 4 h 361"/>
                          <a:gd name="T60" fmla="*/ 329 w 369"/>
                          <a:gd name="T61" fmla="*/ 11 h 361"/>
                          <a:gd name="T62" fmla="*/ 308 w 369"/>
                          <a:gd name="T63" fmla="*/ 19 h 361"/>
                          <a:gd name="T64" fmla="*/ 287 w 369"/>
                          <a:gd name="T65" fmla="*/ 26 h 361"/>
                          <a:gd name="T66" fmla="*/ 272 w 369"/>
                          <a:gd name="T67" fmla="*/ 32 h 361"/>
                          <a:gd name="T68" fmla="*/ 251 w 369"/>
                          <a:gd name="T69" fmla="*/ 44 h 361"/>
                          <a:gd name="T70" fmla="*/ 230 w 369"/>
                          <a:gd name="T71" fmla="*/ 57 h 361"/>
                          <a:gd name="T72" fmla="*/ 215 w 369"/>
                          <a:gd name="T73" fmla="*/ 68 h 361"/>
                          <a:gd name="T74" fmla="*/ 202 w 369"/>
                          <a:gd name="T75" fmla="*/ 83 h 361"/>
                          <a:gd name="T76" fmla="*/ 190 w 369"/>
                          <a:gd name="T77" fmla="*/ 102 h 361"/>
                          <a:gd name="T78" fmla="*/ 181 w 369"/>
                          <a:gd name="T79" fmla="*/ 121 h 361"/>
                          <a:gd name="T80" fmla="*/ 173 w 369"/>
                          <a:gd name="T81" fmla="*/ 138 h 361"/>
                          <a:gd name="T82" fmla="*/ 164 w 369"/>
                          <a:gd name="T83" fmla="*/ 157 h 361"/>
                          <a:gd name="T84" fmla="*/ 152 w 369"/>
                          <a:gd name="T85" fmla="*/ 175 h 361"/>
                          <a:gd name="T86" fmla="*/ 139 w 369"/>
                          <a:gd name="T87" fmla="*/ 190 h 361"/>
                          <a:gd name="T88" fmla="*/ 120 w 369"/>
                          <a:gd name="T89" fmla="*/ 201 h 361"/>
                          <a:gd name="T90" fmla="*/ 99 w 369"/>
                          <a:gd name="T91" fmla="*/ 211 h 361"/>
                          <a:gd name="T92" fmla="*/ 76 w 369"/>
                          <a:gd name="T93" fmla="*/ 218 h 361"/>
                          <a:gd name="T94" fmla="*/ 55 w 369"/>
                          <a:gd name="T95" fmla="*/ 222 h 361"/>
                          <a:gd name="T96" fmla="*/ 34 w 369"/>
                          <a:gd name="T97" fmla="*/ 226 h 361"/>
                          <a:gd name="T98" fmla="*/ 17 w 369"/>
                          <a:gd name="T99" fmla="*/ 228 h 361"/>
                          <a:gd name="T100" fmla="*/ 6 w 369"/>
                          <a:gd name="T101" fmla="*/ 228 h 361"/>
                          <a:gd name="T102" fmla="*/ 61 w 369"/>
                          <a:gd name="T103" fmla="*/ 292 h 361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</a:cxnLst>
                        <a:rect l="0" t="0" r="r" b="b"/>
                        <a:pathLst>
                          <a:path w="369" h="361">
                            <a:moveTo>
                              <a:pt x="90" y="361"/>
                            </a:moveTo>
                            <a:lnTo>
                              <a:pt x="91" y="359"/>
                            </a:lnTo>
                            <a:lnTo>
                              <a:pt x="95" y="357"/>
                            </a:lnTo>
                            <a:lnTo>
                              <a:pt x="97" y="357"/>
                            </a:lnTo>
                            <a:lnTo>
                              <a:pt x="101" y="355"/>
                            </a:lnTo>
                            <a:lnTo>
                              <a:pt x="105" y="353"/>
                            </a:lnTo>
                            <a:lnTo>
                              <a:pt x="109" y="353"/>
                            </a:lnTo>
                            <a:lnTo>
                              <a:pt x="112" y="351"/>
                            </a:lnTo>
                            <a:lnTo>
                              <a:pt x="118" y="349"/>
                            </a:lnTo>
                            <a:lnTo>
                              <a:pt x="124" y="346"/>
                            </a:lnTo>
                            <a:lnTo>
                              <a:pt x="129" y="344"/>
                            </a:lnTo>
                            <a:lnTo>
                              <a:pt x="135" y="342"/>
                            </a:lnTo>
                            <a:lnTo>
                              <a:pt x="141" y="340"/>
                            </a:lnTo>
                            <a:lnTo>
                              <a:pt x="145" y="338"/>
                            </a:lnTo>
                            <a:lnTo>
                              <a:pt x="148" y="336"/>
                            </a:lnTo>
                            <a:lnTo>
                              <a:pt x="150" y="336"/>
                            </a:lnTo>
                            <a:lnTo>
                              <a:pt x="154" y="334"/>
                            </a:lnTo>
                            <a:lnTo>
                              <a:pt x="158" y="332"/>
                            </a:lnTo>
                            <a:lnTo>
                              <a:pt x="160" y="330"/>
                            </a:lnTo>
                            <a:lnTo>
                              <a:pt x="164" y="328"/>
                            </a:lnTo>
                            <a:lnTo>
                              <a:pt x="167" y="327"/>
                            </a:lnTo>
                            <a:lnTo>
                              <a:pt x="169" y="327"/>
                            </a:lnTo>
                            <a:lnTo>
                              <a:pt x="173" y="325"/>
                            </a:lnTo>
                            <a:lnTo>
                              <a:pt x="177" y="323"/>
                            </a:lnTo>
                            <a:lnTo>
                              <a:pt x="181" y="321"/>
                            </a:lnTo>
                            <a:lnTo>
                              <a:pt x="183" y="319"/>
                            </a:lnTo>
                            <a:lnTo>
                              <a:pt x="186" y="317"/>
                            </a:lnTo>
                            <a:lnTo>
                              <a:pt x="190" y="315"/>
                            </a:lnTo>
                            <a:lnTo>
                              <a:pt x="194" y="313"/>
                            </a:lnTo>
                            <a:lnTo>
                              <a:pt x="196" y="311"/>
                            </a:lnTo>
                            <a:lnTo>
                              <a:pt x="200" y="309"/>
                            </a:lnTo>
                            <a:lnTo>
                              <a:pt x="204" y="308"/>
                            </a:lnTo>
                            <a:lnTo>
                              <a:pt x="205" y="306"/>
                            </a:lnTo>
                            <a:lnTo>
                              <a:pt x="211" y="302"/>
                            </a:lnTo>
                            <a:lnTo>
                              <a:pt x="217" y="298"/>
                            </a:lnTo>
                            <a:lnTo>
                              <a:pt x="223" y="294"/>
                            </a:lnTo>
                            <a:lnTo>
                              <a:pt x="228" y="290"/>
                            </a:lnTo>
                            <a:lnTo>
                              <a:pt x="232" y="285"/>
                            </a:lnTo>
                            <a:lnTo>
                              <a:pt x="238" y="281"/>
                            </a:lnTo>
                            <a:lnTo>
                              <a:pt x="242" y="277"/>
                            </a:lnTo>
                            <a:lnTo>
                              <a:pt x="245" y="273"/>
                            </a:lnTo>
                            <a:lnTo>
                              <a:pt x="247" y="268"/>
                            </a:lnTo>
                            <a:lnTo>
                              <a:pt x="251" y="262"/>
                            </a:lnTo>
                            <a:lnTo>
                              <a:pt x="253" y="258"/>
                            </a:lnTo>
                            <a:lnTo>
                              <a:pt x="255" y="252"/>
                            </a:lnTo>
                            <a:lnTo>
                              <a:pt x="257" y="247"/>
                            </a:lnTo>
                            <a:lnTo>
                              <a:pt x="259" y="241"/>
                            </a:lnTo>
                            <a:lnTo>
                              <a:pt x="261" y="235"/>
                            </a:lnTo>
                            <a:lnTo>
                              <a:pt x="262" y="230"/>
                            </a:lnTo>
                            <a:lnTo>
                              <a:pt x="262" y="226"/>
                            </a:lnTo>
                            <a:lnTo>
                              <a:pt x="262" y="224"/>
                            </a:lnTo>
                            <a:lnTo>
                              <a:pt x="264" y="220"/>
                            </a:lnTo>
                            <a:lnTo>
                              <a:pt x="264" y="216"/>
                            </a:lnTo>
                            <a:lnTo>
                              <a:pt x="264" y="214"/>
                            </a:lnTo>
                            <a:lnTo>
                              <a:pt x="266" y="211"/>
                            </a:lnTo>
                            <a:lnTo>
                              <a:pt x="266" y="207"/>
                            </a:lnTo>
                            <a:lnTo>
                              <a:pt x="266" y="205"/>
                            </a:lnTo>
                            <a:lnTo>
                              <a:pt x="266" y="201"/>
                            </a:lnTo>
                            <a:lnTo>
                              <a:pt x="266" y="197"/>
                            </a:lnTo>
                            <a:lnTo>
                              <a:pt x="268" y="195"/>
                            </a:lnTo>
                            <a:lnTo>
                              <a:pt x="268" y="192"/>
                            </a:lnTo>
                            <a:lnTo>
                              <a:pt x="268" y="188"/>
                            </a:lnTo>
                            <a:lnTo>
                              <a:pt x="268" y="186"/>
                            </a:lnTo>
                            <a:lnTo>
                              <a:pt x="270" y="182"/>
                            </a:lnTo>
                            <a:lnTo>
                              <a:pt x="270" y="180"/>
                            </a:lnTo>
                            <a:lnTo>
                              <a:pt x="270" y="176"/>
                            </a:lnTo>
                            <a:lnTo>
                              <a:pt x="270" y="173"/>
                            </a:lnTo>
                            <a:lnTo>
                              <a:pt x="270" y="169"/>
                            </a:lnTo>
                            <a:lnTo>
                              <a:pt x="270" y="165"/>
                            </a:lnTo>
                            <a:lnTo>
                              <a:pt x="270" y="163"/>
                            </a:lnTo>
                            <a:lnTo>
                              <a:pt x="270" y="159"/>
                            </a:lnTo>
                            <a:lnTo>
                              <a:pt x="272" y="156"/>
                            </a:lnTo>
                            <a:lnTo>
                              <a:pt x="272" y="154"/>
                            </a:lnTo>
                            <a:lnTo>
                              <a:pt x="272" y="150"/>
                            </a:lnTo>
                            <a:lnTo>
                              <a:pt x="272" y="146"/>
                            </a:lnTo>
                            <a:lnTo>
                              <a:pt x="272" y="144"/>
                            </a:lnTo>
                            <a:lnTo>
                              <a:pt x="274" y="140"/>
                            </a:lnTo>
                            <a:lnTo>
                              <a:pt x="274" y="135"/>
                            </a:lnTo>
                            <a:lnTo>
                              <a:pt x="276" y="129"/>
                            </a:lnTo>
                            <a:lnTo>
                              <a:pt x="276" y="123"/>
                            </a:lnTo>
                            <a:lnTo>
                              <a:pt x="276" y="118"/>
                            </a:lnTo>
                            <a:lnTo>
                              <a:pt x="278" y="112"/>
                            </a:lnTo>
                            <a:lnTo>
                              <a:pt x="280" y="106"/>
                            </a:lnTo>
                            <a:lnTo>
                              <a:pt x="281" y="100"/>
                            </a:lnTo>
                            <a:lnTo>
                              <a:pt x="283" y="95"/>
                            </a:lnTo>
                            <a:lnTo>
                              <a:pt x="285" y="91"/>
                            </a:lnTo>
                            <a:lnTo>
                              <a:pt x="287" y="85"/>
                            </a:lnTo>
                            <a:lnTo>
                              <a:pt x="289" y="81"/>
                            </a:lnTo>
                            <a:lnTo>
                              <a:pt x="291" y="76"/>
                            </a:lnTo>
                            <a:lnTo>
                              <a:pt x="293" y="72"/>
                            </a:lnTo>
                            <a:lnTo>
                              <a:pt x="297" y="68"/>
                            </a:lnTo>
                            <a:lnTo>
                              <a:pt x="299" y="63"/>
                            </a:lnTo>
                            <a:lnTo>
                              <a:pt x="302" y="59"/>
                            </a:lnTo>
                            <a:lnTo>
                              <a:pt x="304" y="55"/>
                            </a:lnTo>
                            <a:lnTo>
                              <a:pt x="308" y="51"/>
                            </a:lnTo>
                            <a:lnTo>
                              <a:pt x="312" y="47"/>
                            </a:lnTo>
                            <a:lnTo>
                              <a:pt x="316" y="44"/>
                            </a:lnTo>
                            <a:lnTo>
                              <a:pt x="319" y="40"/>
                            </a:lnTo>
                            <a:lnTo>
                              <a:pt x="321" y="36"/>
                            </a:lnTo>
                            <a:lnTo>
                              <a:pt x="325" y="32"/>
                            </a:lnTo>
                            <a:lnTo>
                              <a:pt x="329" y="30"/>
                            </a:lnTo>
                            <a:lnTo>
                              <a:pt x="333" y="26"/>
                            </a:lnTo>
                            <a:lnTo>
                              <a:pt x="337" y="25"/>
                            </a:lnTo>
                            <a:lnTo>
                              <a:pt x="338" y="21"/>
                            </a:lnTo>
                            <a:lnTo>
                              <a:pt x="342" y="17"/>
                            </a:lnTo>
                            <a:lnTo>
                              <a:pt x="344" y="15"/>
                            </a:lnTo>
                            <a:lnTo>
                              <a:pt x="348" y="13"/>
                            </a:lnTo>
                            <a:lnTo>
                              <a:pt x="354" y="9"/>
                            </a:lnTo>
                            <a:lnTo>
                              <a:pt x="359" y="6"/>
                            </a:lnTo>
                            <a:lnTo>
                              <a:pt x="363" y="2"/>
                            </a:lnTo>
                            <a:lnTo>
                              <a:pt x="367" y="0"/>
                            </a:lnTo>
                            <a:lnTo>
                              <a:pt x="367" y="0"/>
                            </a:lnTo>
                            <a:lnTo>
                              <a:pt x="369" y="0"/>
                            </a:lnTo>
                            <a:lnTo>
                              <a:pt x="367" y="0"/>
                            </a:lnTo>
                            <a:lnTo>
                              <a:pt x="365" y="0"/>
                            </a:lnTo>
                            <a:lnTo>
                              <a:pt x="361" y="0"/>
                            </a:lnTo>
                            <a:lnTo>
                              <a:pt x="359" y="2"/>
                            </a:lnTo>
                            <a:lnTo>
                              <a:pt x="356" y="2"/>
                            </a:lnTo>
                            <a:lnTo>
                              <a:pt x="352" y="4"/>
                            </a:lnTo>
                            <a:lnTo>
                              <a:pt x="348" y="4"/>
                            </a:lnTo>
                            <a:lnTo>
                              <a:pt x="344" y="6"/>
                            </a:lnTo>
                            <a:lnTo>
                              <a:pt x="340" y="7"/>
                            </a:lnTo>
                            <a:lnTo>
                              <a:pt x="335" y="9"/>
                            </a:lnTo>
                            <a:lnTo>
                              <a:pt x="329" y="11"/>
                            </a:lnTo>
                            <a:lnTo>
                              <a:pt x="325" y="11"/>
                            </a:lnTo>
                            <a:lnTo>
                              <a:pt x="319" y="15"/>
                            </a:lnTo>
                            <a:lnTo>
                              <a:pt x="314" y="17"/>
                            </a:lnTo>
                            <a:lnTo>
                              <a:pt x="308" y="19"/>
                            </a:lnTo>
                            <a:lnTo>
                              <a:pt x="302" y="21"/>
                            </a:lnTo>
                            <a:lnTo>
                              <a:pt x="297" y="23"/>
                            </a:lnTo>
                            <a:lnTo>
                              <a:pt x="291" y="25"/>
                            </a:lnTo>
                            <a:lnTo>
                              <a:pt x="287" y="26"/>
                            </a:lnTo>
                            <a:lnTo>
                              <a:pt x="285" y="26"/>
                            </a:lnTo>
                            <a:lnTo>
                              <a:pt x="281" y="28"/>
                            </a:lnTo>
                            <a:lnTo>
                              <a:pt x="280" y="30"/>
                            </a:lnTo>
                            <a:lnTo>
                              <a:pt x="272" y="32"/>
                            </a:lnTo>
                            <a:lnTo>
                              <a:pt x="268" y="36"/>
                            </a:lnTo>
                            <a:lnTo>
                              <a:pt x="261" y="38"/>
                            </a:lnTo>
                            <a:lnTo>
                              <a:pt x="257" y="40"/>
                            </a:lnTo>
                            <a:lnTo>
                              <a:pt x="251" y="44"/>
                            </a:lnTo>
                            <a:lnTo>
                              <a:pt x="245" y="47"/>
                            </a:lnTo>
                            <a:lnTo>
                              <a:pt x="240" y="49"/>
                            </a:lnTo>
                            <a:lnTo>
                              <a:pt x="236" y="53"/>
                            </a:lnTo>
                            <a:lnTo>
                              <a:pt x="230" y="57"/>
                            </a:lnTo>
                            <a:lnTo>
                              <a:pt x="226" y="59"/>
                            </a:lnTo>
                            <a:lnTo>
                              <a:pt x="223" y="63"/>
                            </a:lnTo>
                            <a:lnTo>
                              <a:pt x="219" y="66"/>
                            </a:lnTo>
                            <a:lnTo>
                              <a:pt x="215" y="68"/>
                            </a:lnTo>
                            <a:lnTo>
                              <a:pt x="211" y="72"/>
                            </a:lnTo>
                            <a:lnTo>
                              <a:pt x="207" y="76"/>
                            </a:lnTo>
                            <a:lnTo>
                              <a:pt x="204" y="80"/>
                            </a:lnTo>
                            <a:lnTo>
                              <a:pt x="202" y="83"/>
                            </a:lnTo>
                            <a:lnTo>
                              <a:pt x="200" y="89"/>
                            </a:lnTo>
                            <a:lnTo>
                              <a:pt x="196" y="93"/>
                            </a:lnTo>
                            <a:lnTo>
                              <a:pt x="194" y="97"/>
                            </a:lnTo>
                            <a:lnTo>
                              <a:pt x="190" y="102"/>
                            </a:lnTo>
                            <a:lnTo>
                              <a:pt x="188" y="106"/>
                            </a:lnTo>
                            <a:lnTo>
                              <a:pt x="186" y="112"/>
                            </a:lnTo>
                            <a:lnTo>
                              <a:pt x="185" y="116"/>
                            </a:lnTo>
                            <a:lnTo>
                              <a:pt x="181" y="121"/>
                            </a:lnTo>
                            <a:lnTo>
                              <a:pt x="181" y="125"/>
                            </a:lnTo>
                            <a:lnTo>
                              <a:pt x="177" y="131"/>
                            </a:lnTo>
                            <a:lnTo>
                              <a:pt x="175" y="135"/>
                            </a:lnTo>
                            <a:lnTo>
                              <a:pt x="173" y="138"/>
                            </a:lnTo>
                            <a:lnTo>
                              <a:pt x="171" y="144"/>
                            </a:lnTo>
                            <a:lnTo>
                              <a:pt x="167" y="148"/>
                            </a:lnTo>
                            <a:lnTo>
                              <a:pt x="166" y="154"/>
                            </a:lnTo>
                            <a:lnTo>
                              <a:pt x="164" y="157"/>
                            </a:lnTo>
                            <a:lnTo>
                              <a:pt x="162" y="163"/>
                            </a:lnTo>
                            <a:lnTo>
                              <a:pt x="158" y="167"/>
                            </a:lnTo>
                            <a:lnTo>
                              <a:pt x="156" y="171"/>
                            </a:lnTo>
                            <a:lnTo>
                              <a:pt x="152" y="175"/>
                            </a:lnTo>
                            <a:lnTo>
                              <a:pt x="150" y="178"/>
                            </a:lnTo>
                            <a:lnTo>
                              <a:pt x="147" y="182"/>
                            </a:lnTo>
                            <a:lnTo>
                              <a:pt x="143" y="186"/>
                            </a:lnTo>
                            <a:lnTo>
                              <a:pt x="139" y="190"/>
                            </a:lnTo>
                            <a:lnTo>
                              <a:pt x="135" y="194"/>
                            </a:lnTo>
                            <a:lnTo>
                              <a:pt x="129" y="197"/>
                            </a:lnTo>
                            <a:lnTo>
                              <a:pt x="126" y="199"/>
                            </a:lnTo>
                            <a:lnTo>
                              <a:pt x="120" y="201"/>
                            </a:lnTo>
                            <a:lnTo>
                              <a:pt x="114" y="205"/>
                            </a:lnTo>
                            <a:lnTo>
                              <a:pt x="109" y="207"/>
                            </a:lnTo>
                            <a:lnTo>
                              <a:pt x="105" y="209"/>
                            </a:lnTo>
                            <a:lnTo>
                              <a:pt x="99" y="211"/>
                            </a:lnTo>
                            <a:lnTo>
                              <a:pt x="93" y="213"/>
                            </a:lnTo>
                            <a:lnTo>
                              <a:pt x="88" y="214"/>
                            </a:lnTo>
                            <a:lnTo>
                              <a:pt x="82" y="216"/>
                            </a:lnTo>
                            <a:lnTo>
                              <a:pt x="76" y="218"/>
                            </a:lnTo>
                            <a:lnTo>
                              <a:pt x="71" y="220"/>
                            </a:lnTo>
                            <a:lnTo>
                              <a:pt x="65" y="220"/>
                            </a:lnTo>
                            <a:lnTo>
                              <a:pt x="59" y="222"/>
                            </a:lnTo>
                            <a:lnTo>
                              <a:pt x="55" y="222"/>
                            </a:lnTo>
                            <a:lnTo>
                              <a:pt x="50" y="224"/>
                            </a:lnTo>
                            <a:lnTo>
                              <a:pt x="44" y="224"/>
                            </a:lnTo>
                            <a:lnTo>
                              <a:pt x="40" y="224"/>
                            </a:lnTo>
                            <a:lnTo>
                              <a:pt x="34" y="226"/>
                            </a:lnTo>
                            <a:lnTo>
                              <a:pt x="31" y="226"/>
                            </a:lnTo>
                            <a:lnTo>
                              <a:pt x="25" y="226"/>
                            </a:lnTo>
                            <a:lnTo>
                              <a:pt x="21" y="226"/>
                            </a:lnTo>
                            <a:lnTo>
                              <a:pt x="17" y="228"/>
                            </a:lnTo>
                            <a:lnTo>
                              <a:pt x="15" y="228"/>
                            </a:lnTo>
                            <a:lnTo>
                              <a:pt x="12" y="228"/>
                            </a:lnTo>
                            <a:lnTo>
                              <a:pt x="8" y="228"/>
                            </a:lnTo>
                            <a:lnTo>
                              <a:pt x="6" y="228"/>
                            </a:lnTo>
                            <a:lnTo>
                              <a:pt x="4" y="228"/>
                            </a:lnTo>
                            <a:lnTo>
                              <a:pt x="2" y="228"/>
                            </a:lnTo>
                            <a:lnTo>
                              <a:pt x="0" y="228"/>
                            </a:lnTo>
                            <a:lnTo>
                              <a:pt x="61" y="292"/>
                            </a:lnTo>
                            <a:lnTo>
                              <a:pt x="90" y="361"/>
                            </a:lnTo>
                            <a:lnTo>
                              <a:pt x="90" y="361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49" name="Freeform 20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14576" y="809626"/>
                        <a:ext cx="233363" cy="314325"/>
                      </a:xfrm>
                      <a:custGeom>
                        <a:avLst/>
                        <a:gdLst>
                          <a:gd name="T0" fmla="*/ 0 w 295"/>
                          <a:gd name="T1" fmla="*/ 277 h 397"/>
                          <a:gd name="T2" fmla="*/ 4 w 295"/>
                          <a:gd name="T3" fmla="*/ 266 h 397"/>
                          <a:gd name="T4" fmla="*/ 10 w 295"/>
                          <a:gd name="T5" fmla="*/ 249 h 397"/>
                          <a:gd name="T6" fmla="*/ 17 w 295"/>
                          <a:gd name="T7" fmla="*/ 228 h 397"/>
                          <a:gd name="T8" fmla="*/ 25 w 295"/>
                          <a:gd name="T9" fmla="*/ 207 h 397"/>
                          <a:gd name="T10" fmla="*/ 38 w 295"/>
                          <a:gd name="T11" fmla="*/ 186 h 397"/>
                          <a:gd name="T12" fmla="*/ 51 w 295"/>
                          <a:gd name="T13" fmla="*/ 167 h 397"/>
                          <a:gd name="T14" fmla="*/ 68 w 295"/>
                          <a:gd name="T15" fmla="*/ 150 h 397"/>
                          <a:gd name="T16" fmla="*/ 87 w 295"/>
                          <a:gd name="T17" fmla="*/ 138 h 397"/>
                          <a:gd name="T18" fmla="*/ 106 w 295"/>
                          <a:gd name="T19" fmla="*/ 129 h 397"/>
                          <a:gd name="T20" fmla="*/ 125 w 295"/>
                          <a:gd name="T21" fmla="*/ 123 h 397"/>
                          <a:gd name="T22" fmla="*/ 146 w 295"/>
                          <a:gd name="T23" fmla="*/ 118 h 397"/>
                          <a:gd name="T24" fmla="*/ 167 w 295"/>
                          <a:gd name="T25" fmla="*/ 114 h 397"/>
                          <a:gd name="T26" fmla="*/ 188 w 295"/>
                          <a:gd name="T27" fmla="*/ 108 h 397"/>
                          <a:gd name="T28" fmla="*/ 207 w 295"/>
                          <a:gd name="T29" fmla="*/ 100 h 397"/>
                          <a:gd name="T30" fmla="*/ 224 w 295"/>
                          <a:gd name="T31" fmla="*/ 91 h 397"/>
                          <a:gd name="T32" fmla="*/ 239 w 295"/>
                          <a:gd name="T33" fmla="*/ 78 h 397"/>
                          <a:gd name="T34" fmla="*/ 255 w 295"/>
                          <a:gd name="T35" fmla="*/ 62 h 397"/>
                          <a:gd name="T36" fmla="*/ 266 w 295"/>
                          <a:gd name="T37" fmla="*/ 47 h 397"/>
                          <a:gd name="T38" fmla="*/ 276 w 295"/>
                          <a:gd name="T39" fmla="*/ 32 h 397"/>
                          <a:gd name="T40" fmla="*/ 283 w 295"/>
                          <a:gd name="T41" fmla="*/ 19 h 397"/>
                          <a:gd name="T42" fmla="*/ 291 w 295"/>
                          <a:gd name="T43" fmla="*/ 5 h 397"/>
                          <a:gd name="T44" fmla="*/ 293 w 295"/>
                          <a:gd name="T45" fmla="*/ 0 h 397"/>
                          <a:gd name="T46" fmla="*/ 291 w 295"/>
                          <a:gd name="T47" fmla="*/ 13 h 397"/>
                          <a:gd name="T48" fmla="*/ 289 w 295"/>
                          <a:gd name="T49" fmla="*/ 28 h 397"/>
                          <a:gd name="T50" fmla="*/ 285 w 295"/>
                          <a:gd name="T51" fmla="*/ 49 h 397"/>
                          <a:gd name="T52" fmla="*/ 281 w 295"/>
                          <a:gd name="T53" fmla="*/ 70 h 397"/>
                          <a:gd name="T54" fmla="*/ 277 w 295"/>
                          <a:gd name="T55" fmla="*/ 81 h 397"/>
                          <a:gd name="T56" fmla="*/ 274 w 295"/>
                          <a:gd name="T57" fmla="*/ 95 h 397"/>
                          <a:gd name="T58" fmla="*/ 270 w 295"/>
                          <a:gd name="T59" fmla="*/ 110 h 397"/>
                          <a:gd name="T60" fmla="*/ 262 w 295"/>
                          <a:gd name="T61" fmla="*/ 133 h 397"/>
                          <a:gd name="T62" fmla="*/ 255 w 295"/>
                          <a:gd name="T63" fmla="*/ 154 h 397"/>
                          <a:gd name="T64" fmla="*/ 243 w 295"/>
                          <a:gd name="T65" fmla="*/ 169 h 397"/>
                          <a:gd name="T66" fmla="*/ 232 w 295"/>
                          <a:gd name="T67" fmla="*/ 180 h 397"/>
                          <a:gd name="T68" fmla="*/ 217 w 295"/>
                          <a:gd name="T69" fmla="*/ 194 h 397"/>
                          <a:gd name="T70" fmla="*/ 200 w 295"/>
                          <a:gd name="T71" fmla="*/ 205 h 397"/>
                          <a:gd name="T72" fmla="*/ 188 w 295"/>
                          <a:gd name="T73" fmla="*/ 214 h 397"/>
                          <a:gd name="T74" fmla="*/ 177 w 295"/>
                          <a:gd name="T75" fmla="*/ 226 h 397"/>
                          <a:gd name="T76" fmla="*/ 163 w 295"/>
                          <a:gd name="T77" fmla="*/ 243 h 397"/>
                          <a:gd name="T78" fmla="*/ 154 w 295"/>
                          <a:gd name="T79" fmla="*/ 262 h 397"/>
                          <a:gd name="T80" fmla="*/ 146 w 295"/>
                          <a:gd name="T81" fmla="*/ 281 h 397"/>
                          <a:gd name="T82" fmla="*/ 143 w 295"/>
                          <a:gd name="T83" fmla="*/ 294 h 397"/>
                          <a:gd name="T84" fmla="*/ 139 w 295"/>
                          <a:gd name="T85" fmla="*/ 306 h 397"/>
                          <a:gd name="T86" fmla="*/ 135 w 295"/>
                          <a:gd name="T87" fmla="*/ 319 h 397"/>
                          <a:gd name="T88" fmla="*/ 131 w 295"/>
                          <a:gd name="T89" fmla="*/ 330 h 397"/>
                          <a:gd name="T90" fmla="*/ 129 w 295"/>
                          <a:gd name="T91" fmla="*/ 345 h 397"/>
                          <a:gd name="T92" fmla="*/ 125 w 295"/>
                          <a:gd name="T93" fmla="*/ 366 h 397"/>
                          <a:gd name="T94" fmla="*/ 122 w 295"/>
                          <a:gd name="T95" fmla="*/ 383 h 397"/>
                          <a:gd name="T96" fmla="*/ 120 w 295"/>
                          <a:gd name="T97" fmla="*/ 395 h 397"/>
                          <a:gd name="T98" fmla="*/ 0 w 295"/>
                          <a:gd name="T99" fmla="*/ 285 h 39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</a:cxnLst>
                        <a:rect l="0" t="0" r="r" b="b"/>
                        <a:pathLst>
                          <a:path w="295" h="397">
                            <a:moveTo>
                              <a:pt x="0" y="285"/>
                            </a:moveTo>
                            <a:lnTo>
                              <a:pt x="0" y="283"/>
                            </a:lnTo>
                            <a:lnTo>
                              <a:pt x="0" y="279"/>
                            </a:lnTo>
                            <a:lnTo>
                              <a:pt x="0" y="277"/>
                            </a:lnTo>
                            <a:lnTo>
                              <a:pt x="2" y="275"/>
                            </a:lnTo>
                            <a:lnTo>
                              <a:pt x="2" y="271"/>
                            </a:lnTo>
                            <a:lnTo>
                              <a:pt x="2" y="269"/>
                            </a:lnTo>
                            <a:lnTo>
                              <a:pt x="4" y="266"/>
                            </a:lnTo>
                            <a:lnTo>
                              <a:pt x="4" y="262"/>
                            </a:lnTo>
                            <a:lnTo>
                              <a:pt x="6" y="258"/>
                            </a:lnTo>
                            <a:lnTo>
                              <a:pt x="8" y="252"/>
                            </a:lnTo>
                            <a:lnTo>
                              <a:pt x="10" y="249"/>
                            </a:lnTo>
                            <a:lnTo>
                              <a:pt x="11" y="243"/>
                            </a:lnTo>
                            <a:lnTo>
                              <a:pt x="13" y="239"/>
                            </a:lnTo>
                            <a:lnTo>
                              <a:pt x="15" y="233"/>
                            </a:lnTo>
                            <a:lnTo>
                              <a:pt x="17" y="228"/>
                            </a:lnTo>
                            <a:lnTo>
                              <a:pt x="19" y="224"/>
                            </a:lnTo>
                            <a:lnTo>
                              <a:pt x="21" y="218"/>
                            </a:lnTo>
                            <a:lnTo>
                              <a:pt x="23" y="213"/>
                            </a:lnTo>
                            <a:lnTo>
                              <a:pt x="25" y="207"/>
                            </a:lnTo>
                            <a:lnTo>
                              <a:pt x="29" y="201"/>
                            </a:lnTo>
                            <a:lnTo>
                              <a:pt x="32" y="197"/>
                            </a:lnTo>
                            <a:lnTo>
                              <a:pt x="34" y="192"/>
                            </a:lnTo>
                            <a:lnTo>
                              <a:pt x="38" y="186"/>
                            </a:lnTo>
                            <a:lnTo>
                              <a:pt x="42" y="180"/>
                            </a:lnTo>
                            <a:lnTo>
                              <a:pt x="44" y="176"/>
                            </a:lnTo>
                            <a:lnTo>
                              <a:pt x="49" y="171"/>
                            </a:lnTo>
                            <a:lnTo>
                              <a:pt x="51" y="167"/>
                            </a:lnTo>
                            <a:lnTo>
                              <a:pt x="57" y="163"/>
                            </a:lnTo>
                            <a:lnTo>
                              <a:pt x="61" y="159"/>
                            </a:lnTo>
                            <a:lnTo>
                              <a:pt x="65" y="156"/>
                            </a:lnTo>
                            <a:lnTo>
                              <a:pt x="68" y="150"/>
                            </a:lnTo>
                            <a:lnTo>
                              <a:pt x="74" y="148"/>
                            </a:lnTo>
                            <a:lnTo>
                              <a:pt x="78" y="144"/>
                            </a:lnTo>
                            <a:lnTo>
                              <a:pt x="82" y="140"/>
                            </a:lnTo>
                            <a:lnTo>
                              <a:pt x="87" y="138"/>
                            </a:lnTo>
                            <a:lnTo>
                              <a:pt x="91" y="137"/>
                            </a:lnTo>
                            <a:lnTo>
                              <a:pt x="97" y="133"/>
                            </a:lnTo>
                            <a:lnTo>
                              <a:pt x="101" y="131"/>
                            </a:lnTo>
                            <a:lnTo>
                              <a:pt x="106" y="129"/>
                            </a:lnTo>
                            <a:lnTo>
                              <a:pt x="112" y="127"/>
                            </a:lnTo>
                            <a:lnTo>
                              <a:pt x="116" y="125"/>
                            </a:lnTo>
                            <a:lnTo>
                              <a:pt x="122" y="125"/>
                            </a:lnTo>
                            <a:lnTo>
                              <a:pt x="125" y="123"/>
                            </a:lnTo>
                            <a:lnTo>
                              <a:pt x="131" y="121"/>
                            </a:lnTo>
                            <a:lnTo>
                              <a:pt x="137" y="121"/>
                            </a:lnTo>
                            <a:lnTo>
                              <a:pt x="143" y="119"/>
                            </a:lnTo>
                            <a:lnTo>
                              <a:pt x="146" y="118"/>
                            </a:lnTo>
                            <a:lnTo>
                              <a:pt x="152" y="118"/>
                            </a:lnTo>
                            <a:lnTo>
                              <a:pt x="158" y="116"/>
                            </a:lnTo>
                            <a:lnTo>
                              <a:pt x="162" y="116"/>
                            </a:lnTo>
                            <a:lnTo>
                              <a:pt x="167" y="114"/>
                            </a:lnTo>
                            <a:lnTo>
                              <a:pt x="173" y="112"/>
                            </a:lnTo>
                            <a:lnTo>
                              <a:pt x="177" y="112"/>
                            </a:lnTo>
                            <a:lnTo>
                              <a:pt x="182" y="110"/>
                            </a:lnTo>
                            <a:lnTo>
                              <a:pt x="188" y="108"/>
                            </a:lnTo>
                            <a:lnTo>
                              <a:pt x="192" y="106"/>
                            </a:lnTo>
                            <a:lnTo>
                              <a:pt x="198" y="104"/>
                            </a:lnTo>
                            <a:lnTo>
                              <a:pt x="201" y="102"/>
                            </a:lnTo>
                            <a:lnTo>
                              <a:pt x="207" y="100"/>
                            </a:lnTo>
                            <a:lnTo>
                              <a:pt x="211" y="99"/>
                            </a:lnTo>
                            <a:lnTo>
                              <a:pt x="215" y="97"/>
                            </a:lnTo>
                            <a:lnTo>
                              <a:pt x="220" y="95"/>
                            </a:lnTo>
                            <a:lnTo>
                              <a:pt x="224" y="91"/>
                            </a:lnTo>
                            <a:lnTo>
                              <a:pt x="228" y="87"/>
                            </a:lnTo>
                            <a:lnTo>
                              <a:pt x="232" y="85"/>
                            </a:lnTo>
                            <a:lnTo>
                              <a:pt x="236" y="81"/>
                            </a:lnTo>
                            <a:lnTo>
                              <a:pt x="239" y="78"/>
                            </a:lnTo>
                            <a:lnTo>
                              <a:pt x="243" y="74"/>
                            </a:lnTo>
                            <a:lnTo>
                              <a:pt x="247" y="70"/>
                            </a:lnTo>
                            <a:lnTo>
                              <a:pt x="251" y="68"/>
                            </a:lnTo>
                            <a:lnTo>
                              <a:pt x="255" y="62"/>
                            </a:lnTo>
                            <a:lnTo>
                              <a:pt x="257" y="59"/>
                            </a:lnTo>
                            <a:lnTo>
                              <a:pt x="260" y="55"/>
                            </a:lnTo>
                            <a:lnTo>
                              <a:pt x="264" y="51"/>
                            </a:lnTo>
                            <a:lnTo>
                              <a:pt x="266" y="47"/>
                            </a:lnTo>
                            <a:lnTo>
                              <a:pt x="268" y="43"/>
                            </a:lnTo>
                            <a:lnTo>
                              <a:pt x="272" y="40"/>
                            </a:lnTo>
                            <a:lnTo>
                              <a:pt x="274" y="36"/>
                            </a:lnTo>
                            <a:lnTo>
                              <a:pt x="276" y="32"/>
                            </a:lnTo>
                            <a:lnTo>
                              <a:pt x="277" y="28"/>
                            </a:lnTo>
                            <a:lnTo>
                              <a:pt x="279" y="24"/>
                            </a:lnTo>
                            <a:lnTo>
                              <a:pt x="281" y="23"/>
                            </a:lnTo>
                            <a:lnTo>
                              <a:pt x="283" y="19"/>
                            </a:lnTo>
                            <a:lnTo>
                              <a:pt x="285" y="15"/>
                            </a:lnTo>
                            <a:lnTo>
                              <a:pt x="287" y="13"/>
                            </a:lnTo>
                            <a:lnTo>
                              <a:pt x="289" y="11"/>
                            </a:lnTo>
                            <a:lnTo>
                              <a:pt x="291" y="5"/>
                            </a:lnTo>
                            <a:lnTo>
                              <a:pt x="293" y="4"/>
                            </a:lnTo>
                            <a:lnTo>
                              <a:pt x="293" y="0"/>
                            </a:lnTo>
                            <a:lnTo>
                              <a:pt x="295" y="0"/>
                            </a:lnTo>
                            <a:lnTo>
                              <a:pt x="293" y="0"/>
                            </a:lnTo>
                            <a:lnTo>
                              <a:pt x="293" y="4"/>
                            </a:lnTo>
                            <a:lnTo>
                              <a:pt x="293" y="5"/>
                            </a:lnTo>
                            <a:lnTo>
                              <a:pt x="291" y="9"/>
                            </a:lnTo>
                            <a:lnTo>
                              <a:pt x="291" y="13"/>
                            </a:lnTo>
                            <a:lnTo>
                              <a:pt x="291" y="17"/>
                            </a:lnTo>
                            <a:lnTo>
                              <a:pt x="291" y="19"/>
                            </a:lnTo>
                            <a:lnTo>
                              <a:pt x="289" y="24"/>
                            </a:lnTo>
                            <a:lnTo>
                              <a:pt x="289" y="28"/>
                            </a:lnTo>
                            <a:lnTo>
                              <a:pt x="287" y="34"/>
                            </a:lnTo>
                            <a:lnTo>
                              <a:pt x="287" y="38"/>
                            </a:lnTo>
                            <a:lnTo>
                              <a:pt x="285" y="43"/>
                            </a:lnTo>
                            <a:lnTo>
                              <a:pt x="285" y="49"/>
                            </a:lnTo>
                            <a:lnTo>
                              <a:pt x="285" y="57"/>
                            </a:lnTo>
                            <a:lnTo>
                              <a:pt x="283" y="61"/>
                            </a:lnTo>
                            <a:lnTo>
                              <a:pt x="281" y="68"/>
                            </a:lnTo>
                            <a:lnTo>
                              <a:pt x="281" y="70"/>
                            </a:lnTo>
                            <a:lnTo>
                              <a:pt x="279" y="74"/>
                            </a:lnTo>
                            <a:lnTo>
                              <a:pt x="279" y="76"/>
                            </a:lnTo>
                            <a:lnTo>
                              <a:pt x="279" y="80"/>
                            </a:lnTo>
                            <a:lnTo>
                              <a:pt x="277" y="81"/>
                            </a:lnTo>
                            <a:lnTo>
                              <a:pt x="277" y="85"/>
                            </a:lnTo>
                            <a:lnTo>
                              <a:pt x="276" y="89"/>
                            </a:lnTo>
                            <a:lnTo>
                              <a:pt x="276" y="91"/>
                            </a:lnTo>
                            <a:lnTo>
                              <a:pt x="274" y="95"/>
                            </a:lnTo>
                            <a:lnTo>
                              <a:pt x="274" y="99"/>
                            </a:lnTo>
                            <a:lnTo>
                              <a:pt x="274" y="102"/>
                            </a:lnTo>
                            <a:lnTo>
                              <a:pt x="272" y="104"/>
                            </a:lnTo>
                            <a:lnTo>
                              <a:pt x="270" y="110"/>
                            </a:lnTo>
                            <a:lnTo>
                              <a:pt x="268" y="116"/>
                            </a:lnTo>
                            <a:lnTo>
                              <a:pt x="266" y="121"/>
                            </a:lnTo>
                            <a:lnTo>
                              <a:pt x="264" y="129"/>
                            </a:lnTo>
                            <a:lnTo>
                              <a:pt x="262" y="133"/>
                            </a:lnTo>
                            <a:lnTo>
                              <a:pt x="260" y="138"/>
                            </a:lnTo>
                            <a:lnTo>
                              <a:pt x="258" y="144"/>
                            </a:lnTo>
                            <a:lnTo>
                              <a:pt x="257" y="150"/>
                            </a:lnTo>
                            <a:lnTo>
                              <a:pt x="255" y="154"/>
                            </a:lnTo>
                            <a:lnTo>
                              <a:pt x="251" y="157"/>
                            </a:lnTo>
                            <a:lnTo>
                              <a:pt x="249" y="161"/>
                            </a:lnTo>
                            <a:lnTo>
                              <a:pt x="245" y="165"/>
                            </a:lnTo>
                            <a:lnTo>
                              <a:pt x="243" y="169"/>
                            </a:lnTo>
                            <a:lnTo>
                              <a:pt x="239" y="173"/>
                            </a:lnTo>
                            <a:lnTo>
                              <a:pt x="238" y="175"/>
                            </a:lnTo>
                            <a:lnTo>
                              <a:pt x="234" y="178"/>
                            </a:lnTo>
                            <a:lnTo>
                              <a:pt x="232" y="180"/>
                            </a:lnTo>
                            <a:lnTo>
                              <a:pt x="228" y="184"/>
                            </a:lnTo>
                            <a:lnTo>
                              <a:pt x="224" y="186"/>
                            </a:lnTo>
                            <a:lnTo>
                              <a:pt x="222" y="190"/>
                            </a:lnTo>
                            <a:lnTo>
                              <a:pt x="217" y="194"/>
                            </a:lnTo>
                            <a:lnTo>
                              <a:pt x="211" y="199"/>
                            </a:lnTo>
                            <a:lnTo>
                              <a:pt x="207" y="199"/>
                            </a:lnTo>
                            <a:lnTo>
                              <a:pt x="203" y="203"/>
                            </a:lnTo>
                            <a:lnTo>
                              <a:pt x="200" y="205"/>
                            </a:lnTo>
                            <a:lnTo>
                              <a:pt x="198" y="207"/>
                            </a:lnTo>
                            <a:lnTo>
                              <a:pt x="194" y="209"/>
                            </a:lnTo>
                            <a:lnTo>
                              <a:pt x="192" y="213"/>
                            </a:lnTo>
                            <a:lnTo>
                              <a:pt x="188" y="214"/>
                            </a:lnTo>
                            <a:lnTo>
                              <a:pt x="184" y="218"/>
                            </a:lnTo>
                            <a:lnTo>
                              <a:pt x="182" y="220"/>
                            </a:lnTo>
                            <a:lnTo>
                              <a:pt x="179" y="224"/>
                            </a:lnTo>
                            <a:lnTo>
                              <a:pt x="177" y="226"/>
                            </a:lnTo>
                            <a:lnTo>
                              <a:pt x="173" y="230"/>
                            </a:lnTo>
                            <a:lnTo>
                              <a:pt x="169" y="233"/>
                            </a:lnTo>
                            <a:lnTo>
                              <a:pt x="167" y="237"/>
                            </a:lnTo>
                            <a:lnTo>
                              <a:pt x="163" y="243"/>
                            </a:lnTo>
                            <a:lnTo>
                              <a:pt x="162" y="247"/>
                            </a:lnTo>
                            <a:lnTo>
                              <a:pt x="160" y="252"/>
                            </a:lnTo>
                            <a:lnTo>
                              <a:pt x="158" y="256"/>
                            </a:lnTo>
                            <a:lnTo>
                              <a:pt x="154" y="262"/>
                            </a:lnTo>
                            <a:lnTo>
                              <a:pt x="152" y="268"/>
                            </a:lnTo>
                            <a:lnTo>
                              <a:pt x="150" y="273"/>
                            </a:lnTo>
                            <a:lnTo>
                              <a:pt x="148" y="279"/>
                            </a:lnTo>
                            <a:lnTo>
                              <a:pt x="146" y="281"/>
                            </a:lnTo>
                            <a:lnTo>
                              <a:pt x="144" y="285"/>
                            </a:lnTo>
                            <a:lnTo>
                              <a:pt x="144" y="288"/>
                            </a:lnTo>
                            <a:lnTo>
                              <a:pt x="144" y="290"/>
                            </a:lnTo>
                            <a:lnTo>
                              <a:pt x="143" y="294"/>
                            </a:lnTo>
                            <a:lnTo>
                              <a:pt x="141" y="298"/>
                            </a:lnTo>
                            <a:lnTo>
                              <a:pt x="141" y="300"/>
                            </a:lnTo>
                            <a:lnTo>
                              <a:pt x="141" y="304"/>
                            </a:lnTo>
                            <a:lnTo>
                              <a:pt x="139" y="306"/>
                            </a:lnTo>
                            <a:lnTo>
                              <a:pt x="139" y="309"/>
                            </a:lnTo>
                            <a:lnTo>
                              <a:pt x="137" y="313"/>
                            </a:lnTo>
                            <a:lnTo>
                              <a:pt x="137" y="315"/>
                            </a:lnTo>
                            <a:lnTo>
                              <a:pt x="135" y="319"/>
                            </a:lnTo>
                            <a:lnTo>
                              <a:pt x="135" y="323"/>
                            </a:lnTo>
                            <a:lnTo>
                              <a:pt x="133" y="325"/>
                            </a:lnTo>
                            <a:lnTo>
                              <a:pt x="133" y="328"/>
                            </a:lnTo>
                            <a:lnTo>
                              <a:pt x="131" y="330"/>
                            </a:lnTo>
                            <a:lnTo>
                              <a:pt x="131" y="334"/>
                            </a:lnTo>
                            <a:lnTo>
                              <a:pt x="131" y="338"/>
                            </a:lnTo>
                            <a:lnTo>
                              <a:pt x="131" y="340"/>
                            </a:lnTo>
                            <a:lnTo>
                              <a:pt x="129" y="345"/>
                            </a:lnTo>
                            <a:lnTo>
                              <a:pt x="127" y="351"/>
                            </a:lnTo>
                            <a:lnTo>
                              <a:pt x="127" y="357"/>
                            </a:lnTo>
                            <a:lnTo>
                              <a:pt x="125" y="363"/>
                            </a:lnTo>
                            <a:lnTo>
                              <a:pt x="125" y="366"/>
                            </a:lnTo>
                            <a:lnTo>
                              <a:pt x="124" y="372"/>
                            </a:lnTo>
                            <a:lnTo>
                              <a:pt x="124" y="376"/>
                            </a:lnTo>
                            <a:lnTo>
                              <a:pt x="124" y="380"/>
                            </a:lnTo>
                            <a:lnTo>
                              <a:pt x="122" y="383"/>
                            </a:lnTo>
                            <a:lnTo>
                              <a:pt x="122" y="387"/>
                            </a:lnTo>
                            <a:lnTo>
                              <a:pt x="122" y="389"/>
                            </a:lnTo>
                            <a:lnTo>
                              <a:pt x="122" y="393"/>
                            </a:lnTo>
                            <a:lnTo>
                              <a:pt x="120" y="395"/>
                            </a:lnTo>
                            <a:lnTo>
                              <a:pt x="120" y="397"/>
                            </a:lnTo>
                            <a:lnTo>
                              <a:pt x="49" y="345"/>
                            </a:lnTo>
                            <a:lnTo>
                              <a:pt x="0" y="285"/>
                            </a:lnTo>
                            <a:lnTo>
                              <a:pt x="0" y="285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50" name="Freeform 20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85938" y="820738"/>
                        <a:ext cx="168275" cy="282575"/>
                      </a:xfrm>
                      <a:custGeom>
                        <a:avLst/>
                        <a:gdLst>
                          <a:gd name="T0" fmla="*/ 209 w 213"/>
                          <a:gd name="T1" fmla="*/ 279 h 355"/>
                          <a:gd name="T2" fmla="*/ 200 w 213"/>
                          <a:gd name="T3" fmla="*/ 275 h 355"/>
                          <a:gd name="T4" fmla="*/ 188 w 213"/>
                          <a:gd name="T5" fmla="*/ 273 h 355"/>
                          <a:gd name="T6" fmla="*/ 173 w 213"/>
                          <a:gd name="T7" fmla="*/ 268 h 355"/>
                          <a:gd name="T8" fmla="*/ 158 w 213"/>
                          <a:gd name="T9" fmla="*/ 262 h 355"/>
                          <a:gd name="T10" fmla="*/ 148 w 213"/>
                          <a:gd name="T11" fmla="*/ 258 h 355"/>
                          <a:gd name="T12" fmla="*/ 139 w 213"/>
                          <a:gd name="T13" fmla="*/ 254 h 355"/>
                          <a:gd name="T14" fmla="*/ 129 w 213"/>
                          <a:gd name="T15" fmla="*/ 249 h 355"/>
                          <a:gd name="T16" fmla="*/ 120 w 213"/>
                          <a:gd name="T17" fmla="*/ 243 h 355"/>
                          <a:gd name="T18" fmla="*/ 110 w 213"/>
                          <a:gd name="T19" fmla="*/ 237 h 355"/>
                          <a:gd name="T20" fmla="*/ 101 w 213"/>
                          <a:gd name="T21" fmla="*/ 232 h 355"/>
                          <a:gd name="T22" fmla="*/ 89 w 213"/>
                          <a:gd name="T23" fmla="*/ 222 h 355"/>
                          <a:gd name="T24" fmla="*/ 74 w 213"/>
                          <a:gd name="T25" fmla="*/ 205 h 355"/>
                          <a:gd name="T26" fmla="*/ 61 w 213"/>
                          <a:gd name="T27" fmla="*/ 188 h 355"/>
                          <a:gd name="T28" fmla="*/ 55 w 213"/>
                          <a:gd name="T29" fmla="*/ 179 h 355"/>
                          <a:gd name="T30" fmla="*/ 50 w 213"/>
                          <a:gd name="T31" fmla="*/ 167 h 355"/>
                          <a:gd name="T32" fmla="*/ 44 w 213"/>
                          <a:gd name="T33" fmla="*/ 156 h 355"/>
                          <a:gd name="T34" fmla="*/ 40 w 213"/>
                          <a:gd name="T35" fmla="*/ 144 h 355"/>
                          <a:gd name="T36" fmla="*/ 36 w 213"/>
                          <a:gd name="T37" fmla="*/ 133 h 355"/>
                          <a:gd name="T38" fmla="*/ 32 w 213"/>
                          <a:gd name="T39" fmla="*/ 122 h 355"/>
                          <a:gd name="T40" fmla="*/ 31 w 213"/>
                          <a:gd name="T41" fmla="*/ 108 h 355"/>
                          <a:gd name="T42" fmla="*/ 29 w 213"/>
                          <a:gd name="T43" fmla="*/ 97 h 355"/>
                          <a:gd name="T44" fmla="*/ 27 w 213"/>
                          <a:gd name="T45" fmla="*/ 85 h 355"/>
                          <a:gd name="T46" fmla="*/ 25 w 213"/>
                          <a:gd name="T47" fmla="*/ 74 h 355"/>
                          <a:gd name="T48" fmla="*/ 23 w 213"/>
                          <a:gd name="T49" fmla="*/ 63 h 355"/>
                          <a:gd name="T50" fmla="*/ 23 w 213"/>
                          <a:gd name="T51" fmla="*/ 53 h 355"/>
                          <a:gd name="T52" fmla="*/ 23 w 213"/>
                          <a:gd name="T53" fmla="*/ 44 h 355"/>
                          <a:gd name="T54" fmla="*/ 21 w 213"/>
                          <a:gd name="T55" fmla="*/ 32 h 355"/>
                          <a:gd name="T56" fmla="*/ 21 w 213"/>
                          <a:gd name="T57" fmla="*/ 21 h 355"/>
                          <a:gd name="T58" fmla="*/ 21 w 213"/>
                          <a:gd name="T59" fmla="*/ 8 h 355"/>
                          <a:gd name="T60" fmla="*/ 21 w 213"/>
                          <a:gd name="T61" fmla="*/ 0 h 355"/>
                          <a:gd name="T62" fmla="*/ 19 w 213"/>
                          <a:gd name="T63" fmla="*/ 4 h 355"/>
                          <a:gd name="T64" fmla="*/ 17 w 213"/>
                          <a:gd name="T65" fmla="*/ 17 h 355"/>
                          <a:gd name="T66" fmla="*/ 15 w 213"/>
                          <a:gd name="T67" fmla="*/ 27 h 355"/>
                          <a:gd name="T68" fmla="*/ 13 w 213"/>
                          <a:gd name="T69" fmla="*/ 38 h 355"/>
                          <a:gd name="T70" fmla="*/ 12 w 213"/>
                          <a:gd name="T71" fmla="*/ 49 h 355"/>
                          <a:gd name="T72" fmla="*/ 10 w 213"/>
                          <a:gd name="T73" fmla="*/ 63 h 355"/>
                          <a:gd name="T74" fmla="*/ 8 w 213"/>
                          <a:gd name="T75" fmla="*/ 76 h 355"/>
                          <a:gd name="T76" fmla="*/ 6 w 213"/>
                          <a:gd name="T77" fmla="*/ 91 h 355"/>
                          <a:gd name="T78" fmla="*/ 4 w 213"/>
                          <a:gd name="T79" fmla="*/ 108 h 355"/>
                          <a:gd name="T80" fmla="*/ 2 w 213"/>
                          <a:gd name="T81" fmla="*/ 123 h 355"/>
                          <a:gd name="T82" fmla="*/ 0 w 213"/>
                          <a:gd name="T83" fmla="*/ 141 h 355"/>
                          <a:gd name="T84" fmla="*/ 0 w 213"/>
                          <a:gd name="T85" fmla="*/ 158 h 355"/>
                          <a:gd name="T86" fmla="*/ 0 w 213"/>
                          <a:gd name="T87" fmla="*/ 175 h 355"/>
                          <a:gd name="T88" fmla="*/ 0 w 213"/>
                          <a:gd name="T89" fmla="*/ 192 h 355"/>
                          <a:gd name="T90" fmla="*/ 0 w 213"/>
                          <a:gd name="T91" fmla="*/ 207 h 355"/>
                          <a:gd name="T92" fmla="*/ 0 w 213"/>
                          <a:gd name="T93" fmla="*/ 222 h 355"/>
                          <a:gd name="T94" fmla="*/ 2 w 213"/>
                          <a:gd name="T95" fmla="*/ 237 h 355"/>
                          <a:gd name="T96" fmla="*/ 4 w 213"/>
                          <a:gd name="T97" fmla="*/ 253 h 355"/>
                          <a:gd name="T98" fmla="*/ 8 w 213"/>
                          <a:gd name="T99" fmla="*/ 268 h 355"/>
                          <a:gd name="T100" fmla="*/ 12 w 213"/>
                          <a:gd name="T101" fmla="*/ 279 h 355"/>
                          <a:gd name="T102" fmla="*/ 15 w 213"/>
                          <a:gd name="T103" fmla="*/ 291 h 355"/>
                          <a:gd name="T104" fmla="*/ 23 w 213"/>
                          <a:gd name="T105" fmla="*/ 300 h 355"/>
                          <a:gd name="T106" fmla="*/ 34 w 213"/>
                          <a:gd name="T107" fmla="*/ 317 h 355"/>
                          <a:gd name="T108" fmla="*/ 50 w 213"/>
                          <a:gd name="T109" fmla="*/ 330 h 355"/>
                          <a:gd name="T110" fmla="*/ 65 w 213"/>
                          <a:gd name="T111" fmla="*/ 340 h 355"/>
                          <a:gd name="T112" fmla="*/ 82 w 213"/>
                          <a:gd name="T113" fmla="*/ 348 h 355"/>
                          <a:gd name="T114" fmla="*/ 95 w 213"/>
                          <a:gd name="T115" fmla="*/ 351 h 355"/>
                          <a:gd name="T116" fmla="*/ 108 w 213"/>
                          <a:gd name="T117" fmla="*/ 353 h 355"/>
                          <a:gd name="T118" fmla="*/ 120 w 213"/>
                          <a:gd name="T119" fmla="*/ 355 h 355"/>
                          <a:gd name="T120" fmla="*/ 127 w 213"/>
                          <a:gd name="T121" fmla="*/ 355 h 355"/>
                          <a:gd name="T122" fmla="*/ 213 w 213"/>
                          <a:gd name="T123" fmla="*/ 279 h 355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  <a:cxn ang="0">
                            <a:pos x="T106" y="T107"/>
                          </a:cxn>
                          <a:cxn ang="0">
                            <a:pos x="T108" y="T109"/>
                          </a:cxn>
                          <a:cxn ang="0">
                            <a:pos x="T110" y="T111"/>
                          </a:cxn>
                          <a:cxn ang="0">
                            <a:pos x="T112" y="T113"/>
                          </a:cxn>
                          <a:cxn ang="0">
                            <a:pos x="T114" y="T115"/>
                          </a:cxn>
                          <a:cxn ang="0">
                            <a:pos x="T116" y="T117"/>
                          </a:cxn>
                          <a:cxn ang="0">
                            <a:pos x="T118" y="T119"/>
                          </a:cxn>
                          <a:cxn ang="0">
                            <a:pos x="T120" y="T121"/>
                          </a:cxn>
                          <a:cxn ang="0">
                            <a:pos x="T122" y="T123"/>
                          </a:cxn>
                        </a:cxnLst>
                        <a:rect l="0" t="0" r="r" b="b"/>
                        <a:pathLst>
                          <a:path w="213" h="355">
                            <a:moveTo>
                              <a:pt x="213" y="279"/>
                            </a:moveTo>
                            <a:lnTo>
                              <a:pt x="213" y="279"/>
                            </a:lnTo>
                            <a:lnTo>
                              <a:pt x="209" y="279"/>
                            </a:lnTo>
                            <a:lnTo>
                              <a:pt x="205" y="277"/>
                            </a:lnTo>
                            <a:lnTo>
                              <a:pt x="203" y="277"/>
                            </a:lnTo>
                            <a:lnTo>
                              <a:pt x="200" y="275"/>
                            </a:lnTo>
                            <a:lnTo>
                              <a:pt x="198" y="275"/>
                            </a:lnTo>
                            <a:lnTo>
                              <a:pt x="192" y="275"/>
                            </a:lnTo>
                            <a:lnTo>
                              <a:pt x="188" y="273"/>
                            </a:lnTo>
                            <a:lnTo>
                              <a:pt x="183" y="272"/>
                            </a:lnTo>
                            <a:lnTo>
                              <a:pt x="179" y="272"/>
                            </a:lnTo>
                            <a:lnTo>
                              <a:pt x="173" y="268"/>
                            </a:lnTo>
                            <a:lnTo>
                              <a:pt x="169" y="266"/>
                            </a:lnTo>
                            <a:lnTo>
                              <a:pt x="164" y="264"/>
                            </a:lnTo>
                            <a:lnTo>
                              <a:pt x="158" y="262"/>
                            </a:lnTo>
                            <a:lnTo>
                              <a:pt x="154" y="262"/>
                            </a:lnTo>
                            <a:lnTo>
                              <a:pt x="150" y="260"/>
                            </a:lnTo>
                            <a:lnTo>
                              <a:pt x="148" y="258"/>
                            </a:lnTo>
                            <a:lnTo>
                              <a:pt x="145" y="256"/>
                            </a:lnTo>
                            <a:lnTo>
                              <a:pt x="141" y="256"/>
                            </a:lnTo>
                            <a:lnTo>
                              <a:pt x="139" y="254"/>
                            </a:lnTo>
                            <a:lnTo>
                              <a:pt x="135" y="253"/>
                            </a:lnTo>
                            <a:lnTo>
                              <a:pt x="133" y="251"/>
                            </a:lnTo>
                            <a:lnTo>
                              <a:pt x="129" y="249"/>
                            </a:lnTo>
                            <a:lnTo>
                              <a:pt x="126" y="247"/>
                            </a:lnTo>
                            <a:lnTo>
                              <a:pt x="124" y="245"/>
                            </a:lnTo>
                            <a:lnTo>
                              <a:pt x="120" y="243"/>
                            </a:lnTo>
                            <a:lnTo>
                              <a:pt x="116" y="241"/>
                            </a:lnTo>
                            <a:lnTo>
                              <a:pt x="114" y="239"/>
                            </a:lnTo>
                            <a:lnTo>
                              <a:pt x="110" y="237"/>
                            </a:lnTo>
                            <a:lnTo>
                              <a:pt x="108" y="235"/>
                            </a:lnTo>
                            <a:lnTo>
                              <a:pt x="105" y="234"/>
                            </a:lnTo>
                            <a:lnTo>
                              <a:pt x="101" y="232"/>
                            </a:lnTo>
                            <a:lnTo>
                              <a:pt x="99" y="228"/>
                            </a:lnTo>
                            <a:lnTo>
                              <a:pt x="95" y="226"/>
                            </a:lnTo>
                            <a:lnTo>
                              <a:pt x="89" y="222"/>
                            </a:lnTo>
                            <a:lnTo>
                              <a:pt x="84" y="217"/>
                            </a:lnTo>
                            <a:lnTo>
                              <a:pt x="78" y="211"/>
                            </a:lnTo>
                            <a:lnTo>
                              <a:pt x="74" y="205"/>
                            </a:lnTo>
                            <a:lnTo>
                              <a:pt x="69" y="198"/>
                            </a:lnTo>
                            <a:lnTo>
                              <a:pt x="65" y="194"/>
                            </a:lnTo>
                            <a:lnTo>
                              <a:pt x="61" y="188"/>
                            </a:lnTo>
                            <a:lnTo>
                              <a:pt x="59" y="186"/>
                            </a:lnTo>
                            <a:lnTo>
                              <a:pt x="57" y="182"/>
                            </a:lnTo>
                            <a:lnTo>
                              <a:pt x="55" y="179"/>
                            </a:lnTo>
                            <a:lnTo>
                              <a:pt x="53" y="175"/>
                            </a:lnTo>
                            <a:lnTo>
                              <a:pt x="51" y="171"/>
                            </a:lnTo>
                            <a:lnTo>
                              <a:pt x="50" y="167"/>
                            </a:lnTo>
                            <a:lnTo>
                              <a:pt x="48" y="165"/>
                            </a:lnTo>
                            <a:lnTo>
                              <a:pt x="46" y="160"/>
                            </a:lnTo>
                            <a:lnTo>
                              <a:pt x="44" y="156"/>
                            </a:lnTo>
                            <a:lnTo>
                              <a:pt x="44" y="152"/>
                            </a:lnTo>
                            <a:lnTo>
                              <a:pt x="42" y="148"/>
                            </a:lnTo>
                            <a:lnTo>
                              <a:pt x="40" y="144"/>
                            </a:lnTo>
                            <a:lnTo>
                              <a:pt x="38" y="141"/>
                            </a:lnTo>
                            <a:lnTo>
                              <a:pt x="38" y="137"/>
                            </a:lnTo>
                            <a:lnTo>
                              <a:pt x="36" y="133"/>
                            </a:lnTo>
                            <a:lnTo>
                              <a:pt x="34" y="129"/>
                            </a:lnTo>
                            <a:lnTo>
                              <a:pt x="34" y="125"/>
                            </a:lnTo>
                            <a:lnTo>
                              <a:pt x="32" y="122"/>
                            </a:lnTo>
                            <a:lnTo>
                              <a:pt x="32" y="118"/>
                            </a:lnTo>
                            <a:lnTo>
                              <a:pt x="31" y="112"/>
                            </a:lnTo>
                            <a:lnTo>
                              <a:pt x="31" y="108"/>
                            </a:lnTo>
                            <a:lnTo>
                              <a:pt x="29" y="104"/>
                            </a:lnTo>
                            <a:lnTo>
                              <a:pt x="29" y="101"/>
                            </a:lnTo>
                            <a:lnTo>
                              <a:pt x="29" y="97"/>
                            </a:lnTo>
                            <a:lnTo>
                              <a:pt x="27" y="93"/>
                            </a:lnTo>
                            <a:lnTo>
                              <a:pt x="27" y="89"/>
                            </a:lnTo>
                            <a:lnTo>
                              <a:pt x="27" y="85"/>
                            </a:lnTo>
                            <a:lnTo>
                              <a:pt x="27" y="82"/>
                            </a:lnTo>
                            <a:lnTo>
                              <a:pt x="25" y="78"/>
                            </a:lnTo>
                            <a:lnTo>
                              <a:pt x="25" y="74"/>
                            </a:lnTo>
                            <a:lnTo>
                              <a:pt x="25" y="70"/>
                            </a:lnTo>
                            <a:lnTo>
                              <a:pt x="25" y="66"/>
                            </a:lnTo>
                            <a:lnTo>
                              <a:pt x="23" y="63"/>
                            </a:lnTo>
                            <a:lnTo>
                              <a:pt x="23" y="59"/>
                            </a:lnTo>
                            <a:lnTo>
                              <a:pt x="23" y="55"/>
                            </a:lnTo>
                            <a:lnTo>
                              <a:pt x="23" y="53"/>
                            </a:lnTo>
                            <a:lnTo>
                              <a:pt x="23" y="49"/>
                            </a:lnTo>
                            <a:lnTo>
                              <a:pt x="23" y="46"/>
                            </a:lnTo>
                            <a:lnTo>
                              <a:pt x="23" y="44"/>
                            </a:lnTo>
                            <a:lnTo>
                              <a:pt x="21" y="40"/>
                            </a:lnTo>
                            <a:lnTo>
                              <a:pt x="21" y="36"/>
                            </a:lnTo>
                            <a:lnTo>
                              <a:pt x="21" y="32"/>
                            </a:lnTo>
                            <a:lnTo>
                              <a:pt x="21" y="30"/>
                            </a:lnTo>
                            <a:lnTo>
                              <a:pt x="21" y="25"/>
                            </a:lnTo>
                            <a:lnTo>
                              <a:pt x="21" y="21"/>
                            </a:lnTo>
                            <a:lnTo>
                              <a:pt x="21" y="15"/>
                            </a:lnTo>
                            <a:lnTo>
                              <a:pt x="21" y="11"/>
                            </a:lnTo>
                            <a:lnTo>
                              <a:pt x="21" y="8"/>
                            </a:lnTo>
                            <a:lnTo>
                              <a:pt x="21" y="6"/>
                            </a:lnTo>
                            <a:lnTo>
                              <a:pt x="21" y="2"/>
                            </a:lnTo>
                            <a:lnTo>
                              <a:pt x="21" y="0"/>
                            </a:lnTo>
                            <a:lnTo>
                              <a:pt x="21" y="0"/>
                            </a:lnTo>
                            <a:lnTo>
                              <a:pt x="21" y="2"/>
                            </a:lnTo>
                            <a:lnTo>
                              <a:pt x="19" y="4"/>
                            </a:lnTo>
                            <a:lnTo>
                              <a:pt x="19" y="9"/>
                            </a:lnTo>
                            <a:lnTo>
                              <a:pt x="19" y="13"/>
                            </a:lnTo>
                            <a:lnTo>
                              <a:pt x="17" y="17"/>
                            </a:lnTo>
                            <a:lnTo>
                              <a:pt x="17" y="21"/>
                            </a:lnTo>
                            <a:lnTo>
                              <a:pt x="15" y="23"/>
                            </a:lnTo>
                            <a:lnTo>
                              <a:pt x="15" y="27"/>
                            </a:lnTo>
                            <a:lnTo>
                              <a:pt x="15" y="30"/>
                            </a:lnTo>
                            <a:lnTo>
                              <a:pt x="15" y="34"/>
                            </a:lnTo>
                            <a:lnTo>
                              <a:pt x="13" y="38"/>
                            </a:lnTo>
                            <a:lnTo>
                              <a:pt x="13" y="42"/>
                            </a:lnTo>
                            <a:lnTo>
                              <a:pt x="13" y="46"/>
                            </a:lnTo>
                            <a:lnTo>
                              <a:pt x="12" y="49"/>
                            </a:lnTo>
                            <a:lnTo>
                              <a:pt x="12" y="53"/>
                            </a:lnTo>
                            <a:lnTo>
                              <a:pt x="10" y="57"/>
                            </a:lnTo>
                            <a:lnTo>
                              <a:pt x="10" y="63"/>
                            </a:lnTo>
                            <a:lnTo>
                              <a:pt x="10" y="66"/>
                            </a:lnTo>
                            <a:lnTo>
                              <a:pt x="8" y="72"/>
                            </a:lnTo>
                            <a:lnTo>
                              <a:pt x="8" y="76"/>
                            </a:lnTo>
                            <a:lnTo>
                              <a:pt x="8" y="82"/>
                            </a:lnTo>
                            <a:lnTo>
                              <a:pt x="6" y="87"/>
                            </a:lnTo>
                            <a:lnTo>
                              <a:pt x="6" y="91"/>
                            </a:lnTo>
                            <a:lnTo>
                              <a:pt x="6" y="97"/>
                            </a:lnTo>
                            <a:lnTo>
                              <a:pt x="6" y="103"/>
                            </a:lnTo>
                            <a:lnTo>
                              <a:pt x="4" y="108"/>
                            </a:lnTo>
                            <a:lnTo>
                              <a:pt x="4" y="112"/>
                            </a:lnTo>
                            <a:lnTo>
                              <a:pt x="2" y="118"/>
                            </a:lnTo>
                            <a:lnTo>
                              <a:pt x="2" y="123"/>
                            </a:lnTo>
                            <a:lnTo>
                              <a:pt x="2" y="129"/>
                            </a:lnTo>
                            <a:lnTo>
                              <a:pt x="0" y="135"/>
                            </a:lnTo>
                            <a:lnTo>
                              <a:pt x="0" y="141"/>
                            </a:lnTo>
                            <a:lnTo>
                              <a:pt x="0" y="146"/>
                            </a:lnTo>
                            <a:lnTo>
                              <a:pt x="0" y="152"/>
                            </a:lnTo>
                            <a:lnTo>
                              <a:pt x="0" y="158"/>
                            </a:lnTo>
                            <a:lnTo>
                              <a:pt x="0" y="163"/>
                            </a:lnTo>
                            <a:lnTo>
                              <a:pt x="0" y="169"/>
                            </a:lnTo>
                            <a:lnTo>
                              <a:pt x="0" y="175"/>
                            </a:lnTo>
                            <a:lnTo>
                              <a:pt x="0" y="180"/>
                            </a:lnTo>
                            <a:lnTo>
                              <a:pt x="0" y="184"/>
                            </a:lnTo>
                            <a:lnTo>
                              <a:pt x="0" y="192"/>
                            </a:lnTo>
                            <a:lnTo>
                              <a:pt x="0" y="196"/>
                            </a:lnTo>
                            <a:lnTo>
                              <a:pt x="0" y="201"/>
                            </a:lnTo>
                            <a:lnTo>
                              <a:pt x="0" y="207"/>
                            </a:lnTo>
                            <a:lnTo>
                              <a:pt x="0" y="213"/>
                            </a:lnTo>
                            <a:lnTo>
                              <a:pt x="0" y="218"/>
                            </a:lnTo>
                            <a:lnTo>
                              <a:pt x="0" y="222"/>
                            </a:lnTo>
                            <a:lnTo>
                              <a:pt x="0" y="228"/>
                            </a:lnTo>
                            <a:lnTo>
                              <a:pt x="2" y="234"/>
                            </a:lnTo>
                            <a:lnTo>
                              <a:pt x="2" y="237"/>
                            </a:lnTo>
                            <a:lnTo>
                              <a:pt x="2" y="243"/>
                            </a:lnTo>
                            <a:lnTo>
                              <a:pt x="2" y="249"/>
                            </a:lnTo>
                            <a:lnTo>
                              <a:pt x="4" y="253"/>
                            </a:lnTo>
                            <a:lnTo>
                              <a:pt x="6" y="258"/>
                            </a:lnTo>
                            <a:lnTo>
                              <a:pt x="6" y="262"/>
                            </a:lnTo>
                            <a:lnTo>
                              <a:pt x="8" y="268"/>
                            </a:lnTo>
                            <a:lnTo>
                              <a:pt x="10" y="272"/>
                            </a:lnTo>
                            <a:lnTo>
                              <a:pt x="10" y="275"/>
                            </a:lnTo>
                            <a:lnTo>
                              <a:pt x="12" y="279"/>
                            </a:lnTo>
                            <a:lnTo>
                              <a:pt x="13" y="283"/>
                            </a:lnTo>
                            <a:lnTo>
                              <a:pt x="15" y="287"/>
                            </a:lnTo>
                            <a:lnTo>
                              <a:pt x="15" y="291"/>
                            </a:lnTo>
                            <a:lnTo>
                              <a:pt x="17" y="294"/>
                            </a:lnTo>
                            <a:lnTo>
                              <a:pt x="19" y="296"/>
                            </a:lnTo>
                            <a:lnTo>
                              <a:pt x="23" y="300"/>
                            </a:lnTo>
                            <a:lnTo>
                              <a:pt x="25" y="306"/>
                            </a:lnTo>
                            <a:lnTo>
                              <a:pt x="31" y="311"/>
                            </a:lnTo>
                            <a:lnTo>
                              <a:pt x="34" y="317"/>
                            </a:lnTo>
                            <a:lnTo>
                              <a:pt x="40" y="323"/>
                            </a:lnTo>
                            <a:lnTo>
                              <a:pt x="44" y="327"/>
                            </a:lnTo>
                            <a:lnTo>
                              <a:pt x="50" y="330"/>
                            </a:lnTo>
                            <a:lnTo>
                              <a:pt x="55" y="334"/>
                            </a:lnTo>
                            <a:lnTo>
                              <a:pt x="61" y="338"/>
                            </a:lnTo>
                            <a:lnTo>
                              <a:pt x="65" y="340"/>
                            </a:lnTo>
                            <a:lnTo>
                              <a:pt x="70" y="342"/>
                            </a:lnTo>
                            <a:lnTo>
                              <a:pt x="76" y="344"/>
                            </a:lnTo>
                            <a:lnTo>
                              <a:pt x="82" y="348"/>
                            </a:lnTo>
                            <a:lnTo>
                              <a:pt x="86" y="349"/>
                            </a:lnTo>
                            <a:lnTo>
                              <a:pt x="91" y="349"/>
                            </a:lnTo>
                            <a:lnTo>
                              <a:pt x="95" y="351"/>
                            </a:lnTo>
                            <a:lnTo>
                              <a:pt x="101" y="353"/>
                            </a:lnTo>
                            <a:lnTo>
                              <a:pt x="105" y="353"/>
                            </a:lnTo>
                            <a:lnTo>
                              <a:pt x="108" y="353"/>
                            </a:lnTo>
                            <a:lnTo>
                              <a:pt x="112" y="353"/>
                            </a:lnTo>
                            <a:lnTo>
                              <a:pt x="116" y="355"/>
                            </a:lnTo>
                            <a:lnTo>
                              <a:pt x="120" y="355"/>
                            </a:lnTo>
                            <a:lnTo>
                              <a:pt x="124" y="355"/>
                            </a:lnTo>
                            <a:lnTo>
                              <a:pt x="126" y="355"/>
                            </a:lnTo>
                            <a:lnTo>
                              <a:pt x="127" y="355"/>
                            </a:lnTo>
                            <a:lnTo>
                              <a:pt x="131" y="355"/>
                            </a:lnTo>
                            <a:lnTo>
                              <a:pt x="133" y="355"/>
                            </a:lnTo>
                            <a:lnTo>
                              <a:pt x="213" y="279"/>
                            </a:lnTo>
                            <a:lnTo>
                              <a:pt x="213" y="279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51" name="Freeform 20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17738" y="722313"/>
                        <a:ext cx="136525" cy="320675"/>
                      </a:xfrm>
                      <a:custGeom>
                        <a:avLst/>
                        <a:gdLst>
                          <a:gd name="T0" fmla="*/ 4 w 171"/>
                          <a:gd name="T1" fmla="*/ 340 h 404"/>
                          <a:gd name="T2" fmla="*/ 14 w 171"/>
                          <a:gd name="T3" fmla="*/ 328 h 404"/>
                          <a:gd name="T4" fmla="*/ 25 w 171"/>
                          <a:gd name="T5" fmla="*/ 315 h 404"/>
                          <a:gd name="T6" fmla="*/ 38 w 171"/>
                          <a:gd name="T7" fmla="*/ 300 h 404"/>
                          <a:gd name="T8" fmla="*/ 46 w 171"/>
                          <a:gd name="T9" fmla="*/ 288 h 404"/>
                          <a:gd name="T10" fmla="*/ 52 w 171"/>
                          <a:gd name="T11" fmla="*/ 277 h 404"/>
                          <a:gd name="T12" fmla="*/ 59 w 171"/>
                          <a:gd name="T13" fmla="*/ 264 h 404"/>
                          <a:gd name="T14" fmla="*/ 67 w 171"/>
                          <a:gd name="T15" fmla="*/ 250 h 404"/>
                          <a:gd name="T16" fmla="*/ 73 w 171"/>
                          <a:gd name="T17" fmla="*/ 235 h 404"/>
                          <a:gd name="T18" fmla="*/ 78 w 171"/>
                          <a:gd name="T19" fmla="*/ 222 h 404"/>
                          <a:gd name="T20" fmla="*/ 82 w 171"/>
                          <a:gd name="T21" fmla="*/ 207 h 404"/>
                          <a:gd name="T22" fmla="*/ 86 w 171"/>
                          <a:gd name="T23" fmla="*/ 193 h 404"/>
                          <a:gd name="T24" fmla="*/ 90 w 171"/>
                          <a:gd name="T25" fmla="*/ 178 h 404"/>
                          <a:gd name="T26" fmla="*/ 92 w 171"/>
                          <a:gd name="T27" fmla="*/ 165 h 404"/>
                          <a:gd name="T28" fmla="*/ 94 w 171"/>
                          <a:gd name="T29" fmla="*/ 150 h 404"/>
                          <a:gd name="T30" fmla="*/ 94 w 171"/>
                          <a:gd name="T31" fmla="*/ 136 h 404"/>
                          <a:gd name="T32" fmla="*/ 92 w 171"/>
                          <a:gd name="T33" fmla="*/ 123 h 404"/>
                          <a:gd name="T34" fmla="*/ 90 w 171"/>
                          <a:gd name="T35" fmla="*/ 106 h 404"/>
                          <a:gd name="T36" fmla="*/ 86 w 171"/>
                          <a:gd name="T37" fmla="*/ 91 h 404"/>
                          <a:gd name="T38" fmla="*/ 80 w 171"/>
                          <a:gd name="T39" fmla="*/ 76 h 404"/>
                          <a:gd name="T40" fmla="*/ 75 w 171"/>
                          <a:gd name="T41" fmla="*/ 60 h 404"/>
                          <a:gd name="T42" fmla="*/ 67 w 171"/>
                          <a:gd name="T43" fmla="*/ 45 h 404"/>
                          <a:gd name="T44" fmla="*/ 61 w 171"/>
                          <a:gd name="T45" fmla="*/ 32 h 404"/>
                          <a:gd name="T46" fmla="*/ 54 w 171"/>
                          <a:gd name="T47" fmla="*/ 20 h 404"/>
                          <a:gd name="T48" fmla="*/ 50 w 171"/>
                          <a:gd name="T49" fmla="*/ 11 h 404"/>
                          <a:gd name="T50" fmla="*/ 42 w 171"/>
                          <a:gd name="T51" fmla="*/ 0 h 404"/>
                          <a:gd name="T52" fmla="*/ 46 w 171"/>
                          <a:gd name="T53" fmla="*/ 3 h 404"/>
                          <a:gd name="T54" fmla="*/ 54 w 171"/>
                          <a:gd name="T55" fmla="*/ 9 h 404"/>
                          <a:gd name="T56" fmla="*/ 65 w 171"/>
                          <a:gd name="T57" fmla="*/ 20 h 404"/>
                          <a:gd name="T58" fmla="*/ 76 w 171"/>
                          <a:gd name="T59" fmla="*/ 32 h 404"/>
                          <a:gd name="T60" fmla="*/ 92 w 171"/>
                          <a:gd name="T61" fmla="*/ 49 h 404"/>
                          <a:gd name="T62" fmla="*/ 107 w 171"/>
                          <a:gd name="T63" fmla="*/ 66 h 404"/>
                          <a:gd name="T64" fmla="*/ 122 w 171"/>
                          <a:gd name="T65" fmla="*/ 83 h 404"/>
                          <a:gd name="T66" fmla="*/ 130 w 171"/>
                          <a:gd name="T67" fmla="*/ 93 h 404"/>
                          <a:gd name="T68" fmla="*/ 135 w 171"/>
                          <a:gd name="T69" fmla="*/ 102 h 404"/>
                          <a:gd name="T70" fmla="*/ 143 w 171"/>
                          <a:gd name="T71" fmla="*/ 110 h 404"/>
                          <a:gd name="T72" fmla="*/ 149 w 171"/>
                          <a:gd name="T73" fmla="*/ 119 h 404"/>
                          <a:gd name="T74" fmla="*/ 156 w 171"/>
                          <a:gd name="T75" fmla="*/ 134 h 404"/>
                          <a:gd name="T76" fmla="*/ 160 w 171"/>
                          <a:gd name="T77" fmla="*/ 144 h 404"/>
                          <a:gd name="T78" fmla="*/ 166 w 171"/>
                          <a:gd name="T79" fmla="*/ 161 h 404"/>
                          <a:gd name="T80" fmla="*/ 170 w 171"/>
                          <a:gd name="T81" fmla="*/ 178 h 404"/>
                          <a:gd name="T82" fmla="*/ 171 w 171"/>
                          <a:gd name="T83" fmla="*/ 193 h 404"/>
                          <a:gd name="T84" fmla="*/ 171 w 171"/>
                          <a:gd name="T85" fmla="*/ 210 h 404"/>
                          <a:gd name="T86" fmla="*/ 170 w 171"/>
                          <a:gd name="T87" fmla="*/ 226 h 404"/>
                          <a:gd name="T88" fmla="*/ 168 w 171"/>
                          <a:gd name="T89" fmla="*/ 241 h 404"/>
                          <a:gd name="T90" fmla="*/ 164 w 171"/>
                          <a:gd name="T91" fmla="*/ 256 h 404"/>
                          <a:gd name="T92" fmla="*/ 162 w 171"/>
                          <a:gd name="T93" fmla="*/ 269 h 404"/>
                          <a:gd name="T94" fmla="*/ 156 w 171"/>
                          <a:gd name="T95" fmla="*/ 283 h 404"/>
                          <a:gd name="T96" fmla="*/ 152 w 171"/>
                          <a:gd name="T97" fmla="*/ 298 h 404"/>
                          <a:gd name="T98" fmla="*/ 149 w 171"/>
                          <a:gd name="T99" fmla="*/ 311 h 404"/>
                          <a:gd name="T100" fmla="*/ 143 w 171"/>
                          <a:gd name="T101" fmla="*/ 324 h 404"/>
                          <a:gd name="T102" fmla="*/ 139 w 171"/>
                          <a:gd name="T103" fmla="*/ 338 h 404"/>
                          <a:gd name="T104" fmla="*/ 135 w 171"/>
                          <a:gd name="T105" fmla="*/ 351 h 404"/>
                          <a:gd name="T106" fmla="*/ 132 w 171"/>
                          <a:gd name="T107" fmla="*/ 362 h 404"/>
                          <a:gd name="T108" fmla="*/ 130 w 171"/>
                          <a:gd name="T109" fmla="*/ 374 h 404"/>
                          <a:gd name="T110" fmla="*/ 126 w 171"/>
                          <a:gd name="T111" fmla="*/ 383 h 404"/>
                          <a:gd name="T112" fmla="*/ 124 w 171"/>
                          <a:gd name="T113" fmla="*/ 397 h 404"/>
                          <a:gd name="T114" fmla="*/ 122 w 171"/>
                          <a:gd name="T115" fmla="*/ 404 h 404"/>
                          <a:gd name="T116" fmla="*/ 0 w 171"/>
                          <a:gd name="T117" fmla="*/ 343 h 40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  <a:cxn ang="0">
                            <a:pos x="T106" y="T107"/>
                          </a:cxn>
                          <a:cxn ang="0">
                            <a:pos x="T108" y="T109"/>
                          </a:cxn>
                          <a:cxn ang="0">
                            <a:pos x="T110" y="T111"/>
                          </a:cxn>
                          <a:cxn ang="0">
                            <a:pos x="T112" y="T113"/>
                          </a:cxn>
                          <a:cxn ang="0">
                            <a:pos x="T114" y="T115"/>
                          </a:cxn>
                          <a:cxn ang="0">
                            <a:pos x="T116" y="T117"/>
                          </a:cxn>
                        </a:cxnLst>
                        <a:rect l="0" t="0" r="r" b="b"/>
                        <a:pathLst>
                          <a:path w="171" h="404">
                            <a:moveTo>
                              <a:pt x="0" y="343"/>
                            </a:moveTo>
                            <a:lnTo>
                              <a:pt x="2" y="343"/>
                            </a:lnTo>
                            <a:lnTo>
                              <a:pt x="4" y="340"/>
                            </a:lnTo>
                            <a:lnTo>
                              <a:pt x="6" y="336"/>
                            </a:lnTo>
                            <a:lnTo>
                              <a:pt x="10" y="334"/>
                            </a:lnTo>
                            <a:lnTo>
                              <a:pt x="14" y="328"/>
                            </a:lnTo>
                            <a:lnTo>
                              <a:pt x="18" y="324"/>
                            </a:lnTo>
                            <a:lnTo>
                              <a:pt x="21" y="319"/>
                            </a:lnTo>
                            <a:lnTo>
                              <a:pt x="25" y="315"/>
                            </a:lnTo>
                            <a:lnTo>
                              <a:pt x="31" y="309"/>
                            </a:lnTo>
                            <a:lnTo>
                              <a:pt x="35" y="304"/>
                            </a:lnTo>
                            <a:lnTo>
                              <a:pt x="38" y="300"/>
                            </a:lnTo>
                            <a:lnTo>
                              <a:pt x="40" y="296"/>
                            </a:lnTo>
                            <a:lnTo>
                              <a:pt x="42" y="292"/>
                            </a:lnTo>
                            <a:lnTo>
                              <a:pt x="46" y="288"/>
                            </a:lnTo>
                            <a:lnTo>
                              <a:pt x="48" y="285"/>
                            </a:lnTo>
                            <a:lnTo>
                              <a:pt x="50" y="281"/>
                            </a:lnTo>
                            <a:lnTo>
                              <a:pt x="52" y="277"/>
                            </a:lnTo>
                            <a:lnTo>
                              <a:pt x="56" y="273"/>
                            </a:lnTo>
                            <a:lnTo>
                              <a:pt x="57" y="267"/>
                            </a:lnTo>
                            <a:lnTo>
                              <a:pt x="59" y="264"/>
                            </a:lnTo>
                            <a:lnTo>
                              <a:pt x="61" y="260"/>
                            </a:lnTo>
                            <a:lnTo>
                              <a:pt x="65" y="254"/>
                            </a:lnTo>
                            <a:lnTo>
                              <a:pt x="67" y="250"/>
                            </a:lnTo>
                            <a:lnTo>
                              <a:pt x="69" y="245"/>
                            </a:lnTo>
                            <a:lnTo>
                              <a:pt x="71" y="241"/>
                            </a:lnTo>
                            <a:lnTo>
                              <a:pt x="73" y="235"/>
                            </a:lnTo>
                            <a:lnTo>
                              <a:pt x="75" y="231"/>
                            </a:lnTo>
                            <a:lnTo>
                              <a:pt x="76" y="226"/>
                            </a:lnTo>
                            <a:lnTo>
                              <a:pt x="78" y="222"/>
                            </a:lnTo>
                            <a:lnTo>
                              <a:pt x="80" y="216"/>
                            </a:lnTo>
                            <a:lnTo>
                              <a:pt x="80" y="212"/>
                            </a:lnTo>
                            <a:lnTo>
                              <a:pt x="82" y="207"/>
                            </a:lnTo>
                            <a:lnTo>
                              <a:pt x="84" y="203"/>
                            </a:lnTo>
                            <a:lnTo>
                              <a:pt x="86" y="199"/>
                            </a:lnTo>
                            <a:lnTo>
                              <a:pt x="86" y="193"/>
                            </a:lnTo>
                            <a:lnTo>
                              <a:pt x="88" y="188"/>
                            </a:lnTo>
                            <a:lnTo>
                              <a:pt x="90" y="184"/>
                            </a:lnTo>
                            <a:lnTo>
                              <a:pt x="90" y="178"/>
                            </a:lnTo>
                            <a:lnTo>
                              <a:pt x="92" y="174"/>
                            </a:lnTo>
                            <a:lnTo>
                              <a:pt x="92" y="169"/>
                            </a:lnTo>
                            <a:lnTo>
                              <a:pt x="92" y="165"/>
                            </a:lnTo>
                            <a:lnTo>
                              <a:pt x="94" y="161"/>
                            </a:lnTo>
                            <a:lnTo>
                              <a:pt x="94" y="155"/>
                            </a:lnTo>
                            <a:lnTo>
                              <a:pt x="94" y="150"/>
                            </a:lnTo>
                            <a:lnTo>
                              <a:pt x="94" y="146"/>
                            </a:lnTo>
                            <a:lnTo>
                              <a:pt x="94" y="142"/>
                            </a:lnTo>
                            <a:lnTo>
                              <a:pt x="94" y="136"/>
                            </a:lnTo>
                            <a:lnTo>
                              <a:pt x="94" y="133"/>
                            </a:lnTo>
                            <a:lnTo>
                              <a:pt x="92" y="127"/>
                            </a:lnTo>
                            <a:lnTo>
                              <a:pt x="92" y="123"/>
                            </a:lnTo>
                            <a:lnTo>
                              <a:pt x="92" y="117"/>
                            </a:lnTo>
                            <a:lnTo>
                              <a:pt x="90" y="112"/>
                            </a:lnTo>
                            <a:lnTo>
                              <a:pt x="90" y="106"/>
                            </a:lnTo>
                            <a:lnTo>
                              <a:pt x="88" y="102"/>
                            </a:lnTo>
                            <a:lnTo>
                              <a:pt x="86" y="96"/>
                            </a:lnTo>
                            <a:lnTo>
                              <a:pt x="86" y="91"/>
                            </a:lnTo>
                            <a:lnTo>
                              <a:pt x="84" y="85"/>
                            </a:lnTo>
                            <a:lnTo>
                              <a:pt x="82" y="81"/>
                            </a:lnTo>
                            <a:lnTo>
                              <a:pt x="80" y="76"/>
                            </a:lnTo>
                            <a:lnTo>
                              <a:pt x="78" y="70"/>
                            </a:lnTo>
                            <a:lnTo>
                              <a:pt x="76" y="66"/>
                            </a:lnTo>
                            <a:lnTo>
                              <a:pt x="75" y="60"/>
                            </a:lnTo>
                            <a:lnTo>
                              <a:pt x="71" y="55"/>
                            </a:lnTo>
                            <a:lnTo>
                              <a:pt x="69" y="51"/>
                            </a:lnTo>
                            <a:lnTo>
                              <a:pt x="67" y="45"/>
                            </a:lnTo>
                            <a:lnTo>
                              <a:pt x="65" y="41"/>
                            </a:lnTo>
                            <a:lnTo>
                              <a:pt x="63" y="36"/>
                            </a:lnTo>
                            <a:lnTo>
                              <a:pt x="61" y="32"/>
                            </a:lnTo>
                            <a:lnTo>
                              <a:pt x="57" y="26"/>
                            </a:lnTo>
                            <a:lnTo>
                              <a:pt x="57" y="24"/>
                            </a:lnTo>
                            <a:lnTo>
                              <a:pt x="54" y="20"/>
                            </a:lnTo>
                            <a:lnTo>
                              <a:pt x="52" y="17"/>
                            </a:lnTo>
                            <a:lnTo>
                              <a:pt x="52" y="13"/>
                            </a:lnTo>
                            <a:lnTo>
                              <a:pt x="50" y="11"/>
                            </a:lnTo>
                            <a:lnTo>
                              <a:pt x="46" y="5"/>
                            </a:lnTo>
                            <a:lnTo>
                              <a:pt x="44" y="1"/>
                            </a:lnTo>
                            <a:lnTo>
                              <a:pt x="42" y="0"/>
                            </a:lnTo>
                            <a:lnTo>
                              <a:pt x="42" y="0"/>
                            </a:lnTo>
                            <a:lnTo>
                              <a:pt x="42" y="0"/>
                            </a:lnTo>
                            <a:lnTo>
                              <a:pt x="46" y="3"/>
                            </a:lnTo>
                            <a:lnTo>
                              <a:pt x="48" y="3"/>
                            </a:lnTo>
                            <a:lnTo>
                              <a:pt x="52" y="7"/>
                            </a:lnTo>
                            <a:lnTo>
                              <a:pt x="54" y="9"/>
                            </a:lnTo>
                            <a:lnTo>
                              <a:pt x="57" y="13"/>
                            </a:lnTo>
                            <a:lnTo>
                              <a:pt x="61" y="17"/>
                            </a:lnTo>
                            <a:lnTo>
                              <a:pt x="65" y="20"/>
                            </a:lnTo>
                            <a:lnTo>
                              <a:pt x="69" y="24"/>
                            </a:lnTo>
                            <a:lnTo>
                              <a:pt x="73" y="28"/>
                            </a:lnTo>
                            <a:lnTo>
                              <a:pt x="76" y="32"/>
                            </a:lnTo>
                            <a:lnTo>
                              <a:pt x="82" y="38"/>
                            </a:lnTo>
                            <a:lnTo>
                              <a:pt x="88" y="43"/>
                            </a:lnTo>
                            <a:lnTo>
                              <a:pt x="92" y="49"/>
                            </a:lnTo>
                            <a:lnTo>
                              <a:pt x="97" y="55"/>
                            </a:lnTo>
                            <a:lnTo>
                              <a:pt x="103" y="60"/>
                            </a:lnTo>
                            <a:lnTo>
                              <a:pt x="107" y="66"/>
                            </a:lnTo>
                            <a:lnTo>
                              <a:pt x="113" y="72"/>
                            </a:lnTo>
                            <a:lnTo>
                              <a:pt x="116" y="77"/>
                            </a:lnTo>
                            <a:lnTo>
                              <a:pt x="122" y="83"/>
                            </a:lnTo>
                            <a:lnTo>
                              <a:pt x="124" y="85"/>
                            </a:lnTo>
                            <a:lnTo>
                              <a:pt x="128" y="89"/>
                            </a:lnTo>
                            <a:lnTo>
                              <a:pt x="130" y="93"/>
                            </a:lnTo>
                            <a:lnTo>
                              <a:pt x="132" y="95"/>
                            </a:lnTo>
                            <a:lnTo>
                              <a:pt x="133" y="98"/>
                            </a:lnTo>
                            <a:lnTo>
                              <a:pt x="135" y="102"/>
                            </a:lnTo>
                            <a:lnTo>
                              <a:pt x="137" y="104"/>
                            </a:lnTo>
                            <a:lnTo>
                              <a:pt x="141" y="108"/>
                            </a:lnTo>
                            <a:lnTo>
                              <a:pt x="143" y="110"/>
                            </a:lnTo>
                            <a:lnTo>
                              <a:pt x="145" y="114"/>
                            </a:lnTo>
                            <a:lnTo>
                              <a:pt x="147" y="117"/>
                            </a:lnTo>
                            <a:lnTo>
                              <a:pt x="149" y="119"/>
                            </a:lnTo>
                            <a:lnTo>
                              <a:pt x="152" y="125"/>
                            </a:lnTo>
                            <a:lnTo>
                              <a:pt x="154" y="133"/>
                            </a:lnTo>
                            <a:lnTo>
                              <a:pt x="156" y="134"/>
                            </a:lnTo>
                            <a:lnTo>
                              <a:pt x="158" y="138"/>
                            </a:lnTo>
                            <a:lnTo>
                              <a:pt x="158" y="140"/>
                            </a:lnTo>
                            <a:lnTo>
                              <a:pt x="160" y="144"/>
                            </a:lnTo>
                            <a:lnTo>
                              <a:pt x="162" y="150"/>
                            </a:lnTo>
                            <a:lnTo>
                              <a:pt x="164" y="155"/>
                            </a:lnTo>
                            <a:lnTo>
                              <a:pt x="166" y="161"/>
                            </a:lnTo>
                            <a:lnTo>
                              <a:pt x="168" y="167"/>
                            </a:lnTo>
                            <a:lnTo>
                              <a:pt x="168" y="172"/>
                            </a:lnTo>
                            <a:lnTo>
                              <a:pt x="170" y="178"/>
                            </a:lnTo>
                            <a:lnTo>
                              <a:pt x="170" y="184"/>
                            </a:lnTo>
                            <a:lnTo>
                              <a:pt x="171" y="190"/>
                            </a:lnTo>
                            <a:lnTo>
                              <a:pt x="171" y="193"/>
                            </a:lnTo>
                            <a:lnTo>
                              <a:pt x="171" y="199"/>
                            </a:lnTo>
                            <a:lnTo>
                              <a:pt x="171" y="205"/>
                            </a:lnTo>
                            <a:lnTo>
                              <a:pt x="171" y="210"/>
                            </a:lnTo>
                            <a:lnTo>
                              <a:pt x="171" y="216"/>
                            </a:lnTo>
                            <a:lnTo>
                              <a:pt x="171" y="220"/>
                            </a:lnTo>
                            <a:lnTo>
                              <a:pt x="170" y="226"/>
                            </a:lnTo>
                            <a:lnTo>
                              <a:pt x="170" y="231"/>
                            </a:lnTo>
                            <a:lnTo>
                              <a:pt x="170" y="235"/>
                            </a:lnTo>
                            <a:lnTo>
                              <a:pt x="168" y="241"/>
                            </a:lnTo>
                            <a:lnTo>
                              <a:pt x="166" y="247"/>
                            </a:lnTo>
                            <a:lnTo>
                              <a:pt x="166" y="250"/>
                            </a:lnTo>
                            <a:lnTo>
                              <a:pt x="164" y="256"/>
                            </a:lnTo>
                            <a:lnTo>
                              <a:pt x="164" y="260"/>
                            </a:lnTo>
                            <a:lnTo>
                              <a:pt x="162" y="266"/>
                            </a:lnTo>
                            <a:lnTo>
                              <a:pt x="162" y="269"/>
                            </a:lnTo>
                            <a:lnTo>
                              <a:pt x="160" y="275"/>
                            </a:lnTo>
                            <a:lnTo>
                              <a:pt x="158" y="279"/>
                            </a:lnTo>
                            <a:lnTo>
                              <a:pt x="156" y="283"/>
                            </a:lnTo>
                            <a:lnTo>
                              <a:pt x="156" y="288"/>
                            </a:lnTo>
                            <a:lnTo>
                              <a:pt x="154" y="292"/>
                            </a:lnTo>
                            <a:lnTo>
                              <a:pt x="152" y="298"/>
                            </a:lnTo>
                            <a:lnTo>
                              <a:pt x="151" y="302"/>
                            </a:lnTo>
                            <a:lnTo>
                              <a:pt x="151" y="307"/>
                            </a:lnTo>
                            <a:lnTo>
                              <a:pt x="149" y="311"/>
                            </a:lnTo>
                            <a:lnTo>
                              <a:pt x="147" y="317"/>
                            </a:lnTo>
                            <a:lnTo>
                              <a:pt x="145" y="321"/>
                            </a:lnTo>
                            <a:lnTo>
                              <a:pt x="143" y="324"/>
                            </a:lnTo>
                            <a:lnTo>
                              <a:pt x="143" y="330"/>
                            </a:lnTo>
                            <a:lnTo>
                              <a:pt x="141" y="334"/>
                            </a:lnTo>
                            <a:lnTo>
                              <a:pt x="139" y="338"/>
                            </a:lnTo>
                            <a:lnTo>
                              <a:pt x="139" y="343"/>
                            </a:lnTo>
                            <a:lnTo>
                              <a:pt x="137" y="347"/>
                            </a:lnTo>
                            <a:lnTo>
                              <a:pt x="135" y="351"/>
                            </a:lnTo>
                            <a:lnTo>
                              <a:pt x="135" y="355"/>
                            </a:lnTo>
                            <a:lnTo>
                              <a:pt x="133" y="359"/>
                            </a:lnTo>
                            <a:lnTo>
                              <a:pt x="132" y="362"/>
                            </a:lnTo>
                            <a:lnTo>
                              <a:pt x="132" y="368"/>
                            </a:lnTo>
                            <a:lnTo>
                              <a:pt x="130" y="370"/>
                            </a:lnTo>
                            <a:lnTo>
                              <a:pt x="130" y="374"/>
                            </a:lnTo>
                            <a:lnTo>
                              <a:pt x="128" y="378"/>
                            </a:lnTo>
                            <a:lnTo>
                              <a:pt x="128" y="381"/>
                            </a:lnTo>
                            <a:lnTo>
                              <a:pt x="126" y="383"/>
                            </a:lnTo>
                            <a:lnTo>
                              <a:pt x="126" y="387"/>
                            </a:lnTo>
                            <a:lnTo>
                              <a:pt x="124" y="391"/>
                            </a:lnTo>
                            <a:lnTo>
                              <a:pt x="124" y="397"/>
                            </a:lnTo>
                            <a:lnTo>
                              <a:pt x="122" y="398"/>
                            </a:lnTo>
                            <a:lnTo>
                              <a:pt x="122" y="402"/>
                            </a:lnTo>
                            <a:lnTo>
                              <a:pt x="122" y="404"/>
                            </a:lnTo>
                            <a:lnTo>
                              <a:pt x="122" y="404"/>
                            </a:lnTo>
                            <a:lnTo>
                              <a:pt x="0" y="343"/>
                            </a:lnTo>
                            <a:lnTo>
                              <a:pt x="0" y="343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52" name="Freeform 20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84388" y="722313"/>
                        <a:ext cx="155575" cy="292100"/>
                      </a:xfrm>
                      <a:custGeom>
                        <a:avLst/>
                        <a:gdLst>
                          <a:gd name="T0" fmla="*/ 6 w 198"/>
                          <a:gd name="T1" fmla="*/ 349 h 368"/>
                          <a:gd name="T2" fmla="*/ 19 w 198"/>
                          <a:gd name="T3" fmla="*/ 338 h 368"/>
                          <a:gd name="T4" fmla="*/ 36 w 198"/>
                          <a:gd name="T5" fmla="*/ 323 h 368"/>
                          <a:gd name="T6" fmla="*/ 55 w 198"/>
                          <a:gd name="T7" fmla="*/ 304 h 368"/>
                          <a:gd name="T8" fmla="*/ 71 w 198"/>
                          <a:gd name="T9" fmla="*/ 283 h 368"/>
                          <a:gd name="T10" fmla="*/ 80 w 198"/>
                          <a:gd name="T11" fmla="*/ 269 h 368"/>
                          <a:gd name="T12" fmla="*/ 90 w 198"/>
                          <a:gd name="T13" fmla="*/ 256 h 368"/>
                          <a:gd name="T14" fmla="*/ 95 w 198"/>
                          <a:gd name="T15" fmla="*/ 241 h 368"/>
                          <a:gd name="T16" fmla="*/ 99 w 198"/>
                          <a:gd name="T17" fmla="*/ 228 h 368"/>
                          <a:gd name="T18" fmla="*/ 105 w 198"/>
                          <a:gd name="T19" fmla="*/ 212 h 368"/>
                          <a:gd name="T20" fmla="*/ 107 w 198"/>
                          <a:gd name="T21" fmla="*/ 197 h 368"/>
                          <a:gd name="T22" fmla="*/ 107 w 198"/>
                          <a:gd name="T23" fmla="*/ 182 h 368"/>
                          <a:gd name="T24" fmla="*/ 105 w 198"/>
                          <a:gd name="T25" fmla="*/ 165 h 368"/>
                          <a:gd name="T26" fmla="*/ 105 w 198"/>
                          <a:gd name="T27" fmla="*/ 148 h 368"/>
                          <a:gd name="T28" fmla="*/ 105 w 198"/>
                          <a:gd name="T29" fmla="*/ 133 h 368"/>
                          <a:gd name="T30" fmla="*/ 103 w 198"/>
                          <a:gd name="T31" fmla="*/ 114 h 368"/>
                          <a:gd name="T32" fmla="*/ 101 w 198"/>
                          <a:gd name="T33" fmla="*/ 98 h 368"/>
                          <a:gd name="T34" fmla="*/ 99 w 198"/>
                          <a:gd name="T35" fmla="*/ 81 h 368"/>
                          <a:gd name="T36" fmla="*/ 97 w 198"/>
                          <a:gd name="T37" fmla="*/ 66 h 368"/>
                          <a:gd name="T38" fmla="*/ 95 w 198"/>
                          <a:gd name="T39" fmla="*/ 51 h 368"/>
                          <a:gd name="T40" fmla="*/ 93 w 198"/>
                          <a:gd name="T41" fmla="*/ 38 h 368"/>
                          <a:gd name="T42" fmla="*/ 92 w 198"/>
                          <a:gd name="T43" fmla="*/ 24 h 368"/>
                          <a:gd name="T44" fmla="*/ 88 w 198"/>
                          <a:gd name="T45" fmla="*/ 7 h 368"/>
                          <a:gd name="T46" fmla="*/ 88 w 198"/>
                          <a:gd name="T47" fmla="*/ 0 h 368"/>
                          <a:gd name="T48" fmla="*/ 97 w 198"/>
                          <a:gd name="T49" fmla="*/ 11 h 368"/>
                          <a:gd name="T50" fmla="*/ 109 w 198"/>
                          <a:gd name="T51" fmla="*/ 30 h 368"/>
                          <a:gd name="T52" fmla="*/ 120 w 198"/>
                          <a:gd name="T53" fmla="*/ 43 h 368"/>
                          <a:gd name="T54" fmla="*/ 128 w 198"/>
                          <a:gd name="T55" fmla="*/ 57 h 368"/>
                          <a:gd name="T56" fmla="*/ 135 w 198"/>
                          <a:gd name="T57" fmla="*/ 70 h 368"/>
                          <a:gd name="T58" fmla="*/ 145 w 198"/>
                          <a:gd name="T59" fmla="*/ 85 h 368"/>
                          <a:gd name="T60" fmla="*/ 152 w 198"/>
                          <a:gd name="T61" fmla="*/ 100 h 368"/>
                          <a:gd name="T62" fmla="*/ 162 w 198"/>
                          <a:gd name="T63" fmla="*/ 115 h 368"/>
                          <a:gd name="T64" fmla="*/ 169 w 198"/>
                          <a:gd name="T65" fmla="*/ 133 h 368"/>
                          <a:gd name="T66" fmla="*/ 177 w 198"/>
                          <a:gd name="T67" fmla="*/ 148 h 368"/>
                          <a:gd name="T68" fmla="*/ 183 w 198"/>
                          <a:gd name="T69" fmla="*/ 165 h 368"/>
                          <a:gd name="T70" fmla="*/ 188 w 198"/>
                          <a:gd name="T71" fmla="*/ 182 h 368"/>
                          <a:gd name="T72" fmla="*/ 192 w 198"/>
                          <a:gd name="T73" fmla="*/ 197 h 368"/>
                          <a:gd name="T74" fmla="*/ 194 w 198"/>
                          <a:gd name="T75" fmla="*/ 212 h 368"/>
                          <a:gd name="T76" fmla="*/ 196 w 198"/>
                          <a:gd name="T77" fmla="*/ 228 h 368"/>
                          <a:gd name="T78" fmla="*/ 198 w 198"/>
                          <a:gd name="T79" fmla="*/ 245 h 368"/>
                          <a:gd name="T80" fmla="*/ 198 w 198"/>
                          <a:gd name="T81" fmla="*/ 260 h 368"/>
                          <a:gd name="T82" fmla="*/ 198 w 198"/>
                          <a:gd name="T83" fmla="*/ 275 h 368"/>
                          <a:gd name="T84" fmla="*/ 196 w 198"/>
                          <a:gd name="T85" fmla="*/ 290 h 368"/>
                          <a:gd name="T86" fmla="*/ 194 w 198"/>
                          <a:gd name="T87" fmla="*/ 304 h 368"/>
                          <a:gd name="T88" fmla="*/ 192 w 198"/>
                          <a:gd name="T89" fmla="*/ 317 h 368"/>
                          <a:gd name="T90" fmla="*/ 188 w 198"/>
                          <a:gd name="T91" fmla="*/ 336 h 368"/>
                          <a:gd name="T92" fmla="*/ 185 w 198"/>
                          <a:gd name="T93" fmla="*/ 353 h 368"/>
                          <a:gd name="T94" fmla="*/ 183 w 198"/>
                          <a:gd name="T95" fmla="*/ 366 h 36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</a:cxnLst>
                        <a:rect l="0" t="0" r="r" b="b"/>
                        <a:pathLst>
                          <a:path w="198" h="368">
                            <a:moveTo>
                              <a:pt x="0" y="355"/>
                            </a:moveTo>
                            <a:lnTo>
                              <a:pt x="2" y="353"/>
                            </a:lnTo>
                            <a:lnTo>
                              <a:pt x="4" y="351"/>
                            </a:lnTo>
                            <a:lnTo>
                              <a:pt x="6" y="349"/>
                            </a:lnTo>
                            <a:lnTo>
                              <a:pt x="10" y="347"/>
                            </a:lnTo>
                            <a:lnTo>
                              <a:pt x="14" y="343"/>
                            </a:lnTo>
                            <a:lnTo>
                              <a:pt x="16" y="342"/>
                            </a:lnTo>
                            <a:lnTo>
                              <a:pt x="19" y="338"/>
                            </a:lnTo>
                            <a:lnTo>
                              <a:pt x="23" y="336"/>
                            </a:lnTo>
                            <a:lnTo>
                              <a:pt x="27" y="332"/>
                            </a:lnTo>
                            <a:lnTo>
                              <a:pt x="33" y="328"/>
                            </a:lnTo>
                            <a:lnTo>
                              <a:pt x="36" y="323"/>
                            </a:lnTo>
                            <a:lnTo>
                              <a:pt x="42" y="319"/>
                            </a:lnTo>
                            <a:lnTo>
                              <a:pt x="46" y="313"/>
                            </a:lnTo>
                            <a:lnTo>
                              <a:pt x="52" y="309"/>
                            </a:lnTo>
                            <a:lnTo>
                              <a:pt x="55" y="304"/>
                            </a:lnTo>
                            <a:lnTo>
                              <a:pt x="61" y="298"/>
                            </a:lnTo>
                            <a:lnTo>
                              <a:pt x="65" y="292"/>
                            </a:lnTo>
                            <a:lnTo>
                              <a:pt x="71" y="286"/>
                            </a:lnTo>
                            <a:lnTo>
                              <a:pt x="71" y="283"/>
                            </a:lnTo>
                            <a:lnTo>
                              <a:pt x="74" y="279"/>
                            </a:lnTo>
                            <a:lnTo>
                              <a:pt x="76" y="275"/>
                            </a:lnTo>
                            <a:lnTo>
                              <a:pt x="78" y="273"/>
                            </a:lnTo>
                            <a:lnTo>
                              <a:pt x="80" y="269"/>
                            </a:lnTo>
                            <a:lnTo>
                              <a:pt x="82" y="266"/>
                            </a:lnTo>
                            <a:lnTo>
                              <a:pt x="86" y="264"/>
                            </a:lnTo>
                            <a:lnTo>
                              <a:pt x="88" y="260"/>
                            </a:lnTo>
                            <a:lnTo>
                              <a:pt x="90" y="256"/>
                            </a:lnTo>
                            <a:lnTo>
                              <a:pt x="90" y="252"/>
                            </a:lnTo>
                            <a:lnTo>
                              <a:pt x="92" y="248"/>
                            </a:lnTo>
                            <a:lnTo>
                              <a:pt x="93" y="247"/>
                            </a:lnTo>
                            <a:lnTo>
                              <a:pt x="95" y="241"/>
                            </a:lnTo>
                            <a:lnTo>
                              <a:pt x="97" y="239"/>
                            </a:lnTo>
                            <a:lnTo>
                              <a:pt x="97" y="235"/>
                            </a:lnTo>
                            <a:lnTo>
                              <a:pt x="99" y="231"/>
                            </a:lnTo>
                            <a:lnTo>
                              <a:pt x="99" y="228"/>
                            </a:lnTo>
                            <a:lnTo>
                              <a:pt x="101" y="224"/>
                            </a:lnTo>
                            <a:lnTo>
                              <a:pt x="103" y="220"/>
                            </a:lnTo>
                            <a:lnTo>
                              <a:pt x="103" y="216"/>
                            </a:lnTo>
                            <a:lnTo>
                              <a:pt x="105" y="212"/>
                            </a:lnTo>
                            <a:lnTo>
                              <a:pt x="105" y="209"/>
                            </a:lnTo>
                            <a:lnTo>
                              <a:pt x="105" y="205"/>
                            </a:lnTo>
                            <a:lnTo>
                              <a:pt x="107" y="201"/>
                            </a:lnTo>
                            <a:lnTo>
                              <a:pt x="107" y="197"/>
                            </a:lnTo>
                            <a:lnTo>
                              <a:pt x="107" y="193"/>
                            </a:lnTo>
                            <a:lnTo>
                              <a:pt x="107" y="190"/>
                            </a:lnTo>
                            <a:lnTo>
                              <a:pt x="107" y="186"/>
                            </a:lnTo>
                            <a:lnTo>
                              <a:pt x="107" y="182"/>
                            </a:lnTo>
                            <a:lnTo>
                              <a:pt x="107" y="178"/>
                            </a:lnTo>
                            <a:lnTo>
                              <a:pt x="107" y="174"/>
                            </a:lnTo>
                            <a:lnTo>
                              <a:pt x="107" y="171"/>
                            </a:lnTo>
                            <a:lnTo>
                              <a:pt x="105" y="165"/>
                            </a:lnTo>
                            <a:lnTo>
                              <a:pt x="105" y="161"/>
                            </a:lnTo>
                            <a:lnTo>
                              <a:pt x="105" y="157"/>
                            </a:lnTo>
                            <a:lnTo>
                              <a:pt x="105" y="153"/>
                            </a:lnTo>
                            <a:lnTo>
                              <a:pt x="105" y="148"/>
                            </a:lnTo>
                            <a:lnTo>
                              <a:pt x="105" y="144"/>
                            </a:lnTo>
                            <a:lnTo>
                              <a:pt x="105" y="140"/>
                            </a:lnTo>
                            <a:lnTo>
                              <a:pt x="105" y="136"/>
                            </a:lnTo>
                            <a:lnTo>
                              <a:pt x="105" y="133"/>
                            </a:lnTo>
                            <a:lnTo>
                              <a:pt x="105" y="127"/>
                            </a:lnTo>
                            <a:lnTo>
                              <a:pt x="103" y="123"/>
                            </a:lnTo>
                            <a:lnTo>
                              <a:pt x="103" y="119"/>
                            </a:lnTo>
                            <a:lnTo>
                              <a:pt x="103" y="114"/>
                            </a:lnTo>
                            <a:lnTo>
                              <a:pt x="103" y="110"/>
                            </a:lnTo>
                            <a:lnTo>
                              <a:pt x="101" y="106"/>
                            </a:lnTo>
                            <a:lnTo>
                              <a:pt x="101" y="102"/>
                            </a:lnTo>
                            <a:lnTo>
                              <a:pt x="101" y="98"/>
                            </a:lnTo>
                            <a:lnTo>
                              <a:pt x="101" y="95"/>
                            </a:lnTo>
                            <a:lnTo>
                              <a:pt x="99" y="91"/>
                            </a:lnTo>
                            <a:lnTo>
                              <a:pt x="99" y="85"/>
                            </a:lnTo>
                            <a:lnTo>
                              <a:pt x="99" y="81"/>
                            </a:lnTo>
                            <a:lnTo>
                              <a:pt x="99" y="77"/>
                            </a:lnTo>
                            <a:lnTo>
                              <a:pt x="99" y="74"/>
                            </a:lnTo>
                            <a:lnTo>
                              <a:pt x="99" y="70"/>
                            </a:lnTo>
                            <a:lnTo>
                              <a:pt x="97" y="66"/>
                            </a:lnTo>
                            <a:lnTo>
                              <a:pt x="97" y="62"/>
                            </a:lnTo>
                            <a:lnTo>
                              <a:pt x="95" y="58"/>
                            </a:lnTo>
                            <a:lnTo>
                              <a:pt x="95" y="55"/>
                            </a:lnTo>
                            <a:lnTo>
                              <a:pt x="95" y="51"/>
                            </a:lnTo>
                            <a:lnTo>
                              <a:pt x="95" y="49"/>
                            </a:lnTo>
                            <a:lnTo>
                              <a:pt x="93" y="45"/>
                            </a:lnTo>
                            <a:lnTo>
                              <a:pt x="93" y="41"/>
                            </a:lnTo>
                            <a:lnTo>
                              <a:pt x="93" y="38"/>
                            </a:lnTo>
                            <a:lnTo>
                              <a:pt x="93" y="36"/>
                            </a:lnTo>
                            <a:lnTo>
                              <a:pt x="92" y="32"/>
                            </a:lnTo>
                            <a:lnTo>
                              <a:pt x="92" y="30"/>
                            </a:lnTo>
                            <a:lnTo>
                              <a:pt x="92" y="24"/>
                            </a:lnTo>
                            <a:lnTo>
                              <a:pt x="92" y="19"/>
                            </a:lnTo>
                            <a:lnTo>
                              <a:pt x="90" y="15"/>
                            </a:lnTo>
                            <a:lnTo>
                              <a:pt x="90" y="11"/>
                            </a:lnTo>
                            <a:lnTo>
                              <a:pt x="88" y="7"/>
                            </a:lnTo>
                            <a:lnTo>
                              <a:pt x="88" y="3"/>
                            </a:lnTo>
                            <a:lnTo>
                              <a:pt x="88" y="0"/>
                            </a:lnTo>
                            <a:lnTo>
                              <a:pt x="88" y="0"/>
                            </a:lnTo>
                            <a:lnTo>
                              <a:pt x="88" y="0"/>
                            </a:lnTo>
                            <a:lnTo>
                              <a:pt x="90" y="3"/>
                            </a:lnTo>
                            <a:lnTo>
                              <a:pt x="92" y="5"/>
                            </a:lnTo>
                            <a:lnTo>
                              <a:pt x="95" y="9"/>
                            </a:lnTo>
                            <a:lnTo>
                              <a:pt x="97" y="11"/>
                            </a:lnTo>
                            <a:lnTo>
                              <a:pt x="99" y="17"/>
                            </a:lnTo>
                            <a:lnTo>
                              <a:pt x="103" y="20"/>
                            </a:lnTo>
                            <a:lnTo>
                              <a:pt x="107" y="24"/>
                            </a:lnTo>
                            <a:lnTo>
                              <a:pt x="109" y="30"/>
                            </a:lnTo>
                            <a:lnTo>
                              <a:pt x="114" y="36"/>
                            </a:lnTo>
                            <a:lnTo>
                              <a:pt x="114" y="38"/>
                            </a:lnTo>
                            <a:lnTo>
                              <a:pt x="116" y="41"/>
                            </a:lnTo>
                            <a:lnTo>
                              <a:pt x="120" y="43"/>
                            </a:lnTo>
                            <a:lnTo>
                              <a:pt x="122" y="47"/>
                            </a:lnTo>
                            <a:lnTo>
                              <a:pt x="124" y="51"/>
                            </a:lnTo>
                            <a:lnTo>
                              <a:pt x="126" y="53"/>
                            </a:lnTo>
                            <a:lnTo>
                              <a:pt x="128" y="57"/>
                            </a:lnTo>
                            <a:lnTo>
                              <a:pt x="130" y="60"/>
                            </a:lnTo>
                            <a:lnTo>
                              <a:pt x="131" y="64"/>
                            </a:lnTo>
                            <a:lnTo>
                              <a:pt x="133" y="68"/>
                            </a:lnTo>
                            <a:lnTo>
                              <a:pt x="135" y="70"/>
                            </a:lnTo>
                            <a:lnTo>
                              <a:pt x="139" y="74"/>
                            </a:lnTo>
                            <a:lnTo>
                              <a:pt x="139" y="77"/>
                            </a:lnTo>
                            <a:lnTo>
                              <a:pt x="143" y="81"/>
                            </a:lnTo>
                            <a:lnTo>
                              <a:pt x="145" y="85"/>
                            </a:lnTo>
                            <a:lnTo>
                              <a:pt x="147" y="89"/>
                            </a:lnTo>
                            <a:lnTo>
                              <a:pt x="149" y="93"/>
                            </a:lnTo>
                            <a:lnTo>
                              <a:pt x="150" y="96"/>
                            </a:lnTo>
                            <a:lnTo>
                              <a:pt x="152" y="100"/>
                            </a:lnTo>
                            <a:lnTo>
                              <a:pt x="154" y="104"/>
                            </a:lnTo>
                            <a:lnTo>
                              <a:pt x="158" y="108"/>
                            </a:lnTo>
                            <a:lnTo>
                              <a:pt x="160" y="112"/>
                            </a:lnTo>
                            <a:lnTo>
                              <a:pt x="162" y="115"/>
                            </a:lnTo>
                            <a:lnTo>
                              <a:pt x="164" y="121"/>
                            </a:lnTo>
                            <a:lnTo>
                              <a:pt x="166" y="125"/>
                            </a:lnTo>
                            <a:lnTo>
                              <a:pt x="168" y="129"/>
                            </a:lnTo>
                            <a:lnTo>
                              <a:pt x="169" y="133"/>
                            </a:lnTo>
                            <a:lnTo>
                              <a:pt x="171" y="136"/>
                            </a:lnTo>
                            <a:lnTo>
                              <a:pt x="173" y="140"/>
                            </a:lnTo>
                            <a:lnTo>
                              <a:pt x="175" y="144"/>
                            </a:lnTo>
                            <a:lnTo>
                              <a:pt x="177" y="148"/>
                            </a:lnTo>
                            <a:lnTo>
                              <a:pt x="179" y="153"/>
                            </a:lnTo>
                            <a:lnTo>
                              <a:pt x="179" y="157"/>
                            </a:lnTo>
                            <a:lnTo>
                              <a:pt x="181" y="161"/>
                            </a:lnTo>
                            <a:lnTo>
                              <a:pt x="183" y="165"/>
                            </a:lnTo>
                            <a:lnTo>
                              <a:pt x="185" y="169"/>
                            </a:lnTo>
                            <a:lnTo>
                              <a:pt x="187" y="172"/>
                            </a:lnTo>
                            <a:lnTo>
                              <a:pt x="187" y="178"/>
                            </a:lnTo>
                            <a:lnTo>
                              <a:pt x="188" y="182"/>
                            </a:lnTo>
                            <a:lnTo>
                              <a:pt x="190" y="186"/>
                            </a:lnTo>
                            <a:lnTo>
                              <a:pt x="190" y="190"/>
                            </a:lnTo>
                            <a:lnTo>
                              <a:pt x="192" y="193"/>
                            </a:lnTo>
                            <a:lnTo>
                              <a:pt x="192" y="197"/>
                            </a:lnTo>
                            <a:lnTo>
                              <a:pt x="194" y="201"/>
                            </a:lnTo>
                            <a:lnTo>
                              <a:pt x="194" y="205"/>
                            </a:lnTo>
                            <a:lnTo>
                              <a:pt x="194" y="209"/>
                            </a:lnTo>
                            <a:lnTo>
                              <a:pt x="194" y="212"/>
                            </a:lnTo>
                            <a:lnTo>
                              <a:pt x="196" y="216"/>
                            </a:lnTo>
                            <a:lnTo>
                              <a:pt x="196" y="220"/>
                            </a:lnTo>
                            <a:lnTo>
                              <a:pt x="196" y="224"/>
                            </a:lnTo>
                            <a:lnTo>
                              <a:pt x="196" y="228"/>
                            </a:lnTo>
                            <a:lnTo>
                              <a:pt x="198" y="231"/>
                            </a:lnTo>
                            <a:lnTo>
                              <a:pt x="198" y="235"/>
                            </a:lnTo>
                            <a:lnTo>
                              <a:pt x="198" y="241"/>
                            </a:lnTo>
                            <a:lnTo>
                              <a:pt x="198" y="245"/>
                            </a:lnTo>
                            <a:lnTo>
                              <a:pt x="198" y="248"/>
                            </a:lnTo>
                            <a:lnTo>
                              <a:pt x="198" y="252"/>
                            </a:lnTo>
                            <a:lnTo>
                              <a:pt x="198" y="256"/>
                            </a:lnTo>
                            <a:lnTo>
                              <a:pt x="198" y="260"/>
                            </a:lnTo>
                            <a:lnTo>
                              <a:pt x="198" y="264"/>
                            </a:lnTo>
                            <a:lnTo>
                              <a:pt x="198" y="267"/>
                            </a:lnTo>
                            <a:lnTo>
                              <a:pt x="198" y="271"/>
                            </a:lnTo>
                            <a:lnTo>
                              <a:pt x="198" y="275"/>
                            </a:lnTo>
                            <a:lnTo>
                              <a:pt x="198" y="279"/>
                            </a:lnTo>
                            <a:lnTo>
                              <a:pt x="196" y="283"/>
                            </a:lnTo>
                            <a:lnTo>
                              <a:pt x="196" y="286"/>
                            </a:lnTo>
                            <a:lnTo>
                              <a:pt x="196" y="290"/>
                            </a:lnTo>
                            <a:lnTo>
                              <a:pt x="196" y="294"/>
                            </a:lnTo>
                            <a:lnTo>
                              <a:pt x="196" y="296"/>
                            </a:lnTo>
                            <a:lnTo>
                              <a:pt x="196" y="300"/>
                            </a:lnTo>
                            <a:lnTo>
                              <a:pt x="194" y="304"/>
                            </a:lnTo>
                            <a:lnTo>
                              <a:pt x="194" y="307"/>
                            </a:lnTo>
                            <a:lnTo>
                              <a:pt x="194" y="309"/>
                            </a:lnTo>
                            <a:lnTo>
                              <a:pt x="194" y="313"/>
                            </a:lnTo>
                            <a:lnTo>
                              <a:pt x="192" y="317"/>
                            </a:lnTo>
                            <a:lnTo>
                              <a:pt x="192" y="319"/>
                            </a:lnTo>
                            <a:lnTo>
                              <a:pt x="192" y="324"/>
                            </a:lnTo>
                            <a:lnTo>
                              <a:pt x="190" y="332"/>
                            </a:lnTo>
                            <a:lnTo>
                              <a:pt x="188" y="336"/>
                            </a:lnTo>
                            <a:lnTo>
                              <a:pt x="188" y="342"/>
                            </a:lnTo>
                            <a:lnTo>
                              <a:pt x="187" y="345"/>
                            </a:lnTo>
                            <a:lnTo>
                              <a:pt x="187" y="351"/>
                            </a:lnTo>
                            <a:lnTo>
                              <a:pt x="185" y="353"/>
                            </a:lnTo>
                            <a:lnTo>
                              <a:pt x="185" y="357"/>
                            </a:lnTo>
                            <a:lnTo>
                              <a:pt x="183" y="360"/>
                            </a:lnTo>
                            <a:lnTo>
                              <a:pt x="183" y="362"/>
                            </a:lnTo>
                            <a:lnTo>
                              <a:pt x="183" y="366"/>
                            </a:lnTo>
                            <a:lnTo>
                              <a:pt x="183" y="368"/>
                            </a:lnTo>
                            <a:lnTo>
                              <a:pt x="0" y="355"/>
                            </a:lnTo>
                            <a:lnTo>
                              <a:pt x="0" y="355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53" name="Freeform 20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30413" y="717551"/>
                        <a:ext cx="114300" cy="285750"/>
                      </a:xfrm>
                      <a:custGeom>
                        <a:avLst/>
                        <a:gdLst>
                          <a:gd name="T0" fmla="*/ 139 w 142"/>
                          <a:gd name="T1" fmla="*/ 353 h 361"/>
                          <a:gd name="T2" fmla="*/ 133 w 142"/>
                          <a:gd name="T3" fmla="*/ 340 h 361"/>
                          <a:gd name="T4" fmla="*/ 123 w 142"/>
                          <a:gd name="T5" fmla="*/ 319 h 361"/>
                          <a:gd name="T6" fmla="*/ 116 w 142"/>
                          <a:gd name="T7" fmla="*/ 298 h 361"/>
                          <a:gd name="T8" fmla="*/ 112 w 142"/>
                          <a:gd name="T9" fmla="*/ 283 h 361"/>
                          <a:gd name="T10" fmla="*/ 108 w 142"/>
                          <a:gd name="T11" fmla="*/ 270 h 361"/>
                          <a:gd name="T12" fmla="*/ 106 w 142"/>
                          <a:gd name="T13" fmla="*/ 254 h 361"/>
                          <a:gd name="T14" fmla="*/ 104 w 142"/>
                          <a:gd name="T15" fmla="*/ 237 h 361"/>
                          <a:gd name="T16" fmla="*/ 104 w 142"/>
                          <a:gd name="T17" fmla="*/ 222 h 361"/>
                          <a:gd name="T18" fmla="*/ 104 w 142"/>
                          <a:gd name="T19" fmla="*/ 205 h 361"/>
                          <a:gd name="T20" fmla="*/ 106 w 142"/>
                          <a:gd name="T21" fmla="*/ 190 h 361"/>
                          <a:gd name="T22" fmla="*/ 110 w 142"/>
                          <a:gd name="T23" fmla="*/ 175 h 361"/>
                          <a:gd name="T24" fmla="*/ 114 w 142"/>
                          <a:gd name="T25" fmla="*/ 159 h 361"/>
                          <a:gd name="T26" fmla="*/ 116 w 142"/>
                          <a:gd name="T27" fmla="*/ 142 h 361"/>
                          <a:gd name="T28" fmla="*/ 118 w 142"/>
                          <a:gd name="T29" fmla="*/ 127 h 361"/>
                          <a:gd name="T30" fmla="*/ 121 w 142"/>
                          <a:gd name="T31" fmla="*/ 112 h 361"/>
                          <a:gd name="T32" fmla="*/ 121 w 142"/>
                          <a:gd name="T33" fmla="*/ 97 h 361"/>
                          <a:gd name="T34" fmla="*/ 123 w 142"/>
                          <a:gd name="T35" fmla="*/ 82 h 361"/>
                          <a:gd name="T36" fmla="*/ 125 w 142"/>
                          <a:gd name="T37" fmla="*/ 68 h 361"/>
                          <a:gd name="T38" fmla="*/ 125 w 142"/>
                          <a:gd name="T39" fmla="*/ 55 h 361"/>
                          <a:gd name="T40" fmla="*/ 125 w 142"/>
                          <a:gd name="T41" fmla="*/ 40 h 361"/>
                          <a:gd name="T42" fmla="*/ 127 w 142"/>
                          <a:gd name="T43" fmla="*/ 19 h 361"/>
                          <a:gd name="T44" fmla="*/ 127 w 142"/>
                          <a:gd name="T45" fmla="*/ 6 h 361"/>
                          <a:gd name="T46" fmla="*/ 127 w 142"/>
                          <a:gd name="T47" fmla="*/ 0 h 361"/>
                          <a:gd name="T48" fmla="*/ 120 w 142"/>
                          <a:gd name="T49" fmla="*/ 11 h 361"/>
                          <a:gd name="T50" fmla="*/ 108 w 142"/>
                          <a:gd name="T51" fmla="*/ 26 h 361"/>
                          <a:gd name="T52" fmla="*/ 99 w 142"/>
                          <a:gd name="T53" fmla="*/ 45 h 361"/>
                          <a:gd name="T54" fmla="*/ 91 w 142"/>
                          <a:gd name="T55" fmla="*/ 57 h 361"/>
                          <a:gd name="T56" fmla="*/ 82 w 142"/>
                          <a:gd name="T57" fmla="*/ 70 h 361"/>
                          <a:gd name="T58" fmla="*/ 74 w 142"/>
                          <a:gd name="T59" fmla="*/ 83 h 361"/>
                          <a:gd name="T60" fmla="*/ 66 w 142"/>
                          <a:gd name="T61" fmla="*/ 97 h 361"/>
                          <a:gd name="T62" fmla="*/ 57 w 142"/>
                          <a:gd name="T63" fmla="*/ 112 h 361"/>
                          <a:gd name="T64" fmla="*/ 49 w 142"/>
                          <a:gd name="T65" fmla="*/ 127 h 361"/>
                          <a:gd name="T66" fmla="*/ 42 w 142"/>
                          <a:gd name="T67" fmla="*/ 142 h 361"/>
                          <a:gd name="T68" fmla="*/ 32 w 142"/>
                          <a:gd name="T69" fmla="*/ 158 h 361"/>
                          <a:gd name="T70" fmla="*/ 25 w 142"/>
                          <a:gd name="T71" fmla="*/ 173 h 361"/>
                          <a:gd name="T72" fmla="*/ 19 w 142"/>
                          <a:gd name="T73" fmla="*/ 186 h 361"/>
                          <a:gd name="T74" fmla="*/ 13 w 142"/>
                          <a:gd name="T75" fmla="*/ 203 h 361"/>
                          <a:gd name="T76" fmla="*/ 9 w 142"/>
                          <a:gd name="T77" fmla="*/ 218 h 361"/>
                          <a:gd name="T78" fmla="*/ 6 w 142"/>
                          <a:gd name="T79" fmla="*/ 234 h 361"/>
                          <a:gd name="T80" fmla="*/ 4 w 142"/>
                          <a:gd name="T81" fmla="*/ 251 h 361"/>
                          <a:gd name="T82" fmla="*/ 2 w 142"/>
                          <a:gd name="T83" fmla="*/ 266 h 361"/>
                          <a:gd name="T84" fmla="*/ 0 w 142"/>
                          <a:gd name="T85" fmla="*/ 281 h 361"/>
                          <a:gd name="T86" fmla="*/ 0 w 142"/>
                          <a:gd name="T87" fmla="*/ 296 h 361"/>
                          <a:gd name="T88" fmla="*/ 0 w 142"/>
                          <a:gd name="T89" fmla="*/ 308 h 361"/>
                          <a:gd name="T90" fmla="*/ 0 w 142"/>
                          <a:gd name="T91" fmla="*/ 323 h 361"/>
                          <a:gd name="T92" fmla="*/ 2 w 142"/>
                          <a:gd name="T93" fmla="*/ 342 h 361"/>
                          <a:gd name="T94" fmla="*/ 4 w 142"/>
                          <a:gd name="T95" fmla="*/ 357 h 361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</a:cxnLst>
                        <a:rect l="0" t="0" r="r" b="b"/>
                        <a:pathLst>
                          <a:path w="142" h="361">
                            <a:moveTo>
                              <a:pt x="142" y="361"/>
                            </a:moveTo>
                            <a:lnTo>
                              <a:pt x="142" y="359"/>
                            </a:lnTo>
                            <a:lnTo>
                              <a:pt x="140" y="357"/>
                            </a:lnTo>
                            <a:lnTo>
                              <a:pt x="139" y="353"/>
                            </a:lnTo>
                            <a:lnTo>
                              <a:pt x="137" y="351"/>
                            </a:lnTo>
                            <a:lnTo>
                              <a:pt x="137" y="348"/>
                            </a:lnTo>
                            <a:lnTo>
                              <a:pt x="135" y="344"/>
                            </a:lnTo>
                            <a:lnTo>
                              <a:pt x="133" y="340"/>
                            </a:lnTo>
                            <a:lnTo>
                              <a:pt x="131" y="334"/>
                            </a:lnTo>
                            <a:lnTo>
                              <a:pt x="127" y="330"/>
                            </a:lnTo>
                            <a:lnTo>
                              <a:pt x="127" y="325"/>
                            </a:lnTo>
                            <a:lnTo>
                              <a:pt x="123" y="319"/>
                            </a:lnTo>
                            <a:lnTo>
                              <a:pt x="121" y="313"/>
                            </a:lnTo>
                            <a:lnTo>
                              <a:pt x="120" y="308"/>
                            </a:lnTo>
                            <a:lnTo>
                              <a:pt x="118" y="302"/>
                            </a:lnTo>
                            <a:lnTo>
                              <a:pt x="116" y="298"/>
                            </a:lnTo>
                            <a:lnTo>
                              <a:pt x="116" y="294"/>
                            </a:lnTo>
                            <a:lnTo>
                              <a:pt x="114" y="291"/>
                            </a:lnTo>
                            <a:lnTo>
                              <a:pt x="114" y="287"/>
                            </a:lnTo>
                            <a:lnTo>
                              <a:pt x="112" y="283"/>
                            </a:lnTo>
                            <a:lnTo>
                              <a:pt x="112" y="281"/>
                            </a:lnTo>
                            <a:lnTo>
                              <a:pt x="110" y="275"/>
                            </a:lnTo>
                            <a:lnTo>
                              <a:pt x="110" y="273"/>
                            </a:lnTo>
                            <a:lnTo>
                              <a:pt x="108" y="270"/>
                            </a:lnTo>
                            <a:lnTo>
                              <a:pt x="108" y="266"/>
                            </a:lnTo>
                            <a:lnTo>
                              <a:pt x="108" y="262"/>
                            </a:lnTo>
                            <a:lnTo>
                              <a:pt x="106" y="258"/>
                            </a:lnTo>
                            <a:lnTo>
                              <a:pt x="106" y="254"/>
                            </a:lnTo>
                            <a:lnTo>
                              <a:pt x="106" y="251"/>
                            </a:lnTo>
                            <a:lnTo>
                              <a:pt x="104" y="247"/>
                            </a:lnTo>
                            <a:lnTo>
                              <a:pt x="104" y="243"/>
                            </a:lnTo>
                            <a:lnTo>
                              <a:pt x="104" y="237"/>
                            </a:lnTo>
                            <a:lnTo>
                              <a:pt x="104" y="234"/>
                            </a:lnTo>
                            <a:lnTo>
                              <a:pt x="104" y="230"/>
                            </a:lnTo>
                            <a:lnTo>
                              <a:pt x="104" y="226"/>
                            </a:lnTo>
                            <a:lnTo>
                              <a:pt x="104" y="222"/>
                            </a:lnTo>
                            <a:lnTo>
                              <a:pt x="104" y="218"/>
                            </a:lnTo>
                            <a:lnTo>
                              <a:pt x="104" y="213"/>
                            </a:lnTo>
                            <a:lnTo>
                              <a:pt x="104" y="211"/>
                            </a:lnTo>
                            <a:lnTo>
                              <a:pt x="104" y="205"/>
                            </a:lnTo>
                            <a:lnTo>
                              <a:pt x="104" y="201"/>
                            </a:lnTo>
                            <a:lnTo>
                              <a:pt x="104" y="197"/>
                            </a:lnTo>
                            <a:lnTo>
                              <a:pt x="106" y="194"/>
                            </a:lnTo>
                            <a:lnTo>
                              <a:pt x="106" y="190"/>
                            </a:lnTo>
                            <a:lnTo>
                              <a:pt x="106" y="186"/>
                            </a:lnTo>
                            <a:lnTo>
                              <a:pt x="108" y="182"/>
                            </a:lnTo>
                            <a:lnTo>
                              <a:pt x="108" y="178"/>
                            </a:lnTo>
                            <a:lnTo>
                              <a:pt x="110" y="175"/>
                            </a:lnTo>
                            <a:lnTo>
                              <a:pt x="110" y="171"/>
                            </a:lnTo>
                            <a:lnTo>
                              <a:pt x="112" y="167"/>
                            </a:lnTo>
                            <a:lnTo>
                              <a:pt x="112" y="163"/>
                            </a:lnTo>
                            <a:lnTo>
                              <a:pt x="114" y="159"/>
                            </a:lnTo>
                            <a:lnTo>
                              <a:pt x="114" y="154"/>
                            </a:lnTo>
                            <a:lnTo>
                              <a:pt x="114" y="150"/>
                            </a:lnTo>
                            <a:lnTo>
                              <a:pt x="116" y="148"/>
                            </a:lnTo>
                            <a:lnTo>
                              <a:pt x="116" y="142"/>
                            </a:lnTo>
                            <a:lnTo>
                              <a:pt x="118" y="139"/>
                            </a:lnTo>
                            <a:lnTo>
                              <a:pt x="118" y="135"/>
                            </a:lnTo>
                            <a:lnTo>
                              <a:pt x="118" y="131"/>
                            </a:lnTo>
                            <a:lnTo>
                              <a:pt x="118" y="127"/>
                            </a:lnTo>
                            <a:lnTo>
                              <a:pt x="120" y="123"/>
                            </a:lnTo>
                            <a:lnTo>
                              <a:pt x="120" y="120"/>
                            </a:lnTo>
                            <a:lnTo>
                              <a:pt x="121" y="116"/>
                            </a:lnTo>
                            <a:lnTo>
                              <a:pt x="121" y="112"/>
                            </a:lnTo>
                            <a:lnTo>
                              <a:pt x="121" y="108"/>
                            </a:lnTo>
                            <a:lnTo>
                              <a:pt x="121" y="104"/>
                            </a:lnTo>
                            <a:lnTo>
                              <a:pt x="121" y="101"/>
                            </a:lnTo>
                            <a:lnTo>
                              <a:pt x="121" y="97"/>
                            </a:lnTo>
                            <a:lnTo>
                              <a:pt x="123" y="93"/>
                            </a:lnTo>
                            <a:lnTo>
                              <a:pt x="123" y="89"/>
                            </a:lnTo>
                            <a:lnTo>
                              <a:pt x="123" y="85"/>
                            </a:lnTo>
                            <a:lnTo>
                              <a:pt x="123" y="82"/>
                            </a:lnTo>
                            <a:lnTo>
                              <a:pt x="123" y="78"/>
                            </a:lnTo>
                            <a:lnTo>
                              <a:pt x="123" y="76"/>
                            </a:lnTo>
                            <a:lnTo>
                              <a:pt x="125" y="72"/>
                            </a:lnTo>
                            <a:lnTo>
                              <a:pt x="125" y="68"/>
                            </a:lnTo>
                            <a:lnTo>
                              <a:pt x="125" y="64"/>
                            </a:lnTo>
                            <a:lnTo>
                              <a:pt x="125" y="63"/>
                            </a:lnTo>
                            <a:lnTo>
                              <a:pt x="125" y="59"/>
                            </a:lnTo>
                            <a:lnTo>
                              <a:pt x="125" y="55"/>
                            </a:lnTo>
                            <a:lnTo>
                              <a:pt x="125" y="53"/>
                            </a:lnTo>
                            <a:lnTo>
                              <a:pt x="125" y="49"/>
                            </a:lnTo>
                            <a:lnTo>
                              <a:pt x="125" y="45"/>
                            </a:lnTo>
                            <a:lnTo>
                              <a:pt x="125" y="40"/>
                            </a:lnTo>
                            <a:lnTo>
                              <a:pt x="127" y="34"/>
                            </a:lnTo>
                            <a:lnTo>
                              <a:pt x="127" y="28"/>
                            </a:lnTo>
                            <a:lnTo>
                              <a:pt x="127" y="25"/>
                            </a:lnTo>
                            <a:lnTo>
                              <a:pt x="127" y="19"/>
                            </a:lnTo>
                            <a:lnTo>
                              <a:pt x="127" y="17"/>
                            </a:lnTo>
                            <a:lnTo>
                              <a:pt x="127" y="11"/>
                            </a:lnTo>
                            <a:lnTo>
                              <a:pt x="127" y="9"/>
                            </a:lnTo>
                            <a:lnTo>
                              <a:pt x="127" y="6"/>
                            </a:lnTo>
                            <a:lnTo>
                              <a:pt x="127" y="4"/>
                            </a:lnTo>
                            <a:lnTo>
                              <a:pt x="127" y="0"/>
                            </a:lnTo>
                            <a:lnTo>
                              <a:pt x="127" y="0"/>
                            </a:lnTo>
                            <a:lnTo>
                              <a:pt x="127" y="0"/>
                            </a:lnTo>
                            <a:lnTo>
                              <a:pt x="125" y="4"/>
                            </a:lnTo>
                            <a:lnTo>
                              <a:pt x="123" y="6"/>
                            </a:lnTo>
                            <a:lnTo>
                              <a:pt x="121" y="9"/>
                            </a:lnTo>
                            <a:lnTo>
                              <a:pt x="120" y="11"/>
                            </a:lnTo>
                            <a:lnTo>
                              <a:pt x="118" y="15"/>
                            </a:lnTo>
                            <a:lnTo>
                              <a:pt x="114" y="19"/>
                            </a:lnTo>
                            <a:lnTo>
                              <a:pt x="112" y="23"/>
                            </a:lnTo>
                            <a:lnTo>
                              <a:pt x="108" y="26"/>
                            </a:lnTo>
                            <a:lnTo>
                              <a:pt x="106" y="32"/>
                            </a:lnTo>
                            <a:lnTo>
                              <a:pt x="102" y="38"/>
                            </a:lnTo>
                            <a:lnTo>
                              <a:pt x="99" y="42"/>
                            </a:lnTo>
                            <a:lnTo>
                              <a:pt x="99" y="45"/>
                            </a:lnTo>
                            <a:lnTo>
                              <a:pt x="97" y="47"/>
                            </a:lnTo>
                            <a:lnTo>
                              <a:pt x="95" y="51"/>
                            </a:lnTo>
                            <a:lnTo>
                              <a:pt x="93" y="55"/>
                            </a:lnTo>
                            <a:lnTo>
                              <a:pt x="91" y="57"/>
                            </a:lnTo>
                            <a:lnTo>
                              <a:pt x="89" y="61"/>
                            </a:lnTo>
                            <a:lnTo>
                              <a:pt x="85" y="63"/>
                            </a:lnTo>
                            <a:lnTo>
                              <a:pt x="83" y="66"/>
                            </a:lnTo>
                            <a:lnTo>
                              <a:pt x="82" y="70"/>
                            </a:lnTo>
                            <a:lnTo>
                              <a:pt x="80" y="74"/>
                            </a:lnTo>
                            <a:lnTo>
                              <a:pt x="78" y="76"/>
                            </a:lnTo>
                            <a:lnTo>
                              <a:pt x="76" y="80"/>
                            </a:lnTo>
                            <a:lnTo>
                              <a:pt x="74" y="83"/>
                            </a:lnTo>
                            <a:lnTo>
                              <a:pt x="72" y="87"/>
                            </a:lnTo>
                            <a:lnTo>
                              <a:pt x="70" y="91"/>
                            </a:lnTo>
                            <a:lnTo>
                              <a:pt x="68" y="93"/>
                            </a:lnTo>
                            <a:lnTo>
                              <a:pt x="66" y="97"/>
                            </a:lnTo>
                            <a:lnTo>
                              <a:pt x="64" y="101"/>
                            </a:lnTo>
                            <a:lnTo>
                              <a:pt x="63" y="104"/>
                            </a:lnTo>
                            <a:lnTo>
                              <a:pt x="61" y="108"/>
                            </a:lnTo>
                            <a:lnTo>
                              <a:pt x="57" y="112"/>
                            </a:lnTo>
                            <a:lnTo>
                              <a:pt x="55" y="116"/>
                            </a:lnTo>
                            <a:lnTo>
                              <a:pt x="53" y="120"/>
                            </a:lnTo>
                            <a:lnTo>
                              <a:pt x="51" y="123"/>
                            </a:lnTo>
                            <a:lnTo>
                              <a:pt x="49" y="127"/>
                            </a:lnTo>
                            <a:lnTo>
                              <a:pt x="47" y="131"/>
                            </a:lnTo>
                            <a:lnTo>
                              <a:pt x="45" y="135"/>
                            </a:lnTo>
                            <a:lnTo>
                              <a:pt x="44" y="139"/>
                            </a:lnTo>
                            <a:lnTo>
                              <a:pt x="42" y="142"/>
                            </a:lnTo>
                            <a:lnTo>
                              <a:pt x="38" y="146"/>
                            </a:lnTo>
                            <a:lnTo>
                              <a:pt x="36" y="150"/>
                            </a:lnTo>
                            <a:lnTo>
                              <a:pt x="34" y="154"/>
                            </a:lnTo>
                            <a:lnTo>
                              <a:pt x="32" y="158"/>
                            </a:lnTo>
                            <a:lnTo>
                              <a:pt x="30" y="161"/>
                            </a:lnTo>
                            <a:lnTo>
                              <a:pt x="28" y="165"/>
                            </a:lnTo>
                            <a:lnTo>
                              <a:pt x="26" y="169"/>
                            </a:lnTo>
                            <a:lnTo>
                              <a:pt x="25" y="173"/>
                            </a:lnTo>
                            <a:lnTo>
                              <a:pt x="23" y="175"/>
                            </a:lnTo>
                            <a:lnTo>
                              <a:pt x="23" y="178"/>
                            </a:lnTo>
                            <a:lnTo>
                              <a:pt x="21" y="184"/>
                            </a:lnTo>
                            <a:lnTo>
                              <a:pt x="19" y="186"/>
                            </a:lnTo>
                            <a:lnTo>
                              <a:pt x="17" y="190"/>
                            </a:lnTo>
                            <a:lnTo>
                              <a:pt x="15" y="194"/>
                            </a:lnTo>
                            <a:lnTo>
                              <a:pt x="15" y="199"/>
                            </a:lnTo>
                            <a:lnTo>
                              <a:pt x="13" y="203"/>
                            </a:lnTo>
                            <a:lnTo>
                              <a:pt x="11" y="207"/>
                            </a:lnTo>
                            <a:lnTo>
                              <a:pt x="11" y="211"/>
                            </a:lnTo>
                            <a:lnTo>
                              <a:pt x="9" y="215"/>
                            </a:lnTo>
                            <a:lnTo>
                              <a:pt x="9" y="218"/>
                            </a:lnTo>
                            <a:lnTo>
                              <a:pt x="7" y="222"/>
                            </a:lnTo>
                            <a:lnTo>
                              <a:pt x="7" y="226"/>
                            </a:lnTo>
                            <a:lnTo>
                              <a:pt x="7" y="232"/>
                            </a:lnTo>
                            <a:lnTo>
                              <a:pt x="6" y="234"/>
                            </a:lnTo>
                            <a:lnTo>
                              <a:pt x="6" y="239"/>
                            </a:lnTo>
                            <a:lnTo>
                              <a:pt x="4" y="241"/>
                            </a:lnTo>
                            <a:lnTo>
                              <a:pt x="4" y="247"/>
                            </a:lnTo>
                            <a:lnTo>
                              <a:pt x="4" y="251"/>
                            </a:lnTo>
                            <a:lnTo>
                              <a:pt x="4" y="254"/>
                            </a:lnTo>
                            <a:lnTo>
                              <a:pt x="2" y="258"/>
                            </a:lnTo>
                            <a:lnTo>
                              <a:pt x="2" y="262"/>
                            </a:lnTo>
                            <a:lnTo>
                              <a:pt x="2" y="266"/>
                            </a:lnTo>
                            <a:lnTo>
                              <a:pt x="2" y="270"/>
                            </a:lnTo>
                            <a:lnTo>
                              <a:pt x="0" y="273"/>
                            </a:lnTo>
                            <a:lnTo>
                              <a:pt x="0" y="277"/>
                            </a:lnTo>
                            <a:lnTo>
                              <a:pt x="0" y="281"/>
                            </a:lnTo>
                            <a:lnTo>
                              <a:pt x="0" y="285"/>
                            </a:lnTo>
                            <a:lnTo>
                              <a:pt x="0" y="289"/>
                            </a:lnTo>
                            <a:lnTo>
                              <a:pt x="0" y="292"/>
                            </a:lnTo>
                            <a:lnTo>
                              <a:pt x="0" y="296"/>
                            </a:lnTo>
                            <a:lnTo>
                              <a:pt x="0" y="298"/>
                            </a:lnTo>
                            <a:lnTo>
                              <a:pt x="0" y="302"/>
                            </a:lnTo>
                            <a:lnTo>
                              <a:pt x="0" y="306"/>
                            </a:lnTo>
                            <a:lnTo>
                              <a:pt x="0" y="308"/>
                            </a:lnTo>
                            <a:lnTo>
                              <a:pt x="0" y="311"/>
                            </a:lnTo>
                            <a:lnTo>
                              <a:pt x="0" y="315"/>
                            </a:lnTo>
                            <a:lnTo>
                              <a:pt x="0" y="319"/>
                            </a:lnTo>
                            <a:lnTo>
                              <a:pt x="0" y="323"/>
                            </a:lnTo>
                            <a:lnTo>
                              <a:pt x="0" y="329"/>
                            </a:lnTo>
                            <a:lnTo>
                              <a:pt x="2" y="334"/>
                            </a:lnTo>
                            <a:lnTo>
                              <a:pt x="2" y="340"/>
                            </a:lnTo>
                            <a:lnTo>
                              <a:pt x="2" y="342"/>
                            </a:lnTo>
                            <a:lnTo>
                              <a:pt x="2" y="346"/>
                            </a:lnTo>
                            <a:lnTo>
                              <a:pt x="2" y="349"/>
                            </a:lnTo>
                            <a:lnTo>
                              <a:pt x="4" y="353"/>
                            </a:lnTo>
                            <a:lnTo>
                              <a:pt x="4" y="357"/>
                            </a:lnTo>
                            <a:lnTo>
                              <a:pt x="4" y="359"/>
                            </a:lnTo>
                            <a:lnTo>
                              <a:pt x="142" y="361"/>
                            </a:lnTo>
                            <a:lnTo>
                              <a:pt x="142" y="361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54" name="Freeform 20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876426" y="787401"/>
                        <a:ext cx="157163" cy="255588"/>
                      </a:xfrm>
                      <a:custGeom>
                        <a:avLst/>
                        <a:gdLst>
                          <a:gd name="T0" fmla="*/ 88 w 200"/>
                          <a:gd name="T1" fmla="*/ 319 h 323"/>
                          <a:gd name="T2" fmla="*/ 88 w 200"/>
                          <a:gd name="T3" fmla="*/ 310 h 323"/>
                          <a:gd name="T4" fmla="*/ 89 w 200"/>
                          <a:gd name="T5" fmla="*/ 298 h 323"/>
                          <a:gd name="T6" fmla="*/ 89 w 200"/>
                          <a:gd name="T7" fmla="*/ 283 h 323"/>
                          <a:gd name="T8" fmla="*/ 91 w 200"/>
                          <a:gd name="T9" fmla="*/ 266 h 323"/>
                          <a:gd name="T10" fmla="*/ 91 w 200"/>
                          <a:gd name="T11" fmla="*/ 255 h 323"/>
                          <a:gd name="T12" fmla="*/ 91 w 200"/>
                          <a:gd name="T13" fmla="*/ 245 h 323"/>
                          <a:gd name="T14" fmla="*/ 91 w 200"/>
                          <a:gd name="T15" fmla="*/ 234 h 323"/>
                          <a:gd name="T16" fmla="*/ 91 w 200"/>
                          <a:gd name="T17" fmla="*/ 223 h 323"/>
                          <a:gd name="T18" fmla="*/ 91 w 200"/>
                          <a:gd name="T19" fmla="*/ 213 h 323"/>
                          <a:gd name="T20" fmla="*/ 89 w 200"/>
                          <a:gd name="T21" fmla="*/ 202 h 323"/>
                          <a:gd name="T22" fmla="*/ 89 w 200"/>
                          <a:gd name="T23" fmla="*/ 188 h 323"/>
                          <a:gd name="T24" fmla="*/ 88 w 200"/>
                          <a:gd name="T25" fmla="*/ 179 h 323"/>
                          <a:gd name="T26" fmla="*/ 86 w 200"/>
                          <a:gd name="T27" fmla="*/ 166 h 323"/>
                          <a:gd name="T28" fmla="*/ 84 w 200"/>
                          <a:gd name="T29" fmla="*/ 154 h 323"/>
                          <a:gd name="T30" fmla="*/ 80 w 200"/>
                          <a:gd name="T31" fmla="*/ 143 h 323"/>
                          <a:gd name="T32" fmla="*/ 76 w 200"/>
                          <a:gd name="T33" fmla="*/ 131 h 323"/>
                          <a:gd name="T34" fmla="*/ 72 w 200"/>
                          <a:gd name="T35" fmla="*/ 120 h 323"/>
                          <a:gd name="T36" fmla="*/ 69 w 200"/>
                          <a:gd name="T37" fmla="*/ 110 h 323"/>
                          <a:gd name="T38" fmla="*/ 65 w 200"/>
                          <a:gd name="T39" fmla="*/ 101 h 323"/>
                          <a:gd name="T40" fmla="*/ 59 w 200"/>
                          <a:gd name="T41" fmla="*/ 90 h 323"/>
                          <a:gd name="T42" fmla="*/ 55 w 200"/>
                          <a:gd name="T43" fmla="*/ 80 h 323"/>
                          <a:gd name="T44" fmla="*/ 46 w 200"/>
                          <a:gd name="T45" fmla="*/ 65 h 323"/>
                          <a:gd name="T46" fmla="*/ 36 w 200"/>
                          <a:gd name="T47" fmla="*/ 48 h 323"/>
                          <a:gd name="T48" fmla="*/ 25 w 200"/>
                          <a:gd name="T49" fmla="*/ 33 h 323"/>
                          <a:gd name="T50" fmla="*/ 15 w 200"/>
                          <a:gd name="T51" fmla="*/ 21 h 323"/>
                          <a:gd name="T52" fmla="*/ 10 w 200"/>
                          <a:gd name="T53" fmla="*/ 12 h 323"/>
                          <a:gd name="T54" fmla="*/ 0 w 200"/>
                          <a:gd name="T55" fmla="*/ 0 h 323"/>
                          <a:gd name="T56" fmla="*/ 4 w 200"/>
                          <a:gd name="T57" fmla="*/ 2 h 323"/>
                          <a:gd name="T58" fmla="*/ 12 w 200"/>
                          <a:gd name="T59" fmla="*/ 4 h 323"/>
                          <a:gd name="T60" fmla="*/ 25 w 200"/>
                          <a:gd name="T61" fmla="*/ 12 h 323"/>
                          <a:gd name="T62" fmla="*/ 40 w 200"/>
                          <a:gd name="T63" fmla="*/ 19 h 323"/>
                          <a:gd name="T64" fmla="*/ 50 w 200"/>
                          <a:gd name="T65" fmla="*/ 25 h 323"/>
                          <a:gd name="T66" fmla="*/ 63 w 200"/>
                          <a:gd name="T67" fmla="*/ 33 h 323"/>
                          <a:gd name="T68" fmla="*/ 74 w 200"/>
                          <a:gd name="T69" fmla="*/ 40 h 323"/>
                          <a:gd name="T70" fmla="*/ 84 w 200"/>
                          <a:gd name="T71" fmla="*/ 46 h 323"/>
                          <a:gd name="T72" fmla="*/ 93 w 200"/>
                          <a:gd name="T73" fmla="*/ 53 h 323"/>
                          <a:gd name="T74" fmla="*/ 103 w 200"/>
                          <a:gd name="T75" fmla="*/ 61 h 323"/>
                          <a:gd name="T76" fmla="*/ 118 w 200"/>
                          <a:gd name="T77" fmla="*/ 74 h 323"/>
                          <a:gd name="T78" fmla="*/ 127 w 200"/>
                          <a:gd name="T79" fmla="*/ 82 h 323"/>
                          <a:gd name="T80" fmla="*/ 143 w 200"/>
                          <a:gd name="T81" fmla="*/ 97 h 323"/>
                          <a:gd name="T82" fmla="*/ 150 w 200"/>
                          <a:gd name="T83" fmla="*/ 107 h 323"/>
                          <a:gd name="T84" fmla="*/ 156 w 200"/>
                          <a:gd name="T85" fmla="*/ 116 h 323"/>
                          <a:gd name="T86" fmla="*/ 162 w 200"/>
                          <a:gd name="T87" fmla="*/ 126 h 323"/>
                          <a:gd name="T88" fmla="*/ 169 w 200"/>
                          <a:gd name="T89" fmla="*/ 137 h 323"/>
                          <a:gd name="T90" fmla="*/ 173 w 200"/>
                          <a:gd name="T91" fmla="*/ 147 h 323"/>
                          <a:gd name="T92" fmla="*/ 177 w 200"/>
                          <a:gd name="T93" fmla="*/ 158 h 323"/>
                          <a:gd name="T94" fmla="*/ 181 w 200"/>
                          <a:gd name="T95" fmla="*/ 167 h 323"/>
                          <a:gd name="T96" fmla="*/ 184 w 200"/>
                          <a:gd name="T97" fmla="*/ 179 h 323"/>
                          <a:gd name="T98" fmla="*/ 188 w 200"/>
                          <a:gd name="T99" fmla="*/ 188 h 323"/>
                          <a:gd name="T100" fmla="*/ 190 w 200"/>
                          <a:gd name="T101" fmla="*/ 198 h 323"/>
                          <a:gd name="T102" fmla="*/ 192 w 200"/>
                          <a:gd name="T103" fmla="*/ 209 h 323"/>
                          <a:gd name="T104" fmla="*/ 194 w 200"/>
                          <a:gd name="T105" fmla="*/ 219 h 323"/>
                          <a:gd name="T106" fmla="*/ 196 w 200"/>
                          <a:gd name="T107" fmla="*/ 236 h 323"/>
                          <a:gd name="T108" fmla="*/ 198 w 200"/>
                          <a:gd name="T109" fmla="*/ 251 h 323"/>
                          <a:gd name="T110" fmla="*/ 200 w 200"/>
                          <a:gd name="T111" fmla="*/ 262 h 323"/>
                          <a:gd name="T112" fmla="*/ 200 w 200"/>
                          <a:gd name="T113" fmla="*/ 272 h 323"/>
                          <a:gd name="T114" fmla="*/ 88 w 200"/>
                          <a:gd name="T115" fmla="*/ 323 h 323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  <a:cxn ang="0">
                            <a:pos x="T106" y="T107"/>
                          </a:cxn>
                          <a:cxn ang="0">
                            <a:pos x="T108" y="T109"/>
                          </a:cxn>
                          <a:cxn ang="0">
                            <a:pos x="T110" y="T111"/>
                          </a:cxn>
                          <a:cxn ang="0">
                            <a:pos x="T112" y="T113"/>
                          </a:cxn>
                          <a:cxn ang="0">
                            <a:pos x="T114" y="T115"/>
                          </a:cxn>
                        </a:cxnLst>
                        <a:rect l="0" t="0" r="r" b="b"/>
                        <a:pathLst>
                          <a:path w="200" h="323">
                            <a:moveTo>
                              <a:pt x="88" y="323"/>
                            </a:moveTo>
                            <a:lnTo>
                              <a:pt x="88" y="321"/>
                            </a:lnTo>
                            <a:lnTo>
                              <a:pt x="88" y="319"/>
                            </a:lnTo>
                            <a:lnTo>
                              <a:pt x="88" y="316"/>
                            </a:lnTo>
                            <a:lnTo>
                              <a:pt x="88" y="314"/>
                            </a:lnTo>
                            <a:lnTo>
                              <a:pt x="88" y="310"/>
                            </a:lnTo>
                            <a:lnTo>
                              <a:pt x="89" y="308"/>
                            </a:lnTo>
                            <a:lnTo>
                              <a:pt x="89" y="302"/>
                            </a:lnTo>
                            <a:lnTo>
                              <a:pt x="89" y="298"/>
                            </a:lnTo>
                            <a:lnTo>
                              <a:pt x="89" y="293"/>
                            </a:lnTo>
                            <a:lnTo>
                              <a:pt x="89" y="289"/>
                            </a:lnTo>
                            <a:lnTo>
                              <a:pt x="89" y="283"/>
                            </a:lnTo>
                            <a:lnTo>
                              <a:pt x="91" y="278"/>
                            </a:lnTo>
                            <a:lnTo>
                              <a:pt x="91" y="272"/>
                            </a:lnTo>
                            <a:lnTo>
                              <a:pt x="91" y="266"/>
                            </a:lnTo>
                            <a:lnTo>
                              <a:pt x="91" y="262"/>
                            </a:lnTo>
                            <a:lnTo>
                              <a:pt x="91" y="259"/>
                            </a:lnTo>
                            <a:lnTo>
                              <a:pt x="91" y="255"/>
                            </a:lnTo>
                            <a:lnTo>
                              <a:pt x="91" y="253"/>
                            </a:lnTo>
                            <a:lnTo>
                              <a:pt x="91" y="247"/>
                            </a:lnTo>
                            <a:lnTo>
                              <a:pt x="91" y="245"/>
                            </a:lnTo>
                            <a:lnTo>
                              <a:pt x="91" y="242"/>
                            </a:lnTo>
                            <a:lnTo>
                              <a:pt x="91" y="238"/>
                            </a:lnTo>
                            <a:lnTo>
                              <a:pt x="91" y="234"/>
                            </a:lnTo>
                            <a:lnTo>
                              <a:pt x="91" y="230"/>
                            </a:lnTo>
                            <a:lnTo>
                              <a:pt x="91" y="226"/>
                            </a:lnTo>
                            <a:lnTo>
                              <a:pt x="91" y="223"/>
                            </a:lnTo>
                            <a:lnTo>
                              <a:pt x="91" y="219"/>
                            </a:lnTo>
                            <a:lnTo>
                              <a:pt x="91" y="217"/>
                            </a:lnTo>
                            <a:lnTo>
                              <a:pt x="91" y="213"/>
                            </a:lnTo>
                            <a:lnTo>
                              <a:pt x="91" y="209"/>
                            </a:lnTo>
                            <a:lnTo>
                              <a:pt x="89" y="204"/>
                            </a:lnTo>
                            <a:lnTo>
                              <a:pt x="89" y="202"/>
                            </a:lnTo>
                            <a:lnTo>
                              <a:pt x="89" y="196"/>
                            </a:lnTo>
                            <a:lnTo>
                              <a:pt x="89" y="194"/>
                            </a:lnTo>
                            <a:lnTo>
                              <a:pt x="89" y="188"/>
                            </a:lnTo>
                            <a:lnTo>
                              <a:pt x="88" y="185"/>
                            </a:lnTo>
                            <a:lnTo>
                              <a:pt x="88" y="181"/>
                            </a:lnTo>
                            <a:lnTo>
                              <a:pt x="88" y="179"/>
                            </a:lnTo>
                            <a:lnTo>
                              <a:pt x="86" y="173"/>
                            </a:lnTo>
                            <a:lnTo>
                              <a:pt x="86" y="169"/>
                            </a:lnTo>
                            <a:lnTo>
                              <a:pt x="86" y="166"/>
                            </a:lnTo>
                            <a:lnTo>
                              <a:pt x="84" y="162"/>
                            </a:lnTo>
                            <a:lnTo>
                              <a:pt x="84" y="158"/>
                            </a:lnTo>
                            <a:lnTo>
                              <a:pt x="84" y="154"/>
                            </a:lnTo>
                            <a:lnTo>
                              <a:pt x="82" y="150"/>
                            </a:lnTo>
                            <a:lnTo>
                              <a:pt x="82" y="147"/>
                            </a:lnTo>
                            <a:lnTo>
                              <a:pt x="80" y="143"/>
                            </a:lnTo>
                            <a:lnTo>
                              <a:pt x="78" y="139"/>
                            </a:lnTo>
                            <a:lnTo>
                              <a:pt x="78" y="135"/>
                            </a:lnTo>
                            <a:lnTo>
                              <a:pt x="76" y="131"/>
                            </a:lnTo>
                            <a:lnTo>
                              <a:pt x="74" y="128"/>
                            </a:lnTo>
                            <a:lnTo>
                              <a:pt x="74" y="124"/>
                            </a:lnTo>
                            <a:lnTo>
                              <a:pt x="72" y="120"/>
                            </a:lnTo>
                            <a:lnTo>
                              <a:pt x="72" y="118"/>
                            </a:lnTo>
                            <a:lnTo>
                              <a:pt x="70" y="114"/>
                            </a:lnTo>
                            <a:lnTo>
                              <a:pt x="69" y="110"/>
                            </a:lnTo>
                            <a:lnTo>
                              <a:pt x="67" y="107"/>
                            </a:lnTo>
                            <a:lnTo>
                              <a:pt x="65" y="103"/>
                            </a:lnTo>
                            <a:lnTo>
                              <a:pt x="65" y="101"/>
                            </a:lnTo>
                            <a:lnTo>
                              <a:pt x="63" y="97"/>
                            </a:lnTo>
                            <a:lnTo>
                              <a:pt x="61" y="93"/>
                            </a:lnTo>
                            <a:lnTo>
                              <a:pt x="59" y="90"/>
                            </a:lnTo>
                            <a:lnTo>
                              <a:pt x="57" y="88"/>
                            </a:lnTo>
                            <a:lnTo>
                              <a:pt x="55" y="84"/>
                            </a:lnTo>
                            <a:lnTo>
                              <a:pt x="55" y="80"/>
                            </a:lnTo>
                            <a:lnTo>
                              <a:pt x="53" y="76"/>
                            </a:lnTo>
                            <a:lnTo>
                              <a:pt x="50" y="71"/>
                            </a:lnTo>
                            <a:lnTo>
                              <a:pt x="46" y="65"/>
                            </a:lnTo>
                            <a:lnTo>
                              <a:pt x="42" y="59"/>
                            </a:lnTo>
                            <a:lnTo>
                              <a:pt x="40" y="53"/>
                            </a:lnTo>
                            <a:lnTo>
                              <a:pt x="36" y="48"/>
                            </a:lnTo>
                            <a:lnTo>
                              <a:pt x="32" y="44"/>
                            </a:lnTo>
                            <a:lnTo>
                              <a:pt x="29" y="38"/>
                            </a:lnTo>
                            <a:lnTo>
                              <a:pt x="25" y="33"/>
                            </a:lnTo>
                            <a:lnTo>
                              <a:pt x="23" y="29"/>
                            </a:lnTo>
                            <a:lnTo>
                              <a:pt x="19" y="25"/>
                            </a:lnTo>
                            <a:lnTo>
                              <a:pt x="15" y="21"/>
                            </a:lnTo>
                            <a:lnTo>
                              <a:pt x="13" y="17"/>
                            </a:lnTo>
                            <a:lnTo>
                              <a:pt x="12" y="14"/>
                            </a:lnTo>
                            <a:lnTo>
                              <a:pt x="10" y="12"/>
                            </a:lnTo>
                            <a:lnTo>
                              <a:pt x="6" y="6"/>
                            </a:lnTo>
                            <a:lnTo>
                              <a:pt x="2" y="2"/>
                            </a:lnTo>
                            <a:lnTo>
                              <a:pt x="0" y="0"/>
                            </a:lnTo>
                            <a:lnTo>
                              <a:pt x="0" y="0"/>
                            </a:lnTo>
                            <a:lnTo>
                              <a:pt x="0" y="0"/>
                            </a:lnTo>
                            <a:lnTo>
                              <a:pt x="4" y="2"/>
                            </a:lnTo>
                            <a:lnTo>
                              <a:pt x="6" y="2"/>
                            </a:lnTo>
                            <a:lnTo>
                              <a:pt x="10" y="4"/>
                            </a:lnTo>
                            <a:lnTo>
                              <a:pt x="12" y="4"/>
                            </a:lnTo>
                            <a:lnTo>
                              <a:pt x="15" y="8"/>
                            </a:lnTo>
                            <a:lnTo>
                              <a:pt x="19" y="10"/>
                            </a:lnTo>
                            <a:lnTo>
                              <a:pt x="25" y="12"/>
                            </a:lnTo>
                            <a:lnTo>
                              <a:pt x="29" y="14"/>
                            </a:lnTo>
                            <a:lnTo>
                              <a:pt x="34" y="15"/>
                            </a:lnTo>
                            <a:lnTo>
                              <a:pt x="40" y="19"/>
                            </a:lnTo>
                            <a:lnTo>
                              <a:pt x="46" y="21"/>
                            </a:lnTo>
                            <a:lnTo>
                              <a:pt x="48" y="23"/>
                            </a:lnTo>
                            <a:lnTo>
                              <a:pt x="50" y="25"/>
                            </a:lnTo>
                            <a:lnTo>
                              <a:pt x="53" y="27"/>
                            </a:lnTo>
                            <a:lnTo>
                              <a:pt x="57" y="29"/>
                            </a:lnTo>
                            <a:lnTo>
                              <a:pt x="63" y="33"/>
                            </a:lnTo>
                            <a:lnTo>
                              <a:pt x="69" y="36"/>
                            </a:lnTo>
                            <a:lnTo>
                              <a:pt x="72" y="38"/>
                            </a:lnTo>
                            <a:lnTo>
                              <a:pt x="74" y="40"/>
                            </a:lnTo>
                            <a:lnTo>
                              <a:pt x="78" y="42"/>
                            </a:lnTo>
                            <a:lnTo>
                              <a:pt x="82" y="44"/>
                            </a:lnTo>
                            <a:lnTo>
                              <a:pt x="84" y="46"/>
                            </a:lnTo>
                            <a:lnTo>
                              <a:pt x="88" y="48"/>
                            </a:lnTo>
                            <a:lnTo>
                              <a:pt x="91" y="52"/>
                            </a:lnTo>
                            <a:lnTo>
                              <a:pt x="93" y="53"/>
                            </a:lnTo>
                            <a:lnTo>
                              <a:pt x="97" y="55"/>
                            </a:lnTo>
                            <a:lnTo>
                              <a:pt x="101" y="59"/>
                            </a:lnTo>
                            <a:lnTo>
                              <a:pt x="103" y="61"/>
                            </a:lnTo>
                            <a:lnTo>
                              <a:pt x="107" y="63"/>
                            </a:lnTo>
                            <a:lnTo>
                              <a:pt x="112" y="69"/>
                            </a:lnTo>
                            <a:lnTo>
                              <a:pt x="118" y="74"/>
                            </a:lnTo>
                            <a:lnTo>
                              <a:pt x="122" y="76"/>
                            </a:lnTo>
                            <a:lnTo>
                              <a:pt x="126" y="80"/>
                            </a:lnTo>
                            <a:lnTo>
                              <a:pt x="127" y="82"/>
                            </a:lnTo>
                            <a:lnTo>
                              <a:pt x="131" y="86"/>
                            </a:lnTo>
                            <a:lnTo>
                              <a:pt x="137" y="91"/>
                            </a:lnTo>
                            <a:lnTo>
                              <a:pt x="143" y="97"/>
                            </a:lnTo>
                            <a:lnTo>
                              <a:pt x="145" y="101"/>
                            </a:lnTo>
                            <a:lnTo>
                              <a:pt x="146" y="103"/>
                            </a:lnTo>
                            <a:lnTo>
                              <a:pt x="150" y="107"/>
                            </a:lnTo>
                            <a:lnTo>
                              <a:pt x="152" y="110"/>
                            </a:lnTo>
                            <a:lnTo>
                              <a:pt x="154" y="112"/>
                            </a:lnTo>
                            <a:lnTo>
                              <a:pt x="156" y="116"/>
                            </a:lnTo>
                            <a:lnTo>
                              <a:pt x="158" y="120"/>
                            </a:lnTo>
                            <a:lnTo>
                              <a:pt x="162" y="124"/>
                            </a:lnTo>
                            <a:lnTo>
                              <a:pt x="162" y="126"/>
                            </a:lnTo>
                            <a:lnTo>
                              <a:pt x="165" y="129"/>
                            </a:lnTo>
                            <a:lnTo>
                              <a:pt x="165" y="133"/>
                            </a:lnTo>
                            <a:lnTo>
                              <a:pt x="169" y="137"/>
                            </a:lnTo>
                            <a:lnTo>
                              <a:pt x="169" y="141"/>
                            </a:lnTo>
                            <a:lnTo>
                              <a:pt x="171" y="143"/>
                            </a:lnTo>
                            <a:lnTo>
                              <a:pt x="173" y="147"/>
                            </a:lnTo>
                            <a:lnTo>
                              <a:pt x="175" y="150"/>
                            </a:lnTo>
                            <a:lnTo>
                              <a:pt x="175" y="154"/>
                            </a:lnTo>
                            <a:lnTo>
                              <a:pt x="177" y="158"/>
                            </a:lnTo>
                            <a:lnTo>
                              <a:pt x="179" y="160"/>
                            </a:lnTo>
                            <a:lnTo>
                              <a:pt x="181" y="166"/>
                            </a:lnTo>
                            <a:lnTo>
                              <a:pt x="181" y="167"/>
                            </a:lnTo>
                            <a:lnTo>
                              <a:pt x="183" y="171"/>
                            </a:lnTo>
                            <a:lnTo>
                              <a:pt x="184" y="175"/>
                            </a:lnTo>
                            <a:lnTo>
                              <a:pt x="184" y="179"/>
                            </a:lnTo>
                            <a:lnTo>
                              <a:pt x="186" y="181"/>
                            </a:lnTo>
                            <a:lnTo>
                              <a:pt x="186" y="185"/>
                            </a:lnTo>
                            <a:lnTo>
                              <a:pt x="188" y="188"/>
                            </a:lnTo>
                            <a:lnTo>
                              <a:pt x="190" y="192"/>
                            </a:lnTo>
                            <a:lnTo>
                              <a:pt x="190" y="196"/>
                            </a:lnTo>
                            <a:lnTo>
                              <a:pt x="190" y="198"/>
                            </a:lnTo>
                            <a:lnTo>
                              <a:pt x="190" y="202"/>
                            </a:lnTo>
                            <a:lnTo>
                              <a:pt x="192" y="205"/>
                            </a:lnTo>
                            <a:lnTo>
                              <a:pt x="192" y="209"/>
                            </a:lnTo>
                            <a:lnTo>
                              <a:pt x="194" y="211"/>
                            </a:lnTo>
                            <a:lnTo>
                              <a:pt x="194" y="215"/>
                            </a:lnTo>
                            <a:lnTo>
                              <a:pt x="194" y="219"/>
                            </a:lnTo>
                            <a:lnTo>
                              <a:pt x="196" y="224"/>
                            </a:lnTo>
                            <a:lnTo>
                              <a:pt x="196" y="230"/>
                            </a:lnTo>
                            <a:lnTo>
                              <a:pt x="196" y="236"/>
                            </a:lnTo>
                            <a:lnTo>
                              <a:pt x="198" y="242"/>
                            </a:lnTo>
                            <a:lnTo>
                              <a:pt x="198" y="245"/>
                            </a:lnTo>
                            <a:lnTo>
                              <a:pt x="198" y="251"/>
                            </a:lnTo>
                            <a:lnTo>
                              <a:pt x="200" y="255"/>
                            </a:lnTo>
                            <a:lnTo>
                              <a:pt x="200" y="259"/>
                            </a:lnTo>
                            <a:lnTo>
                              <a:pt x="200" y="262"/>
                            </a:lnTo>
                            <a:lnTo>
                              <a:pt x="200" y="266"/>
                            </a:lnTo>
                            <a:lnTo>
                              <a:pt x="200" y="268"/>
                            </a:lnTo>
                            <a:lnTo>
                              <a:pt x="200" y="272"/>
                            </a:lnTo>
                            <a:lnTo>
                              <a:pt x="200" y="274"/>
                            </a:lnTo>
                            <a:lnTo>
                              <a:pt x="200" y="276"/>
                            </a:lnTo>
                            <a:lnTo>
                              <a:pt x="88" y="323"/>
                            </a:lnTo>
                            <a:lnTo>
                              <a:pt x="88" y="323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55" name="Freeform 21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82763" y="976313"/>
                        <a:ext cx="692150" cy="693738"/>
                      </a:xfrm>
                      <a:custGeom>
                        <a:avLst/>
                        <a:gdLst>
                          <a:gd name="T0" fmla="*/ 479 w 872"/>
                          <a:gd name="T1" fmla="*/ 872 h 873"/>
                          <a:gd name="T2" fmla="*/ 534 w 872"/>
                          <a:gd name="T3" fmla="*/ 862 h 873"/>
                          <a:gd name="T4" fmla="*/ 586 w 872"/>
                          <a:gd name="T5" fmla="*/ 845 h 873"/>
                          <a:gd name="T6" fmla="*/ 635 w 872"/>
                          <a:gd name="T7" fmla="*/ 824 h 873"/>
                          <a:gd name="T8" fmla="*/ 681 w 872"/>
                          <a:gd name="T9" fmla="*/ 797 h 873"/>
                          <a:gd name="T10" fmla="*/ 720 w 872"/>
                          <a:gd name="T11" fmla="*/ 765 h 873"/>
                          <a:gd name="T12" fmla="*/ 758 w 872"/>
                          <a:gd name="T13" fmla="*/ 729 h 873"/>
                          <a:gd name="T14" fmla="*/ 793 w 872"/>
                          <a:gd name="T15" fmla="*/ 687 h 873"/>
                          <a:gd name="T16" fmla="*/ 819 w 872"/>
                          <a:gd name="T17" fmla="*/ 644 h 873"/>
                          <a:gd name="T18" fmla="*/ 842 w 872"/>
                          <a:gd name="T19" fmla="*/ 596 h 873"/>
                          <a:gd name="T20" fmla="*/ 859 w 872"/>
                          <a:gd name="T21" fmla="*/ 545 h 873"/>
                          <a:gd name="T22" fmla="*/ 869 w 872"/>
                          <a:gd name="T23" fmla="*/ 492 h 873"/>
                          <a:gd name="T24" fmla="*/ 872 w 872"/>
                          <a:gd name="T25" fmla="*/ 437 h 873"/>
                          <a:gd name="T26" fmla="*/ 869 w 872"/>
                          <a:gd name="T27" fmla="*/ 380 h 873"/>
                          <a:gd name="T28" fmla="*/ 859 w 872"/>
                          <a:gd name="T29" fmla="*/ 326 h 873"/>
                          <a:gd name="T30" fmla="*/ 842 w 872"/>
                          <a:gd name="T31" fmla="*/ 275 h 873"/>
                          <a:gd name="T32" fmla="*/ 819 w 872"/>
                          <a:gd name="T33" fmla="*/ 228 h 873"/>
                          <a:gd name="T34" fmla="*/ 793 w 872"/>
                          <a:gd name="T35" fmla="*/ 182 h 873"/>
                          <a:gd name="T36" fmla="*/ 758 w 872"/>
                          <a:gd name="T37" fmla="*/ 142 h 873"/>
                          <a:gd name="T38" fmla="*/ 720 w 872"/>
                          <a:gd name="T39" fmla="*/ 104 h 873"/>
                          <a:gd name="T40" fmla="*/ 681 w 872"/>
                          <a:gd name="T41" fmla="*/ 74 h 873"/>
                          <a:gd name="T42" fmla="*/ 635 w 872"/>
                          <a:gd name="T43" fmla="*/ 47 h 873"/>
                          <a:gd name="T44" fmla="*/ 586 w 872"/>
                          <a:gd name="T45" fmla="*/ 24 h 873"/>
                          <a:gd name="T46" fmla="*/ 534 w 872"/>
                          <a:gd name="T47" fmla="*/ 9 h 873"/>
                          <a:gd name="T48" fmla="*/ 479 w 872"/>
                          <a:gd name="T49" fmla="*/ 2 h 873"/>
                          <a:gd name="T50" fmla="*/ 424 w 872"/>
                          <a:gd name="T51" fmla="*/ 0 h 873"/>
                          <a:gd name="T52" fmla="*/ 369 w 872"/>
                          <a:gd name="T53" fmla="*/ 3 h 873"/>
                          <a:gd name="T54" fmla="*/ 316 w 872"/>
                          <a:gd name="T55" fmla="*/ 15 h 873"/>
                          <a:gd name="T56" fmla="*/ 266 w 872"/>
                          <a:gd name="T57" fmla="*/ 34 h 873"/>
                          <a:gd name="T58" fmla="*/ 219 w 872"/>
                          <a:gd name="T59" fmla="*/ 57 h 873"/>
                          <a:gd name="T60" fmla="*/ 175 w 872"/>
                          <a:gd name="T61" fmla="*/ 85 h 873"/>
                          <a:gd name="T62" fmla="*/ 133 w 872"/>
                          <a:gd name="T63" fmla="*/ 119 h 873"/>
                          <a:gd name="T64" fmla="*/ 99 w 872"/>
                          <a:gd name="T65" fmla="*/ 157 h 873"/>
                          <a:gd name="T66" fmla="*/ 67 w 872"/>
                          <a:gd name="T67" fmla="*/ 199 h 873"/>
                          <a:gd name="T68" fmla="*/ 42 w 872"/>
                          <a:gd name="T69" fmla="*/ 245 h 873"/>
                          <a:gd name="T70" fmla="*/ 21 w 872"/>
                          <a:gd name="T71" fmla="*/ 294 h 873"/>
                          <a:gd name="T72" fmla="*/ 8 w 872"/>
                          <a:gd name="T73" fmla="*/ 347 h 873"/>
                          <a:gd name="T74" fmla="*/ 0 w 872"/>
                          <a:gd name="T75" fmla="*/ 402 h 873"/>
                          <a:gd name="T76" fmla="*/ 0 w 872"/>
                          <a:gd name="T77" fmla="*/ 459 h 873"/>
                          <a:gd name="T78" fmla="*/ 6 w 872"/>
                          <a:gd name="T79" fmla="*/ 512 h 873"/>
                          <a:gd name="T80" fmla="*/ 19 w 872"/>
                          <a:gd name="T81" fmla="*/ 566 h 873"/>
                          <a:gd name="T82" fmla="*/ 38 w 872"/>
                          <a:gd name="T83" fmla="*/ 615 h 873"/>
                          <a:gd name="T84" fmla="*/ 61 w 872"/>
                          <a:gd name="T85" fmla="*/ 661 h 873"/>
                          <a:gd name="T86" fmla="*/ 92 w 872"/>
                          <a:gd name="T87" fmla="*/ 704 h 873"/>
                          <a:gd name="T88" fmla="*/ 128 w 872"/>
                          <a:gd name="T89" fmla="*/ 744 h 873"/>
                          <a:gd name="T90" fmla="*/ 166 w 872"/>
                          <a:gd name="T91" fmla="*/ 778 h 873"/>
                          <a:gd name="T92" fmla="*/ 209 w 872"/>
                          <a:gd name="T93" fmla="*/ 809 h 873"/>
                          <a:gd name="T94" fmla="*/ 257 w 872"/>
                          <a:gd name="T95" fmla="*/ 834 h 873"/>
                          <a:gd name="T96" fmla="*/ 306 w 872"/>
                          <a:gd name="T97" fmla="*/ 853 h 873"/>
                          <a:gd name="T98" fmla="*/ 358 w 872"/>
                          <a:gd name="T99" fmla="*/ 866 h 873"/>
                          <a:gd name="T100" fmla="*/ 413 w 872"/>
                          <a:gd name="T101" fmla="*/ 872 h 873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</a:cxnLst>
                        <a:rect l="0" t="0" r="r" b="b"/>
                        <a:pathLst>
                          <a:path w="872" h="873">
                            <a:moveTo>
                              <a:pt x="435" y="873"/>
                            </a:moveTo>
                            <a:lnTo>
                              <a:pt x="447" y="873"/>
                            </a:lnTo>
                            <a:lnTo>
                              <a:pt x="458" y="872"/>
                            </a:lnTo>
                            <a:lnTo>
                              <a:pt x="470" y="872"/>
                            </a:lnTo>
                            <a:lnTo>
                              <a:pt x="479" y="872"/>
                            </a:lnTo>
                            <a:lnTo>
                              <a:pt x="491" y="870"/>
                            </a:lnTo>
                            <a:lnTo>
                              <a:pt x="502" y="868"/>
                            </a:lnTo>
                            <a:lnTo>
                              <a:pt x="513" y="866"/>
                            </a:lnTo>
                            <a:lnTo>
                              <a:pt x="523" y="864"/>
                            </a:lnTo>
                            <a:lnTo>
                              <a:pt x="534" y="862"/>
                            </a:lnTo>
                            <a:lnTo>
                              <a:pt x="544" y="858"/>
                            </a:lnTo>
                            <a:lnTo>
                              <a:pt x="555" y="856"/>
                            </a:lnTo>
                            <a:lnTo>
                              <a:pt x="567" y="853"/>
                            </a:lnTo>
                            <a:lnTo>
                              <a:pt x="576" y="849"/>
                            </a:lnTo>
                            <a:lnTo>
                              <a:pt x="586" y="845"/>
                            </a:lnTo>
                            <a:lnTo>
                              <a:pt x="597" y="841"/>
                            </a:lnTo>
                            <a:lnTo>
                              <a:pt x="606" y="837"/>
                            </a:lnTo>
                            <a:lnTo>
                              <a:pt x="616" y="834"/>
                            </a:lnTo>
                            <a:lnTo>
                              <a:pt x="625" y="830"/>
                            </a:lnTo>
                            <a:lnTo>
                              <a:pt x="635" y="824"/>
                            </a:lnTo>
                            <a:lnTo>
                              <a:pt x="644" y="820"/>
                            </a:lnTo>
                            <a:lnTo>
                              <a:pt x="652" y="815"/>
                            </a:lnTo>
                            <a:lnTo>
                              <a:pt x="662" y="809"/>
                            </a:lnTo>
                            <a:lnTo>
                              <a:pt x="671" y="803"/>
                            </a:lnTo>
                            <a:lnTo>
                              <a:pt x="681" y="797"/>
                            </a:lnTo>
                            <a:lnTo>
                              <a:pt x="688" y="792"/>
                            </a:lnTo>
                            <a:lnTo>
                              <a:pt x="696" y="786"/>
                            </a:lnTo>
                            <a:lnTo>
                              <a:pt x="705" y="778"/>
                            </a:lnTo>
                            <a:lnTo>
                              <a:pt x="713" y="773"/>
                            </a:lnTo>
                            <a:lnTo>
                              <a:pt x="720" y="765"/>
                            </a:lnTo>
                            <a:lnTo>
                              <a:pt x="730" y="759"/>
                            </a:lnTo>
                            <a:lnTo>
                              <a:pt x="738" y="752"/>
                            </a:lnTo>
                            <a:lnTo>
                              <a:pt x="745" y="744"/>
                            </a:lnTo>
                            <a:lnTo>
                              <a:pt x="751" y="737"/>
                            </a:lnTo>
                            <a:lnTo>
                              <a:pt x="758" y="729"/>
                            </a:lnTo>
                            <a:lnTo>
                              <a:pt x="766" y="721"/>
                            </a:lnTo>
                            <a:lnTo>
                              <a:pt x="774" y="712"/>
                            </a:lnTo>
                            <a:lnTo>
                              <a:pt x="779" y="704"/>
                            </a:lnTo>
                            <a:lnTo>
                              <a:pt x="785" y="697"/>
                            </a:lnTo>
                            <a:lnTo>
                              <a:pt x="793" y="687"/>
                            </a:lnTo>
                            <a:lnTo>
                              <a:pt x="798" y="680"/>
                            </a:lnTo>
                            <a:lnTo>
                              <a:pt x="804" y="670"/>
                            </a:lnTo>
                            <a:lnTo>
                              <a:pt x="810" y="661"/>
                            </a:lnTo>
                            <a:lnTo>
                              <a:pt x="814" y="651"/>
                            </a:lnTo>
                            <a:lnTo>
                              <a:pt x="819" y="644"/>
                            </a:lnTo>
                            <a:lnTo>
                              <a:pt x="825" y="634"/>
                            </a:lnTo>
                            <a:lnTo>
                              <a:pt x="829" y="625"/>
                            </a:lnTo>
                            <a:lnTo>
                              <a:pt x="834" y="615"/>
                            </a:lnTo>
                            <a:lnTo>
                              <a:pt x="838" y="606"/>
                            </a:lnTo>
                            <a:lnTo>
                              <a:pt x="842" y="596"/>
                            </a:lnTo>
                            <a:lnTo>
                              <a:pt x="846" y="585"/>
                            </a:lnTo>
                            <a:lnTo>
                              <a:pt x="850" y="575"/>
                            </a:lnTo>
                            <a:lnTo>
                              <a:pt x="853" y="566"/>
                            </a:lnTo>
                            <a:lnTo>
                              <a:pt x="855" y="554"/>
                            </a:lnTo>
                            <a:lnTo>
                              <a:pt x="859" y="545"/>
                            </a:lnTo>
                            <a:lnTo>
                              <a:pt x="861" y="533"/>
                            </a:lnTo>
                            <a:lnTo>
                              <a:pt x="865" y="524"/>
                            </a:lnTo>
                            <a:lnTo>
                              <a:pt x="865" y="512"/>
                            </a:lnTo>
                            <a:lnTo>
                              <a:pt x="867" y="501"/>
                            </a:lnTo>
                            <a:lnTo>
                              <a:pt x="869" y="492"/>
                            </a:lnTo>
                            <a:lnTo>
                              <a:pt x="871" y="480"/>
                            </a:lnTo>
                            <a:lnTo>
                              <a:pt x="871" y="469"/>
                            </a:lnTo>
                            <a:lnTo>
                              <a:pt x="872" y="459"/>
                            </a:lnTo>
                            <a:lnTo>
                              <a:pt x="872" y="448"/>
                            </a:lnTo>
                            <a:lnTo>
                              <a:pt x="872" y="437"/>
                            </a:lnTo>
                            <a:lnTo>
                              <a:pt x="872" y="425"/>
                            </a:lnTo>
                            <a:lnTo>
                              <a:pt x="872" y="414"/>
                            </a:lnTo>
                            <a:lnTo>
                              <a:pt x="871" y="402"/>
                            </a:lnTo>
                            <a:lnTo>
                              <a:pt x="871" y="391"/>
                            </a:lnTo>
                            <a:lnTo>
                              <a:pt x="869" y="380"/>
                            </a:lnTo>
                            <a:lnTo>
                              <a:pt x="867" y="368"/>
                            </a:lnTo>
                            <a:lnTo>
                              <a:pt x="865" y="357"/>
                            </a:lnTo>
                            <a:lnTo>
                              <a:pt x="865" y="347"/>
                            </a:lnTo>
                            <a:lnTo>
                              <a:pt x="861" y="336"/>
                            </a:lnTo>
                            <a:lnTo>
                              <a:pt x="859" y="326"/>
                            </a:lnTo>
                            <a:lnTo>
                              <a:pt x="855" y="315"/>
                            </a:lnTo>
                            <a:lnTo>
                              <a:pt x="853" y="305"/>
                            </a:lnTo>
                            <a:lnTo>
                              <a:pt x="850" y="294"/>
                            </a:lnTo>
                            <a:lnTo>
                              <a:pt x="846" y="285"/>
                            </a:lnTo>
                            <a:lnTo>
                              <a:pt x="842" y="275"/>
                            </a:lnTo>
                            <a:lnTo>
                              <a:pt x="838" y="266"/>
                            </a:lnTo>
                            <a:lnTo>
                              <a:pt x="834" y="256"/>
                            </a:lnTo>
                            <a:lnTo>
                              <a:pt x="829" y="245"/>
                            </a:lnTo>
                            <a:lnTo>
                              <a:pt x="825" y="235"/>
                            </a:lnTo>
                            <a:lnTo>
                              <a:pt x="819" y="228"/>
                            </a:lnTo>
                            <a:lnTo>
                              <a:pt x="814" y="218"/>
                            </a:lnTo>
                            <a:lnTo>
                              <a:pt x="810" y="209"/>
                            </a:lnTo>
                            <a:lnTo>
                              <a:pt x="804" y="199"/>
                            </a:lnTo>
                            <a:lnTo>
                              <a:pt x="798" y="191"/>
                            </a:lnTo>
                            <a:lnTo>
                              <a:pt x="793" y="182"/>
                            </a:lnTo>
                            <a:lnTo>
                              <a:pt x="785" y="174"/>
                            </a:lnTo>
                            <a:lnTo>
                              <a:pt x="779" y="165"/>
                            </a:lnTo>
                            <a:lnTo>
                              <a:pt x="774" y="157"/>
                            </a:lnTo>
                            <a:lnTo>
                              <a:pt x="766" y="148"/>
                            </a:lnTo>
                            <a:lnTo>
                              <a:pt x="758" y="142"/>
                            </a:lnTo>
                            <a:lnTo>
                              <a:pt x="751" y="134"/>
                            </a:lnTo>
                            <a:lnTo>
                              <a:pt x="745" y="127"/>
                            </a:lnTo>
                            <a:lnTo>
                              <a:pt x="738" y="119"/>
                            </a:lnTo>
                            <a:lnTo>
                              <a:pt x="730" y="112"/>
                            </a:lnTo>
                            <a:lnTo>
                              <a:pt x="720" y="104"/>
                            </a:lnTo>
                            <a:lnTo>
                              <a:pt x="713" y="98"/>
                            </a:lnTo>
                            <a:lnTo>
                              <a:pt x="705" y="91"/>
                            </a:lnTo>
                            <a:lnTo>
                              <a:pt x="696" y="85"/>
                            </a:lnTo>
                            <a:lnTo>
                              <a:pt x="688" y="79"/>
                            </a:lnTo>
                            <a:lnTo>
                              <a:pt x="681" y="74"/>
                            </a:lnTo>
                            <a:lnTo>
                              <a:pt x="671" y="66"/>
                            </a:lnTo>
                            <a:lnTo>
                              <a:pt x="662" y="60"/>
                            </a:lnTo>
                            <a:lnTo>
                              <a:pt x="652" y="57"/>
                            </a:lnTo>
                            <a:lnTo>
                              <a:pt x="644" y="51"/>
                            </a:lnTo>
                            <a:lnTo>
                              <a:pt x="635" y="47"/>
                            </a:lnTo>
                            <a:lnTo>
                              <a:pt x="625" y="41"/>
                            </a:lnTo>
                            <a:lnTo>
                              <a:pt x="616" y="36"/>
                            </a:lnTo>
                            <a:lnTo>
                              <a:pt x="606" y="34"/>
                            </a:lnTo>
                            <a:lnTo>
                              <a:pt x="597" y="28"/>
                            </a:lnTo>
                            <a:lnTo>
                              <a:pt x="586" y="24"/>
                            </a:lnTo>
                            <a:lnTo>
                              <a:pt x="576" y="22"/>
                            </a:lnTo>
                            <a:lnTo>
                              <a:pt x="567" y="19"/>
                            </a:lnTo>
                            <a:lnTo>
                              <a:pt x="555" y="15"/>
                            </a:lnTo>
                            <a:lnTo>
                              <a:pt x="544" y="13"/>
                            </a:lnTo>
                            <a:lnTo>
                              <a:pt x="534" y="9"/>
                            </a:lnTo>
                            <a:lnTo>
                              <a:pt x="523" y="7"/>
                            </a:lnTo>
                            <a:lnTo>
                              <a:pt x="513" y="5"/>
                            </a:lnTo>
                            <a:lnTo>
                              <a:pt x="502" y="3"/>
                            </a:lnTo>
                            <a:lnTo>
                              <a:pt x="491" y="2"/>
                            </a:lnTo>
                            <a:lnTo>
                              <a:pt x="479" y="2"/>
                            </a:lnTo>
                            <a:lnTo>
                              <a:pt x="470" y="0"/>
                            </a:lnTo>
                            <a:lnTo>
                              <a:pt x="458" y="0"/>
                            </a:lnTo>
                            <a:lnTo>
                              <a:pt x="447" y="0"/>
                            </a:lnTo>
                            <a:lnTo>
                              <a:pt x="435" y="0"/>
                            </a:lnTo>
                            <a:lnTo>
                              <a:pt x="424" y="0"/>
                            </a:lnTo>
                            <a:lnTo>
                              <a:pt x="413" y="0"/>
                            </a:lnTo>
                            <a:lnTo>
                              <a:pt x="401" y="0"/>
                            </a:lnTo>
                            <a:lnTo>
                              <a:pt x="392" y="2"/>
                            </a:lnTo>
                            <a:lnTo>
                              <a:pt x="380" y="2"/>
                            </a:lnTo>
                            <a:lnTo>
                              <a:pt x="369" y="3"/>
                            </a:lnTo>
                            <a:lnTo>
                              <a:pt x="358" y="5"/>
                            </a:lnTo>
                            <a:lnTo>
                              <a:pt x="348" y="7"/>
                            </a:lnTo>
                            <a:lnTo>
                              <a:pt x="337" y="9"/>
                            </a:lnTo>
                            <a:lnTo>
                              <a:pt x="327" y="13"/>
                            </a:lnTo>
                            <a:lnTo>
                              <a:pt x="316" y="15"/>
                            </a:lnTo>
                            <a:lnTo>
                              <a:pt x="306" y="19"/>
                            </a:lnTo>
                            <a:lnTo>
                              <a:pt x="295" y="22"/>
                            </a:lnTo>
                            <a:lnTo>
                              <a:pt x="285" y="24"/>
                            </a:lnTo>
                            <a:lnTo>
                              <a:pt x="276" y="28"/>
                            </a:lnTo>
                            <a:lnTo>
                              <a:pt x="266" y="34"/>
                            </a:lnTo>
                            <a:lnTo>
                              <a:pt x="257" y="36"/>
                            </a:lnTo>
                            <a:lnTo>
                              <a:pt x="245" y="41"/>
                            </a:lnTo>
                            <a:lnTo>
                              <a:pt x="236" y="47"/>
                            </a:lnTo>
                            <a:lnTo>
                              <a:pt x="228" y="51"/>
                            </a:lnTo>
                            <a:lnTo>
                              <a:pt x="219" y="57"/>
                            </a:lnTo>
                            <a:lnTo>
                              <a:pt x="209" y="60"/>
                            </a:lnTo>
                            <a:lnTo>
                              <a:pt x="200" y="66"/>
                            </a:lnTo>
                            <a:lnTo>
                              <a:pt x="192" y="74"/>
                            </a:lnTo>
                            <a:lnTo>
                              <a:pt x="183" y="79"/>
                            </a:lnTo>
                            <a:lnTo>
                              <a:pt x="175" y="85"/>
                            </a:lnTo>
                            <a:lnTo>
                              <a:pt x="166" y="91"/>
                            </a:lnTo>
                            <a:lnTo>
                              <a:pt x="158" y="98"/>
                            </a:lnTo>
                            <a:lnTo>
                              <a:pt x="150" y="104"/>
                            </a:lnTo>
                            <a:lnTo>
                              <a:pt x="143" y="112"/>
                            </a:lnTo>
                            <a:lnTo>
                              <a:pt x="133" y="119"/>
                            </a:lnTo>
                            <a:lnTo>
                              <a:pt x="128" y="127"/>
                            </a:lnTo>
                            <a:lnTo>
                              <a:pt x="120" y="134"/>
                            </a:lnTo>
                            <a:lnTo>
                              <a:pt x="112" y="142"/>
                            </a:lnTo>
                            <a:lnTo>
                              <a:pt x="105" y="148"/>
                            </a:lnTo>
                            <a:lnTo>
                              <a:pt x="99" y="157"/>
                            </a:lnTo>
                            <a:lnTo>
                              <a:pt x="92" y="165"/>
                            </a:lnTo>
                            <a:lnTo>
                              <a:pt x="86" y="174"/>
                            </a:lnTo>
                            <a:lnTo>
                              <a:pt x="80" y="182"/>
                            </a:lnTo>
                            <a:lnTo>
                              <a:pt x="74" y="191"/>
                            </a:lnTo>
                            <a:lnTo>
                              <a:pt x="67" y="199"/>
                            </a:lnTo>
                            <a:lnTo>
                              <a:pt x="61" y="209"/>
                            </a:lnTo>
                            <a:lnTo>
                              <a:pt x="57" y="218"/>
                            </a:lnTo>
                            <a:lnTo>
                              <a:pt x="52" y="228"/>
                            </a:lnTo>
                            <a:lnTo>
                              <a:pt x="48" y="235"/>
                            </a:lnTo>
                            <a:lnTo>
                              <a:pt x="42" y="245"/>
                            </a:lnTo>
                            <a:lnTo>
                              <a:pt x="38" y="256"/>
                            </a:lnTo>
                            <a:lnTo>
                              <a:pt x="33" y="266"/>
                            </a:lnTo>
                            <a:lnTo>
                              <a:pt x="29" y="275"/>
                            </a:lnTo>
                            <a:lnTo>
                              <a:pt x="25" y="285"/>
                            </a:lnTo>
                            <a:lnTo>
                              <a:pt x="21" y="294"/>
                            </a:lnTo>
                            <a:lnTo>
                              <a:pt x="19" y="305"/>
                            </a:lnTo>
                            <a:lnTo>
                              <a:pt x="16" y="315"/>
                            </a:lnTo>
                            <a:lnTo>
                              <a:pt x="12" y="326"/>
                            </a:lnTo>
                            <a:lnTo>
                              <a:pt x="10" y="336"/>
                            </a:lnTo>
                            <a:lnTo>
                              <a:pt x="8" y="347"/>
                            </a:lnTo>
                            <a:lnTo>
                              <a:pt x="6" y="357"/>
                            </a:lnTo>
                            <a:lnTo>
                              <a:pt x="4" y="368"/>
                            </a:lnTo>
                            <a:lnTo>
                              <a:pt x="2" y="380"/>
                            </a:lnTo>
                            <a:lnTo>
                              <a:pt x="0" y="391"/>
                            </a:lnTo>
                            <a:lnTo>
                              <a:pt x="0" y="402"/>
                            </a:lnTo>
                            <a:lnTo>
                              <a:pt x="0" y="414"/>
                            </a:lnTo>
                            <a:lnTo>
                              <a:pt x="0" y="425"/>
                            </a:lnTo>
                            <a:lnTo>
                              <a:pt x="0" y="437"/>
                            </a:lnTo>
                            <a:lnTo>
                              <a:pt x="0" y="448"/>
                            </a:lnTo>
                            <a:lnTo>
                              <a:pt x="0" y="459"/>
                            </a:lnTo>
                            <a:lnTo>
                              <a:pt x="0" y="469"/>
                            </a:lnTo>
                            <a:lnTo>
                              <a:pt x="0" y="480"/>
                            </a:lnTo>
                            <a:lnTo>
                              <a:pt x="2" y="492"/>
                            </a:lnTo>
                            <a:lnTo>
                              <a:pt x="4" y="501"/>
                            </a:lnTo>
                            <a:lnTo>
                              <a:pt x="6" y="512"/>
                            </a:lnTo>
                            <a:lnTo>
                              <a:pt x="8" y="524"/>
                            </a:lnTo>
                            <a:lnTo>
                              <a:pt x="10" y="533"/>
                            </a:lnTo>
                            <a:lnTo>
                              <a:pt x="12" y="545"/>
                            </a:lnTo>
                            <a:lnTo>
                              <a:pt x="16" y="554"/>
                            </a:lnTo>
                            <a:lnTo>
                              <a:pt x="19" y="566"/>
                            </a:lnTo>
                            <a:lnTo>
                              <a:pt x="21" y="575"/>
                            </a:lnTo>
                            <a:lnTo>
                              <a:pt x="25" y="585"/>
                            </a:lnTo>
                            <a:lnTo>
                              <a:pt x="29" y="596"/>
                            </a:lnTo>
                            <a:lnTo>
                              <a:pt x="33" y="606"/>
                            </a:lnTo>
                            <a:lnTo>
                              <a:pt x="38" y="615"/>
                            </a:lnTo>
                            <a:lnTo>
                              <a:pt x="42" y="625"/>
                            </a:lnTo>
                            <a:lnTo>
                              <a:pt x="48" y="634"/>
                            </a:lnTo>
                            <a:lnTo>
                              <a:pt x="52" y="644"/>
                            </a:lnTo>
                            <a:lnTo>
                              <a:pt x="57" y="651"/>
                            </a:lnTo>
                            <a:lnTo>
                              <a:pt x="61" y="661"/>
                            </a:lnTo>
                            <a:lnTo>
                              <a:pt x="67" y="670"/>
                            </a:lnTo>
                            <a:lnTo>
                              <a:pt x="74" y="680"/>
                            </a:lnTo>
                            <a:lnTo>
                              <a:pt x="80" y="687"/>
                            </a:lnTo>
                            <a:lnTo>
                              <a:pt x="86" y="697"/>
                            </a:lnTo>
                            <a:lnTo>
                              <a:pt x="92" y="704"/>
                            </a:lnTo>
                            <a:lnTo>
                              <a:pt x="99" y="712"/>
                            </a:lnTo>
                            <a:lnTo>
                              <a:pt x="105" y="721"/>
                            </a:lnTo>
                            <a:lnTo>
                              <a:pt x="112" y="729"/>
                            </a:lnTo>
                            <a:lnTo>
                              <a:pt x="120" y="737"/>
                            </a:lnTo>
                            <a:lnTo>
                              <a:pt x="128" y="744"/>
                            </a:lnTo>
                            <a:lnTo>
                              <a:pt x="133" y="752"/>
                            </a:lnTo>
                            <a:lnTo>
                              <a:pt x="143" y="759"/>
                            </a:lnTo>
                            <a:lnTo>
                              <a:pt x="150" y="765"/>
                            </a:lnTo>
                            <a:lnTo>
                              <a:pt x="158" y="773"/>
                            </a:lnTo>
                            <a:lnTo>
                              <a:pt x="166" y="778"/>
                            </a:lnTo>
                            <a:lnTo>
                              <a:pt x="175" y="786"/>
                            </a:lnTo>
                            <a:lnTo>
                              <a:pt x="183" y="792"/>
                            </a:lnTo>
                            <a:lnTo>
                              <a:pt x="192" y="797"/>
                            </a:lnTo>
                            <a:lnTo>
                              <a:pt x="200" y="803"/>
                            </a:lnTo>
                            <a:lnTo>
                              <a:pt x="209" y="809"/>
                            </a:lnTo>
                            <a:lnTo>
                              <a:pt x="219" y="815"/>
                            </a:lnTo>
                            <a:lnTo>
                              <a:pt x="228" y="820"/>
                            </a:lnTo>
                            <a:lnTo>
                              <a:pt x="236" y="824"/>
                            </a:lnTo>
                            <a:lnTo>
                              <a:pt x="245" y="830"/>
                            </a:lnTo>
                            <a:lnTo>
                              <a:pt x="257" y="834"/>
                            </a:lnTo>
                            <a:lnTo>
                              <a:pt x="266" y="837"/>
                            </a:lnTo>
                            <a:lnTo>
                              <a:pt x="276" y="841"/>
                            </a:lnTo>
                            <a:lnTo>
                              <a:pt x="285" y="845"/>
                            </a:lnTo>
                            <a:lnTo>
                              <a:pt x="295" y="849"/>
                            </a:lnTo>
                            <a:lnTo>
                              <a:pt x="306" y="853"/>
                            </a:lnTo>
                            <a:lnTo>
                              <a:pt x="316" y="856"/>
                            </a:lnTo>
                            <a:lnTo>
                              <a:pt x="327" y="858"/>
                            </a:lnTo>
                            <a:lnTo>
                              <a:pt x="337" y="862"/>
                            </a:lnTo>
                            <a:lnTo>
                              <a:pt x="348" y="864"/>
                            </a:lnTo>
                            <a:lnTo>
                              <a:pt x="358" y="866"/>
                            </a:lnTo>
                            <a:lnTo>
                              <a:pt x="369" y="868"/>
                            </a:lnTo>
                            <a:lnTo>
                              <a:pt x="380" y="870"/>
                            </a:lnTo>
                            <a:lnTo>
                              <a:pt x="392" y="872"/>
                            </a:lnTo>
                            <a:lnTo>
                              <a:pt x="401" y="872"/>
                            </a:lnTo>
                            <a:lnTo>
                              <a:pt x="413" y="872"/>
                            </a:lnTo>
                            <a:lnTo>
                              <a:pt x="424" y="873"/>
                            </a:lnTo>
                            <a:lnTo>
                              <a:pt x="435" y="873"/>
                            </a:lnTo>
                            <a:lnTo>
                              <a:pt x="435" y="873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56" name="Freeform 21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43138" y="1298576"/>
                        <a:ext cx="209550" cy="209550"/>
                      </a:xfrm>
                      <a:custGeom>
                        <a:avLst/>
                        <a:gdLst>
                          <a:gd name="T0" fmla="*/ 137 w 264"/>
                          <a:gd name="T1" fmla="*/ 264 h 264"/>
                          <a:gd name="T2" fmla="*/ 146 w 264"/>
                          <a:gd name="T3" fmla="*/ 262 h 264"/>
                          <a:gd name="T4" fmla="*/ 157 w 264"/>
                          <a:gd name="T5" fmla="*/ 260 h 264"/>
                          <a:gd name="T6" fmla="*/ 165 w 264"/>
                          <a:gd name="T7" fmla="*/ 259 h 264"/>
                          <a:gd name="T8" fmla="*/ 175 w 264"/>
                          <a:gd name="T9" fmla="*/ 255 h 264"/>
                          <a:gd name="T10" fmla="*/ 188 w 264"/>
                          <a:gd name="T11" fmla="*/ 251 h 264"/>
                          <a:gd name="T12" fmla="*/ 205 w 264"/>
                          <a:gd name="T13" fmla="*/ 241 h 264"/>
                          <a:gd name="T14" fmla="*/ 220 w 264"/>
                          <a:gd name="T15" fmla="*/ 230 h 264"/>
                          <a:gd name="T16" fmla="*/ 233 w 264"/>
                          <a:gd name="T17" fmla="*/ 217 h 264"/>
                          <a:gd name="T18" fmla="*/ 243 w 264"/>
                          <a:gd name="T19" fmla="*/ 200 h 264"/>
                          <a:gd name="T20" fmla="*/ 252 w 264"/>
                          <a:gd name="T21" fmla="*/ 184 h 264"/>
                          <a:gd name="T22" fmla="*/ 256 w 264"/>
                          <a:gd name="T23" fmla="*/ 175 h 264"/>
                          <a:gd name="T24" fmla="*/ 260 w 264"/>
                          <a:gd name="T25" fmla="*/ 165 h 264"/>
                          <a:gd name="T26" fmla="*/ 262 w 264"/>
                          <a:gd name="T27" fmla="*/ 156 h 264"/>
                          <a:gd name="T28" fmla="*/ 264 w 264"/>
                          <a:gd name="T29" fmla="*/ 145 h 264"/>
                          <a:gd name="T30" fmla="*/ 264 w 264"/>
                          <a:gd name="T31" fmla="*/ 135 h 264"/>
                          <a:gd name="T32" fmla="*/ 264 w 264"/>
                          <a:gd name="T33" fmla="*/ 126 h 264"/>
                          <a:gd name="T34" fmla="*/ 264 w 264"/>
                          <a:gd name="T35" fmla="*/ 116 h 264"/>
                          <a:gd name="T36" fmla="*/ 262 w 264"/>
                          <a:gd name="T37" fmla="*/ 107 h 264"/>
                          <a:gd name="T38" fmla="*/ 258 w 264"/>
                          <a:gd name="T39" fmla="*/ 95 h 264"/>
                          <a:gd name="T40" fmla="*/ 252 w 264"/>
                          <a:gd name="T41" fmla="*/ 82 h 264"/>
                          <a:gd name="T42" fmla="*/ 243 w 264"/>
                          <a:gd name="T43" fmla="*/ 63 h 264"/>
                          <a:gd name="T44" fmla="*/ 233 w 264"/>
                          <a:gd name="T45" fmla="*/ 48 h 264"/>
                          <a:gd name="T46" fmla="*/ 220 w 264"/>
                          <a:gd name="T47" fmla="*/ 34 h 264"/>
                          <a:gd name="T48" fmla="*/ 205 w 264"/>
                          <a:gd name="T49" fmla="*/ 23 h 264"/>
                          <a:gd name="T50" fmla="*/ 188 w 264"/>
                          <a:gd name="T51" fmla="*/ 14 h 264"/>
                          <a:gd name="T52" fmla="*/ 175 w 264"/>
                          <a:gd name="T53" fmla="*/ 8 h 264"/>
                          <a:gd name="T54" fmla="*/ 165 w 264"/>
                          <a:gd name="T55" fmla="*/ 4 h 264"/>
                          <a:gd name="T56" fmla="*/ 157 w 264"/>
                          <a:gd name="T57" fmla="*/ 2 h 264"/>
                          <a:gd name="T58" fmla="*/ 146 w 264"/>
                          <a:gd name="T59" fmla="*/ 0 h 264"/>
                          <a:gd name="T60" fmla="*/ 137 w 264"/>
                          <a:gd name="T61" fmla="*/ 0 h 264"/>
                          <a:gd name="T62" fmla="*/ 127 w 264"/>
                          <a:gd name="T63" fmla="*/ 0 h 264"/>
                          <a:gd name="T64" fmla="*/ 118 w 264"/>
                          <a:gd name="T65" fmla="*/ 0 h 264"/>
                          <a:gd name="T66" fmla="*/ 106 w 264"/>
                          <a:gd name="T67" fmla="*/ 2 h 264"/>
                          <a:gd name="T68" fmla="*/ 97 w 264"/>
                          <a:gd name="T69" fmla="*/ 4 h 264"/>
                          <a:gd name="T70" fmla="*/ 85 w 264"/>
                          <a:gd name="T71" fmla="*/ 8 h 264"/>
                          <a:gd name="T72" fmla="*/ 68 w 264"/>
                          <a:gd name="T73" fmla="*/ 15 h 264"/>
                          <a:gd name="T74" fmla="*/ 51 w 264"/>
                          <a:gd name="T75" fmla="*/ 27 h 264"/>
                          <a:gd name="T76" fmla="*/ 38 w 264"/>
                          <a:gd name="T77" fmla="*/ 40 h 264"/>
                          <a:gd name="T78" fmla="*/ 24 w 264"/>
                          <a:gd name="T79" fmla="*/ 53 h 264"/>
                          <a:gd name="T80" fmla="*/ 15 w 264"/>
                          <a:gd name="T81" fmla="*/ 70 h 264"/>
                          <a:gd name="T82" fmla="*/ 5 w 264"/>
                          <a:gd name="T83" fmla="*/ 88 h 264"/>
                          <a:gd name="T84" fmla="*/ 2 w 264"/>
                          <a:gd name="T85" fmla="*/ 99 h 264"/>
                          <a:gd name="T86" fmla="*/ 0 w 264"/>
                          <a:gd name="T87" fmla="*/ 108 h 264"/>
                          <a:gd name="T88" fmla="*/ 0 w 264"/>
                          <a:gd name="T89" fmla="*/ 118 h 264"/>
                          <a:gd name="T90" fmla="*/ 0 w 264"/>
                          <a:gd name="T91" fmla="*/ 129 h 264"/>
                          <a:gd name="T92" fmla="*/ 0 w 264"/>
                          <a:gd name="T93" fmla="*/ 139 h 264"/>
                          <a:gd name="T94" fmla="*/ 0 w 264"/>
                          <a:gd name="T95" fmla="*/ 148 h 264"/>
                          <a:gd name="T96" fmla="*/ 2 w 264"/>
                          <a:gd name="T97" fmla="*/ 158 h 264"/>
                          <a:gd name="T98" fmla="*/ 4 w 264"/>
                          <a:gd name="T99" fmla="*/ 167 h 264"/>
                          <a:gd name="T100" fmla="*/ 5 w 264"/>
                          <a:gd name="T101" fmla="*/ 177 h 264"/>
                          <a:gd name="T102" fmla="*/ 11 w 264"/>
                          <a:gd name="T103" fmla="*/ 190 h 264"/>
                          <a:gd name="T104" fmla="*/ 21 w 264"/>
                          <a:gd name="T105" fmla="*/ 205 h 264"/>
                          <a:gd name="T106" fmla="*/ 32 w 264"/>
                          <a:gd name="T107" fmla="*/ 221 h 264"/>
                          <a:gd name="T108" fmla="*/ 47 w 264"/>
                          <a:gd name="T109" fmla="*/ 234 h 264"/>
                          <a:gd name="T110" fmla="*/ 62 w 264"/>
                          <a:gd name="T111" fmla="*/ 245 h 264"/>
                          <a:gd name="T112" fmla="*/ 80 w 264"/>
                          <a:gd name="T113" fmla="*/ 253 h 264"/>
                          <a:gd name="T114" fmla="*/ 95 w 264"/>
                          <a:gd name="T115" fmla="*/ 259 h 264"/>
                          <a:gd name="T116" fmla="*/ 104 w 264"/>
                          <a:gd name="T117" fmla="*/ 260 h 264"/>
                          <a:gd name="T118" fmla="*/ 114 w 264"/>
                          <a:gd name="T119" fmla="*/ 262 h 264"/>
                          <a:gd name="T120" fmla="*/ 123 w 264"/>
                          <a:gd name="T121" fmla="*/ 264 h 264"/>
                          <a:gd name="T122" fmla="*/ 131 w 264"/>
                          <a:gd name="T123" fmla="*/ 264 h 2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  <a:cxn ang="0">
                            <a:pos x="T106" y="T107"/>
                          </a:cxn>
                          <a:cxn ang="0">
                            <a:pos x="T108" y="T109"/>
                          </a:cxn>
                          <a:cxn ang="0">
                            <a:pos x="T110" y="T111"/>
                          </a:cxn>
                          <a:cxn ang="0">
                            <a:pos x="T112" y="T113"/>
                          </a:cxn>
                          <a:cxn ang="0">
                            <a:pos x="T114" y="T115"/>
                          </a:cxn>
                          <a:cxn ang="0">
                            <a:pos x="T116" y="T117"/>
                          </a:cxn>
                          <a:cxn ang="0">
                            <a:pos x="T118" y="T119"/>
                          </a:cxn>
                          <a:cxn ang="0">
                            <a:pos x="T120" y="T121"/>
                          </a:cxn>
                          <a:cxn ang="0">
                            <a:pos x="T122" y="T123"/>
                          </a:cxn>
                        </a:cxnLst>
                        <a:rect l="0" t="0" r="r" b="b"/>
                        <a:pathLst>
                          <a:path w="264" h="264">
                            <a:moveTo>
                              <a:pt x="131" y="264"/>
                            </a:moveTo>
                            <a:lnTo>
                              <a:pt x="133" y="264"/>
                            </a:lnTo>
                            <a:lnTo>
                              <a:pt x="137" y="264"/>
                            </a:lnTo>
                            <a:lnTo>
                              <a:pt x="140" y="262"/>
                            </a:lnTo>
                            <a:lnTo>
                              <a:pt x="144" y="262"/>
                            </a:lnTo>
                            <a:lnTo>
                              <a:pt x="146" y="262"/>
                            </a:lnTo>
                            <a:lnTo>
                              <a:pt x="150" y="262"/>
                            </a:lnTo>
                            <a:lnTo>
                              <a:pt x="154" y="260"/>
                            </a:lnTo>
                            <a:lnTo>
                              <a:pt x="157" y="260"/>
                            </a:lnTo>
                            <a:lnTo>
                              <a:pt x="159" y="260"/>
                            </a:lnTo>
                            <a:lnTo>
                              <a:pt x="163" y="259"/>
                            </a:lnTo>
                            <a:lnTo>
                              <a:pt x="165" y="259"/>
                            </a:lnTo>
                            <a:lnTo>
                              <a:pt x="169" y="257"/>
                            </a:lnTo>
                            <a:lnTo>
                              <a:pt x="173" y="257"/>
                            </a:lnTo>
                            <a:lnTo>
                              <a:pt x="175" y="255"/>
                            </a:lnTo>
                            <a:lnTo>
                              <a:pt x="178" y="255"/>
                            </a:lnTo>
                            <a:lnTo>
                              <a:pt x="182" y="253"/>
                            </a:lnTo>
                            <a:lnTo>
                              <a:pt x="188" y="251"/>
                            </a:lnTo>
                            <a:lnTo>
                              <a:pt x="194" y="247"/>
                            </a:lnTo>
                            <a:lnTo>
                              <a:pt x="199" y="245"/>
                            </a:lnTo>
                            <a:lnTo>
                              <a:pt x="205" y="241"/>
                            </a:lnTo>
                            <a:lnTo>
                              <a:pt x="211" y="238"/>
                            </a:lnTo>
                            <a:lnTo>
                              <a:pt x="214" y="234"/>
                            </a:lnTo>
                            <a:lnTo>
                              <a:pt x="220" y="230"/>
                            </a:lnTo>
                            <a:lnTo>
                              <a:pt x="224" y="226"/>
                            </a:lnTo>
                            <a:lnTo>
                              <a:pt x="230" y="221"/>
                            </a:lnTo>
                            <a:lnTo>
                              <a:pt x="233" y="217"/>
                            </a:lnTo>
                            <a:lnTo>
                              <a:pt x="237" y="211"/>
                            </a:lnTo>
                            <a:lnTo>
                              <a:pt x="241" y="205"/>
                            </a:lnTo>
                            <a:lnTo>
                              <a:pt x="243" y="200"/>
                            </a:lnTo>
                            <a:lnTo>
                              <a:pt x="247" y="196"/>
                            </a:lnTo>
                            <a:lnTo>
                              <a:pt x="251" y="190"/>
                            </a:lnTo>
                            <a:lnTo>
                              <a:pt x="252" y="184"/>
                            </a:lnTo>
                            <a:lnTo>
                              <a:pt x="254" y="181"/>
                            </a:lnTo>
                            <a:lnTo>
                              <a:pt x="256" y="177"/>
                            </a:lnTo>
                            <a:lnTo>
                              <a:pt x="256" y="175"/>
                            </a:lnTo>
                            <a:lnTo>
                              <a:pt x="258" y="171"/>
                            </a:lnTo>
                            <a:lnTo>
                              <a:pt x="258" y="167"/>
                            </a:lnTo>
                            <a:lnTo>
                              <a:pt x="260" y="165"/>
                            </a:lnTo>
                            <a:lnTo>
                              <a:pt x="260" y="162"/>
                            </a:lnTo>
                            <a:lnTo>
                              <a:pt x="262" y="158"/>
                            </a:lnTo>
                            <a:lnTo>
                              <a:pt x="262" y="156"/>
                            </a:lnTo>
                            <a:lnTo>
                              <a:pt x="262" y="152"/>
                            </a:lnTo>
                            <a:lnTo>
                              <a:pt x="264" y="148"/>
                            </a:lnTo>
                            <a:lnTo>
                              <a:pt x="264" y="145"/>
                            </a:lnTo>
                            <a:lnTo>
                              <a:pt x="264" y="143"/>
                            </a:lnTo>
                            <a:lnTo>
                              <a:pt x="264" y="139"/>
                            </a:lnTo>
                            <a:lnTo>
                              <a:pt x="264" y="135"/>
                            </a:lnTo>
                            <a:lnTo>
                              <a:pt x="264" y="133"/>
                            </a:lnTo>
                            <a:lnTo>
                              <a:pt x="264" y="129"/>
                            </a:lnTo>
                            <a:lnTo>
                              <a:pt x="264" y="126"/>
                            </a:lnTo>
                            <a:lnTo>
                              <a:pt x="264" y="122"/>
                            </a:lnTo>
                            <a:lnTo>
                              <a:pt x="264" y="118"/>
                            </a:lnTo>
                            <a:lnTo>
                              <a:pt x="264" y="116"/>
                            </a:lnTo>
                            <a:lnTo>
                              <a:pt x="262" y="112"/>
                            </a:lnTo>
                            <a:lnTo>
                              <a:pt x="262" y="108"/>
                            </a:lnTo>
                            <a:lnTo>
                              <a:pt x="262" y="107"/>
                            </a:lnTo>
                            <a:lnTo>
                              <a:pt x="260" y="103"/>
                            </a:lnTo>
                            <a:lnTo>
                              <a:pt x="260" y="99"/>
                            </a:lnTo>
                            <a:lnTo>
                              <a:pt x="258" y="95"/>
                            </a:lnTo>
                            <a:lnTo>
                              <a:pt x="258" y="93"/>
                            </a:lnTo>
                            <a:lnTo>
                              <a:pt x="256" y="88"/>
                            </a:lnTo>
                            <a:lnTo>
                              <a:pt x="252" y="82"/>
                            </a:lnTo>
                            <a:lnTo>
                              <a:pt x="251" y="74"/>
                            </a:lnTo>
                            <a:lnTo>
                              <a:pt x="247" y="70"/>
                            </a:lnTo>
                            <a:lnTo>
                              <a:pt x="243" y="63"/>
                            </a:lnTo>
                            <a:lnTo>
                              <a:pt x="241" y="59"/>
                            </a:lnTo>
                            <a:lnTo>
                              <a:pt x="237" y="53"/>
                            </a:lnTo>
                            <a:lnTo>
                              <a:pt x="233" y="48"/>
                            </a:lnTo>
                            <a:lnTo>
                              <a:pt x="230" y="44"/>
                            </a:lnTo>
                            <a:lnTo>
                              <a:pt x="224" y="40"/>
                            </a:lnTo>
                            <a:lnTo>
                              <a:pt x="220" y="34"/>
                            </a:lnTo>
                            <a:lnTo>
                              <a:pt x="214" y="31"/>
                            </a:lnTo>
                            <a:lnTo>
                              <a:pt x="211" y="27"/>
                            </a:lnTo>
                            <a:lnTo>
                              <a:pt x="205" y="23"/>
                            </a:lnTo>
                            <a:lnTo>
                              <a:pt x="199" y="19"/>
                            </a:lnTo>
                            <a:lnTo>
                              <a:pt x="194" y="15"/>
                            </a:lnTo>
                            <a:lnTo>
                              <a:pt x="188" y="14"/>
                            </a:lnTo>
                            <a:lnTo>
                              <a:pt x="182" y="12"/>
                            </a:lnTo>
                            <a:lnTo>
                              <a:pt x="178" y="10"/>
                            </a:lnTo>
                            <a:lnTo>
                              <a:pt x="175" y="8"/>
                            </a:lnTo>
                            <a:lnTo>
                              <a:pt x="173" y="6"/>
                            </a:lnTo>
                            <a:lnTo>
                              <a:pt x="169" y="6"/>
                            </a:lnTo>
                            <a:lnTo>
                              <a:pt x="165" y="4"/>
                            </a:lnTo>
                            <a:lnTo>
                              <a:pt x="163" y="4"/>
                            </a:lnTo>
                            <a:lnTo>
                              <a:pt x="159" y="2"/>
                            </a:lnTo>
                            <a:lnTo>
                              <a:pt x="157" y="2"/>
                            </a:lnTo>
                            <a:lnTo>
                              <a:pt x="154" y="2"/>
                            </a:lnTo>
                            <a:lnTo>
                              <a:pt x="150" y="2"/>
                            </a:lnTo>
                            <a:lnTo>
                              <a:pt x="146" y="0"/>
                            </a:lnTo>
                            <a:lnTo>
                              <a:pt x="144" y="0"/>
                            </a:lnTo>
                            <a:lnTo>
                              <a:pt x="140" y="0"/>
                            </a:lnTo>
                            <a:lnTo>
                              <a:pt x="137" y="0"/>
                            </a:lnTo>
                            <a:lnTo>
                              <a:pt x="133" y="0"/>
                            </a:lnTo>
                            <a:lnTo>
                              <a:pt x="131" y="0"/>
                            </a:lnTo>
                            <a:lnTo>
                              <a:pt x="127" y="0"/>
                            </a:lnTo>
                            <a:lnTo>
                              <a:pt x="123" y="0"/>
                            </a:lnTo>
                            <a:lnTo>
                              <a:pt x="119" y="0"/>
                            </a:lnTo>
                            <a:lnTo>
                              <a:pt x="118" y="0"/>
                            </a:lnTo>
                            <a:lnTo>
                              <a:pt x="114" y="0"/>
                            </a:lnTo>
                            <a:lnTo>
                              <a:pt x="110" y="2"/>
                            </a:lnTo>
                            <a:lnTo>
                              <a:pt x="106" y="2"/>
                            </a:lnTo>
                            <a:lnTo>
                              <a:pt x="104" y="2"/>
                            </a:lnTo>
                            <a:lnTo>
                              <a:pt x="100" y="2"/>
                            </a:lnTo>
                            <a:lnTo>
                              <a:pt x="97" y="4"/>
                            </a:lnTo>
                            <a:lnTo>
                              <a:pt x="95" y="4"/>
                            </a:lnTo>
                            <a:lnTo>
                              <a:pt x="91" y="6"/>
                            </a:lnTo>
                            <a:lnTo>
                              <a:pt x="85" y="8"/>
                            </a:lnTo>
                            <a:lnTo>
                              <a:pt x="80" y="12"/>
                            </a:lnTo>
                            <a:lnTo>
                              <a:pt x="74" y="14"/>
                            </a:lnTo>
                            <a:lnTo>
                              <a:pt x="68" y="15"/>
                            </a:lnTo>
                            <a:lnTo>
                              <a:pt x="62" y="19"/>
                            </a:lnTo>
                            <a:lnTo>
                              <a:pt x="57" y="23"/>
                            </a:lnTo>
                            <a:lnTo>
                              <a:pt x="51" y="27"/>
                            </a:lnTo>
                            <a:lnTo>
                              <a:pt x="47" y="31"/>
                            </a:lnTo>
                            <a:lnTo>
                              <a:pt x="42" y="34"/>
                            </a:lnTo>
                            <a:lnTo>
                              <a:pt x="38" y="40"/>
                            </a:lnTo>
                            <a:lnTo>
                              <a:pt x="32" y="44"/>
                            </a:lnTo>
                            <a:lnTo>
                              <a:pt x="28" y="48"/>
                            </a:lnTo>
                            <a:lnTo>
                              <a:pt x="24" y="53"/>
                            </a:lnTo>
                            <a:lnTo>
                              <a:pt x="21" y="59"/>
                            </a:lnTo>
                            <a:lnTo>
                              <a:pt x="17" y="63"/>
                            </a:lnTo>
                            <a:lnTo>
                              <a:pt x="15" y="70"/>
                            </a:lnTo>
                            <a:lnTo>
                              <a:pt x="11" y="74"/>
                            </a:lnTo>
                            <a:lnTo>
                              <a:pt x="9" y="82"/>
                            </a:lnTo>
                            <a:lnTo>
                              <a:pt x="5" y="88"/>
                            </a:lnTo>
                            <a:lnTo>
                              <a:pt x="4" y="93"/>
                            </a:lnTo>
                            <a:lnTo>
                              <a:pt x="4" y="95"/>
                            </a:lnTo>
                            <a:lnTo>
                              <a:pt x="2" y="99"/>
                            </a:lnTo>
                            <a:lnTo>
                              <a:pt x="2" y="103"/>
                            </a:lnTo>
                            <a:lnTo>
                              <a:pt x="2" y="107"/>
                            </a:lnTo>
                            <a:lnTo>
                              <a:pt x="0" y="108"/>
                            </a:lnTo>
                            <a:lnTo>
                              <a:pt x="0" y="112"/>
                            </a:lnTo>
                            <a:lnTo>
                              <a:pt x="0" y="116"/>
                            </a:lnTo>
                            <a:lnTo>
                              <a:pt x="0" y="118"/>
                            </a:lnTo>
                            <a:lnTo>
                              <a:pt x="0" y="122"/>
                            </a:lnTo>
                            <a:lnTo>
                              <a:pt x="0" y="126"/>
                            </a:lnTo>
                            <a:lnTo>
                              <a:pt x="0" y="129"/>
                            </a:lnTo>
                            <a:lnTo>
                              <a:pt x="0" y="133"/>
                            </a:lnTo>
                            <a:lnTo>
                              <a:pt x="0" y="135"/>
                            </a:lnTo>
                            <a:lnTo>
                              <a:pt x="0" y="139"/>
                            </a:lnTo>
                            <a:lnTo>
                              <a:pt x="0" y="143"/>
                            </a:lnTo>
                            <a:lnTo>
                              <a:pt x="0" y="145"/>
                            </a:lnTo>
                            <a:lnTo>
                              <a:pt x="0" y="148"/>
                            </a:lnTo>
                            <a:lnTo>
                              <a:pt x="0" y="152"/>
                            </a:lnTo>
                            <a:lnTo>
                              <a:pt x="0" y="156"/>
                            </a:lnTo>
                            <a:lnTo>
                              <a:pt x="2" y="158"/>
                            </a:lnTo>
                            <a:lnTo>
                              <a:pt x="2" y="162"/>
                            </a:lnTo>
                            <a:lnTo>
                              <a:pt x="2" y="165"/>
                            </a:lnTo>
                            <a:lnTo>
                              <a:pt x="4" y="167"/>
                            </a:lnTo>
                            <a:lnTo>
                              <a:pt x="4" y="171"/>
                            </a:lnTo>
                            <a:lnTo>
                              <a:pt x="5" y="175"/>
                            </a:lnTo>
                            <a:lnTo>
                              <a:pt x="5" y="177"/>
                            </a:lnTo>
                            <a:lnTo>
                              <a:pt x="7" y="181"/>
                            </a:lnTo>
                            <a:lnTo>
                              <a:pt x="9" y="184"/>
                            </a:lnTo>
                            <a:lnTo>
                              <a:pt x="11" y="190"/>
                            </a:lnTo>
                            <a:lnTo>
                              <a:pt x="15" y="196"/>
                            </a:lnTo>
                            <a:lnTo>
                              <a:pt x="17" y="200"/>
                            </a:lnTo>
                            <a:lnTo>
                              <a:pt x="21" y="205"/>
                            </a:lnTo>
                            <a:lnTo>
                              <a:pt x="24" y="211"/>
                            </a:lnTo>
                            <a:lnTo>
                              <a:pt x="28" y="217"/>
                            </a:lnTo>
                            <a:lnTo>
                              <a:pt x="32" y="221"/>
                            </a:lnTo>
                            <a:lnTo>
                              <a:pt x="38" y="226"/>
                            </a:lnTo>
                            <a:lnTo>
                              <a:pt x="42" y="230"/>
                            </a:lnTo>
                            <a:lnTo>
                              <a:pt x="47" y="234"/>
                            </a:lnTo>
                            <a:lnTo>
                              <a:pt x="51" y="238"/>
                            </a:lnTo>
                            <a:lnTo>
                              <a:pt x="57" y="241"/>
                            </a:lnTo>
                            <a:lnTo>
                              <a:pt x="62" y="245"/>
                            </a:lnTo>
                            <a:lnTo>
                              <a:pt x="68" y="247"/>
                            </a:lnTo>
                            <a:lnTo>
                              <a:pt x="74" y="251"/>
                            </a:lnTo>
                            <a:lnTo>
                              <a:pt x="80" y="253"/>
                            </a:lnTo>
                            <a:lnTo>
                              <a:pt x="85" y="255"/>
                            </a:lnTo>
                            <a:lnTo>
                              <a:pt x="91" y="257"/>
                            </a:lnTo>
                            <a:lnTo>
                              <a:pt x="95" y="259"/>
                            </a:lnTo>
                            <a:lnTo>
                              <a:pt x="97" y="259"/>
                            </a:lnTo>
                            <a:lnTo>
                              <a:pt x="100" y="260"/>
                            </a:lnTo>
                            <a:lnTo>
                              <a:pt x="104" y="260"/>
                            </a:lnTo>
                            <a:lnTo>
                              <a:pt x="106" y="260"/>
                            </a:lnTo>
                            <a:lnTo>
                              <a:pt x="110" y="262"/>
                            </a:lnTo>
                            <a:lnTo>
                              <a:pt x="114" y="262"/>
                            </a:lnTo>
                            <a:lnTo>
                              <a:pt x="118" y="262"/>
                            </a:lnTo>
                            <a:lnTo>
                              <a:pt x="119" y="262"/>
                            </a:lnTo>
                            <a:lnTo>
                              <a:pt x="123" y="264"/>
                            </a:lnTo>
                            <a:lnTo>
                              <a:pt x="127" y="264"/>
                            </a:lnTo>
                            <a:lnTo>
                              <a:pt x="131" y="264"/>
                            </a:lnTo>
                            <a:lnTo>
                              <a:pt x="131" y="264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57" name="Freeform 21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812926" y="1268413"/>
                        <a:ext cx="209550" cy="209550"/>
                      </a:xfrm>
                      <a:custGeom>
                        <a:avLst/>
                        <a:gdLst>
                          <a:gd name="T0" fmla="*/ 139 w 264"/>
                          <a:gd name="T1" fmla="*/ 264 h 264"/>
                          <a:gd name="T2" fmla="*/ 149 w 264"/>
                          <a:gd name="T3" fmla="*/ 264 h 264"/>
                          <a:gd name="T4" fmla="*/ 158 w 264"/>
                          <a:gd name="T5" fmla="*/ 262 h 264"/>
                          <a:gd name="T6" fmla="*/ 168 w 264"/>
                          <a:gd name="T7" fmla="*/ 259 h 264"/>
                          <a:gd name="T8" fmla="*/ 177 w 264"/>
                          <a:gd name="T9" fmla="*/ 257 h 264"/>
                          <a:gd name="T10" fmla="*/ 188 w 264"/>
                          <a:gd name="T11" fmla="*/ 251 h 264"/>
                          <a:gd name="T12" fmla="*/ 206 w 264"/>
                          <a:gd name="T13" fmla="*/ 241 h 264"/>
                          <a:gd name="T14" fmla="*/ 221 w 264"/>
                          <a:gd name="T15" fmla="*/ 230 h 264"/>
                          <a:gd name="T16" fmla="*/ 234 w 264"/>
                          <a:gd name="T17" fmla="*/ 215 h 264"/>
                          <a:gd name="T18" fmla="*/ 244 w 264"/>
                          <a:gd name="T19" fmla="*/ 200 h 264"/>
                          <a:gd name="T20" fmla="*/ 253 w 264"/>
                          <a:gd name="T21" fmla="*/ 184 h 264"/>
                          <a:gd name="T22" fmla="*/ 257 w 264"/>
                          <a:gd name="T23" fmla="*/ 175 h 264"/>
                          <a:gd name="T24" fmla="*/ 259 w 264"/>
                          <a:gd name="T25" fmla="*/ 165 h 264"/>
                          <a:gd name="T26" fmla="*/ 261 w 264"/>
                          <a:gd name="T27" fmla="*/ 156 h 264"/>
                          <a:gd name="T28" fmla="*/ 263 w 264"/>
                          <a:gd name="T29" fmla="*/ 146 h 264"/>
                          <a:gd name="T30" fmla="*/ 264 w 264"/>
                          <a:gd name="T31" fmla="*/ 137 h 264"/>
                          <a:gd name="T32" fmla="*/ 264 w 264"/>
                          <a:gd name="T33" fmla="*/ 126 h 264"/>
                          <a:gd name="T34" fmla="*/ 263 w 264"/>
                          <a:gd name="T35" fmla="*/ 116 h 264"/>
                          <a:gd name="T36" fmla="*/ 261 w 264"/>
                          <a:gd name="T37" fmla="*/ 107 h 264"/>
                          <a:gd name="T38" fmla="*/ 259 w 264"/>
                          <a:gd name="T39" fmla="*/ 95 h 264"/>
                          <a:gd name="T40" fmla="*/ 253 w 264"/>
                          <a:gd name="T41" fmla="*/ 80 h 264"/>
                          <a:gd name="T42" fmla="*/ 244 w 264"/>
                          <a:gd name="T43" fmla="*/ 63 h 264"/>
                          <a:gd name="T44" fmla="*/ 234 w 264"/>
                          <a:gd name="T45" fmla="*/ 48 h 264"/>
                          <a:gd name="T46" fmla="*/ 221 w 264"/>
                          <a:gd name="T47" fmla="*/ 34 h 264"/>
                          <a:gd name="T48" fmla="*/ 206 w 264"/>
                          <a:gd name="T49" fmla="*/ 21 h 264"/>
                          <a:gd name="T50" fmla="*/ 188 w 264"/>
                          <a:gd name="T51" fmla="*/ 12 h 264"/>
                          <a:gd name="T52" fmla="*/ 177 w 264"/>
                          <a:gd name="T53" fmla="*/ 6 h 264"/>
                          <a:gd name="T54" fmla="*/ 168 w 264"/>
                          <a:gd name="T55" fmla="*/ 4 h 264"/>
                          <a:gd name="T56" fmla="*/ 158 w 264"/>
                          <a:gd name="T57" fmla="*/ 2 h 264"/>
                          <a:gd name="T58" fmla="*/ 149 w 264"/>
                          <a:gd name="T59" fmla="*/ 0 h 264"/>
                          <a:gd name="T60" fmla="*/ 139 w 264"/>
                          <a:gd name="T61" fmla="*/ 0 h 264"/>
                          <a:gd name="T62" fmla="*/ 130 w 264"/>
                          <a:gd name="T63" fmla="*/ 0 h 264"/>
                          <a:gd name="T64" fmla="*/ 118 w 264"/>
                          <a:gd name="T65" fmla="*/ 0 h 264"/>
                          <a:gd name="T66" fmla="*/ 109 w 264"/>
                          <a:gd name="T67" fmla="*/ 0 h 264"/>
                          <a:gd name="T68" fmla="*/ 99 w 264"/>
                          <a:gd name="T69" fmla="*/ 2 h 264"/>
                          <a:gd name="T70" fmla="*/ 86 w 264"/>
                          <a:gd name="T71" fmla="*/ 6 h 264"/>
                          <a:gd name="T72" fmla="*/ 69 w 264"/>
                          <a:gd name="T73" fmla="*/ 15 h 264"/>
                          <a:gd name="T74" fmla="*/ 54 w 264"/>
                          <a:gd name="T75" fmla="*/ 25 h 264"/>
                          <a:gd name="T76" fmla="*/ 38 w 264"/>
                          <a:gd name="T77" fmla="*/ 38 h 264"/>
                          <a:gd name="T78" fmla="*/ 25 w 264"/>
                          <a:gd name="T79" fmla="*/ 53 h 264"/>
                          <a:gd name="T80" fmla="*/ 16 w 264"/>
                          <a:gd name="T81" fmla="*/ 69 h 264"/>
                          <a:gd name="T82" fmla="*/ 8 w 264"/>
                          <a:gd name="T83" fmla="*/ 86 h 264"/>
                          <a:gd name="T84" fmla="*/ 4 w 264"/>
                          <a:gd name="T85" fmla="*/ 99 h 264"/>
                          <a:gd name="T86" fmla="*/ 2 w 264"/>
                          <a:gd name="T87" fmla="*/ 108 h 264"/>
                          <a:gd name="T88" fmla="*/ 0 w 264"/>
                          <a:gd name="T89" fmla="*/ 120 h 264"/>
                          <a:gd name="T90" fmla="*/ 0 w 264"/>
                          <a:gd name="T91" fmla="*/ 129 h 264"/>
                          <a:gd name="T92" fmla="*/ 0 w 264"/>
                          <a:gd name="T93" fmla="*/ 139 h 264"/>
                          <a:gd name="T94" fmla="*/ 0 w 264"/>
                          <a:gd name="T95" fmla="*/ 148 h 264"/>
                          <a:gd name="T96" fmla="*/ 4 w 264"/>
                          <a:gd name="T97" fmla="*/ 160 h 264"/>
                          <a:gd name="T98" fmla="*/ 4 w 264"/>
                          <a:gd name="T99" fmla="*/ 167 h 264"/>
                          <a:gd name="T100" fmla="*/ 8 w 264"/>
                          <a:gd name="T101" fmla="*/ 177 h 264"/>
                          <a:gd name="T102" fmla="*/ 14 w 264"/>
                          <a:gd name="T103" fmla="*/ 190 h 264"/>
                          <a:gd name="T104" fmla="*/ 23 w 264"/>
                          <a:gd name="T105" fmla="*/ 205 h 264"/>
                          <a:gd name="T106" fmla="*/ 35 w 264"/>
                          <a:gd name="T107" fmla="*/ 221 h 264"/>
                          <a:gd name="T108" fmla="*/ 48 w 264"/>
                          <a:gd name="T109" fmla="*/ 234 h 264"/>
                          <a:gd name="T110" fmla="*/ 63 w 264"/>
                          <a:gd name="T111" fmla="*/ 245 h 264"/>
                          <a:gd name="T112" fmla="*/ 80 w 264"/>
                          <a:gd name="T113" fmla="*/ 255 h 264"/>
                          <a:gd name="T114" fmla="*/ 95 w 264"/>
                          <a:gd name="T115" fmla="*/ 259 h 264"/>
                          <a:gd name="T116" fmla="*/ 105 w 264"/>
                          <a:gd name="T117" fmla="*/ 262 h 264"/>
                          <a:gd name="T118" fmla="*/ 114 w 264"/>
                          <a:gd name="T119" fmla="*/ 264 h 264"/>
                          <a:gd name="T120" fmla="*/ 126 w 264"/>
                          <a:gd name="T121" fmla="*/ 264 h 264"/>
                          <a:gd name="T122" fmla="*/ 133 w 264"/>
                          <a:gd name="T123" fmla="*/ 264 h 26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  <a:cxn ang="0">
                            <a:pos x="T106" y="T107"/>
                          </a:cxn>
                          <a:cxn ang="0">
                            <a:pos x="T108" y="T109"/>
                          </a:cxn>
                          <a:cxn ang="0">
                            <a:pos x="T110" y="T111"/>
                          </a:cxn>
                          <a:cxn ang="0">
                            <a:pos x="T112" y="T113"/>
                          </a:cxn>
                          <a:cxn ang="0">
                            <a:pos x="T114" y="T115"/>
                          </a:cxn>
                          <a:cxn ang="0">
                            <a:pos x="T116" y="T117"/>
                          </a:cxn>
                          <a:cxn ang="0">
                            <a:pos x="T118" y="T119"/>
                          </a:cxn>
                          <a:cxn ang="0">
                            <a:pos x="T120" y="T121"/>
                          </a:cxn>
                          <a:cxn ang="0">
                            <a:pos x="T122" y="T123"/>
                          </a:cxn>
                        </a:cxnLst>
                        <a:rect l="0" t="0" r="r" b="b"/>
                        <a:pathLst>
                          <a:path w="264" h="264">
                            <a:moveTo>
                              <a:pt x="133" y="264"/>
                            </a:moveTo>
                            <a:lnTo>
                              <a:pt x="135" y="264"/>
                            </a:lnTo>
                            <a:lnTo>
                              <a:pt x="139" y="264"/>
                            </a:lnTo>
                            <a:lnTo>
                              <a:pt x="143" y="264"/>
                            </a:lnTo>
                            <a:lnTo>
                              <a:pt x="145" y="264"/>
                            </a:lnTo>
                            <a:lnTo>
                              <a:pt x="149" y="264"/>
                            </a:lnTo>
                            <a:lnTo>
                              <a:pt x="152" y="262"/>
                            </a:lnTo>
                            <a:lnTo>
                              <a:pt x="156" y="262"/>
                            </a:lnTo>
                            <a:lnTo>
                              <a:pt x="158" y="262"/>
                            </a:lnTo>
                            <a:lnTo>
                              <a:pt x="162" y="260"/>
                            </a:lnTo>
                            <a:lnTo>
                              <a:pt x="166" y="260"/>
                            </a:lnTo>
                            <a:lnTo>
                              <a:pt x="168" y="259"/>
                            </a:lnTo>
                            <a:lnTo>
                              <a:pt x="171" y="259"/>
                            </a:lnTo>
                            <a:lnTo>
                              <a:pt x="173" y="257"/>
                            </a:lnTo>
                            <a:lnTo>
                              <a:pt x="177" y="257"/>
                            </a:lnTo>
                            <a:lnTo>
                              <a:pt x="181" y="255"/>
                            </a:lnTo>
                            <a:lnTo>
                              <a:pt x="183" y="255"/>
                            </a:lnTo>
                            <a:lnTo>
                              <a:pt x="188" y="251"/>
                            </a:lnTo>
                            <a:lnTo>
                              <a:pt x="194" y="249"/>
                            </a:lnTo>
                            <a:lnTo>
                              <a:pt x="200" y="245"/>
                            </a:lnTo>
                            <a:lnTo>
                              <a:pt x="206" y="241"/>
                            </a:lnTo>
                            <a:lnTo>
                              <a:pt x="211" y="238"/>
                            </a:lnTo>
                            <a:lnTo>
                              <a:pt x="215" y="234"/>
                            </a:lnTo>
                            <a:lnTo>
                              <a:pt x="221" y="230"/>
                            </a:lnTo>
                            <a:lnTo>
                              <a:pt x="226" y="226"/>
                            </a:lnTo>
                            <a:lnTo>
                              <a:pt x="230" y="221"/>
                            </a:lnTo>
                            <a:lnTo>
                              <a:pt x="234" y="215"/>
                            </a:lnTo>
                            <a:lnTo>
                              <a:pt x="238" y="211"/>
                            </a:lnTo>
                            <a:lnTo>
                              <a:pt x="242" y="205"/>
                            </a:lnTo>
                            <a:lnTo>
                              <a:pt x="244" y="200"/>
                            </a:lnTo>
                            <a:lnTo>
                              <a:pt x="247" y="196"/>
                            </a:lnTo>
                            <a:lnTo>
                              <a:pt x="251" y="190"/>
                            </a:lnTo>
                            <a:lnTo>
                              <a:pt x="253" y="184"/>
                            </a:lnTo>
                            <a:lnTo>
                              <a:pt x="255" y="181"/>
                            </a:lnTo>
                            <a:lnTo>
                              <a:pt x="255" y="177"/>
                            </a:lnTo>
                            <a:lnTo>
                              <a:pt x="257" y="175"/>
                            </a:lnTo>
                            <a:lnTo>
                              <a:pt x="257" y="171"/>
                            </a:lnTo>
                            <a:lnTo>
                              <a:pt x="259" y="167"/>
                            </a:lnTo>
                            <a:lnTo>
                              <a:pt x="259" y="165"/>
                            </a:lnTo>
                            <a:lnTo>
                              <a:pt x="261" y="162"/>
                            </a:lnTo>
                            <a:lnTo>
                              <a:pt x="261" y="160"/>
                            </a:lnTo>
                            <a:lnTo>
                              <a:pt x="261" y="156"/>
                            </a:lnTo>
                            <a:lnTo>
                              <a:pt x="263" y="152"/>
                            </a:lnTo>
                            <a:lnTo>
                              <a:pt x="263" y="148"/>
                            </a:lnTo>
                            <a:lnTo>
                              <a:pt x="263" y="146"/>
                            </a:lnTo>
                            <a:lnTo>
                              <a:pt x="263" y="143"/>
                            </a:lnTo>
                            <a:lnTo>
                              <a:pt x="264" y="139"/>
                            </a:lnTo>
                            <a:lnTo>
                              <a:pt x="264" y="137"/>
                            </a:lnTo>
                            <a:lnTo>
                              <a:pt x="264" y="133"/>
                            </a:lnTo>
                            <a:lnTo>
                              <a:pt x="264" y="129"/>
                            </a:lnTo>
                            <a:lnTo>
                              <a:pt x="264" y="126"/>
                            </a:lnTo>
                            <a:lnTo>
                              <a:pt x="263" y="122"/>
                            </a:lnTo>
                            <a:lnTo>
                              <a:pt x="263" y="120"/>
                            </a:lnTo>
                            <a:lnTo>
                              <a:pt x="263" y="116"/>
                            </a:lnTo>
                            <a:lnTo>
                              <a:pt x="263" y="112"/>
                            </a:lnTo>
                            <a:lnTo>
                              <a:pt x="261" y="108"/>
                            </a:lnTo>
                            <a:lnTo>
                              <a:pt x="261" y="107"/>
                            </a:lnTo>
                            <a:lnTo>
                              <a:pt x="261" y="103"/>
                            </a:lnTo>
                            <a:lnTo>
                              <a:pt x="259" y="99"/>
                            </a:lnTo>
                            <a:lnTo>
                              <a:pt x="259" y="95"/>
                            </a:lnTo>
                            <a:lnTo>
                              <a:pt x="257" y="93"/>
                            </a:lnTo>
                            <a:lnTo>
                              <a:pt x="255" y="86"/>
                            </a:lnTo>
                            <a:lnTo>
                              <a:pt x="253" y="80"/>
                            </a:lnTo>
                            <a:lnTo>
                              <a:pt x="251" y="74"/>
                            </a:lnTo>
                            <a:lnTo>
                              <a:pt x="247" y="69"/>
                            </a:lnTo>
                            <a:lnTo>
                              <a:pt x="244" y="63"/>
                            </a:lnTo>
                            <a:lnTo>
                              <a:pt x="242" y="57"/>
                            </a:lnTo>
                            <a:lnTo>
                              <a:pt x="238" y="53"/>
                            </a:lnTo>
                            <a:lnTo>
                              <a:pt x="234" y="48"/>
                            </a:lnTo>
                            <a:lnTo>
                              <a:pt x="230" y="42"/>
                            </a:lnTo>
                            <a:lnTo>
                              <a:pt x="226" y="38"/>
                            </a:lnTo>
                            <a:lnTo>
                              <a:pt x="221" y="34"/>
                            </a:lnTo>
                            <a:lnTo>
                              <a:pt x="215" y="31"/>
                            </a:lnTo>
                            <a:lnTo>
                              <a:pt x="211" y="25"/>
                            </a:lnTo>
                            <a:lnTo>
                              <a:pt x="206" y="21"/>
                            </a:lnTo>
                            <a:lnTo>
                              <a:pt x="200" y="19"/>
                            </a:lnTo>
                            <a:lnTo>
                              <a:pt x="194" y="15"/>
                            </a:lnTo>
                            <a:lnTo>
                              <a:pt x="188" y="12"/>
                            </a:lnTo>
                            <a:lnTo>
                              <a:pt x="183" y="10"/>
                            </a:lnTo>
                            <a:lnTo>
                              <a:pt x="181" y="8"/>
                            </a:lnTo>
                            <a:lnTo>
                              <a:pt x="177" y="6"/>
                            </a:lnTo>
                            <a:lnTo>
                              <a:pt x="173" y="6"/>
                            </a:lnTo>
                            <a:lnTo>
                              <a:pt x="171" y="4"/>
                            </a:lnTo>
                            <a:lnTo>
                              <a:pt x="168" y="4"/>
                            </a:lnTo>
                            <a:lnTo>
                              <a:pt x="166" y="2"/>
                            </a:lnTo>
                            <a:lnTo>
                              <a:pt x="162" y="2"/>
                            </a:lnTo>
                            <a:lnTo>
                              <a:pt x="158" y="2"/>
                            </a:lnTo>
                            <a:lnTo>
                              <a:pt x="156" y="0"/>
                            </a:lnTo>
                            <a:lnTo>
                              <a:pt x="152" y="0"/>
                            </a:lnTo>
                            <a:lnTo>
                              <a:pt x="149" y="0"/>
                            </a:lnTo>
                            <a:lnTo>
                              <a:pt x="145" y="0"/>
                            </a:lnTo>
                            <a:lnTo>
                              <a:pt x="143" y="0"/>
                            </a:lnTo>
                            <a:lnTo>
                              <a:pt x="139" y="0"/>
                            </a:lnTo>
                            <a:lnTo>
                              <a:pt x="135" y="0"/>
                            </a:lnTo>
                            <a:lnTo>
                              <a:pt x="133" y="0"/>
                            </a:lnTo>
                            <a:lnTo>
                              <a:pt x="130" y="0"/>
                            </a:lnTo>
                            <a:lnTo>
                              <a:pt x="126" y="0"/>
                            </a:lnTo>
                            <a:lnTo>
                              <a:pt x="122" y="0"/>
                            </a:lnTo>
                            <a:lnTo>
                              <a:pt x="118" y="0"/>
                            </a:lnTo>
                            <a:lnTo>
                              <a:pt x="114" y="0"/>
                            </a:lnTo>
                            <a:lnTo>
                              <a:pt x="112" y="0"/>
                            </a:lnTo>
                            <a:lnTo>
                              <a:pt x="109" y="0"/>
                            </a:lnTo>
                            <a:lnTo>
                              <a:pt x="105" y="2"/>
                            </a:lnTo>
                            <a:lnTo>
                              <a:pt x="101" y="2"/>
                            </a:lnTo>
                            <a:lnTo>
                              <a:pt x="99" y="2"/>
                            </a:lnTo>
                            <a:lnTo>
                              <a:pt x="95" y="4"/>
                            </a:lnTo>
                            <a:lnTo>
                              <a:pt x="92" y="4"/>
                            </a:lnTo>
                            <a:lnTo>
                              <a:pt x="86" y="6"/>
                            </a:lnTo>
                            <a:lnTo>
                              <a:pt x="80" y="10"/>
                            </a:lnTo>
                            <a:lnTo>
                              <a:pt x="74" y="12"/>
                            </a:lnTo>
                            <a:lnTo>
                              <a:pt x="69" y="15"/>
                            </a:lnTo>
                            <a:lnTo>
                              <a:pt x="63" y="19"/>
                            </a:lnTo>
                            <a:lnTo>
                              <a:pt x="57" y="21"/>
                            </a:lnTo>
                            <a:lnTo>
                              <a:pt x="54" y="25"/>
                            </a:lnTo>
                            <a:lnTo>
                              <a:pt x="48" y="31"/>
                            </a:lnTo>
                            <a:lnTo>
                              <a:pt x="42" y="34"/>
                            </a:lnTo>
                            <a:lnTo>
                              <a:pt x="38" y="38"/>
                            </a:lnTo>
                            <a:lnTo>
                              <a:pt x="35" y="42"/>
                            </a:lnTo>
                            <a:lnTo>
                              <a:pt x="31" y="48"/>
                            </a:lnTo>
                            <a:lnTo>
                              <a:pt x="25" y="53"/>
                            </a:lnTo>
                            <a:lnTo>
                              <a:pt x="23" y="57"/>
                            </a:lnTo>
                            <a:lnTo>
                              <a:pt x="19" y="63"/>
                            </a:lnTo>
                            <a:lnTo>
                              <a:pt x="16" y="69"/>
                            </a:lnTo>
                            <a:lnTo>
                              <a:pt x="14" y="74"/>
                            </a:lnTo>
                            <a:lnTo>
                              <a:pt x="10" y="80"/>
                            </a:lnTo>
                            <a:lnTo>
                              <a:pt x="8" y="86"/>
                            </a:lnTo>
                            <a:lnTo>
                              <a:pt x="6" y="93"/>
                            </a:lnTo>
                            <a:lnTo>
                              <a:pt x="4" y="95"/>
                            </a:lnTo>
                            <a:lnTo>
                              <a:pt x="4" y="99"/>
                            </a:lnTo>
                            <a:lnTo>
                              <a:pt x="4" y="103"/>
                            </a:lnTo>
                            <a:lnTo>
                              <a:pt x="4" y="107"/>
                            </a:lnTo>
                            <a:lnTo>
                              <a:pt x="2" y="108"/>
                            </a:lnTo>
                            <a:lnTo>
                              <a:pt x="2" y="112"/>
                            </a:lnTo>
                            <a:lnTo>
                              <a:pt x="0" y="116"/>
                            </a:lnTo>
                            <a:lnTo>
                              <a:pt x="0" y="120"/>
                            </a:lnTo>
                            <a:lnTo>
                              <a:pt x="0" y="122"/>
                            </a:lnTo>
                            <a:lnTo>
                              <a:pt x="0" y="126"/>
                            </a:lnTo>
                            <a:lnTo>
                              <a:pt x="0" y="129"/>
                            </a:lnTo>
                            <a:lnTo>
                              <a:pt x="0" y="133"/>
                            </a:lnTo>
                            <a:lnTo>
                              <a:pt x="0" y="137"/>
                            </a:lnTo>
                            <a:lnTo>
                              <a:pt x="0" y="139"/>
                            </a:lnTo>
                            <a:lnTo>
                              <a:pt x="0" y="143"/>
                            </a:lnTo>
                            <a:lnTo>
                              <a:pt x="0" y="146"/>
                            </a:lnTo>
                            <a:lnTo>
                              <a:pt x="0" y="148"/>
                            </a:lnTo>
                            <a:lnTo>
                              <a:pt x="2" y="152"/>
                            </a:lnTo>
                            <a:lnTo>
                              <a:pt x="2" y="156"/>
                            </a:lnTo>
                            <a:lnTo>
                              <a:pt x="4" y="160"/>
                            </a:lnTo>
                            <a:lnTo>
                              <a:pt x="4" y="162"/>
                            </a:lnTo>
                            <a:lnTo>
                              <a:pt x="4" y="165"/>
                            </a:lnTo>
                            <a:lnTo>
                              <a:pt x="4" y="167"/>
                            </a:lnTo>
                            <a:lnTo>
                              <a:pt x="6" y="171"/>
                            </a:lnTo>
                            <a:lnTo>
                              <a:pt x="6" y="175"/>
                            </a:lnTo>
                            <a:lnTo>
                              <a:pt x="8" y="177"/>
                            </a:lnTo>
                            <a:lnTo>
                              <a:pt x="10" y="181"/>
                            </a:lnTo>
                            <a:lnTo>
                              <a:pt x="10" y="184"/>
                            </a:lnTo>
                            <a:lnTo>
                              <a:pt x="14" y="190"/>
                            </a:lnTo>
                            <a:lnTo>
                              <a:pt x="16" y="196"/>
                            </a:lnTo>
                            <a:lnTo>
                              <a:pt x="19" y="200"/>
                            </a:lnTo>
                            <a:lnTo>
                              <a:pt x="23" y="205"/>
                            </a:lnTo>
                            <a:lnTo>
                              <a:pt x="25" y="211"/>
                            </a:lnTo>
                            <a:lnTo>
                              <a:pt x="31" y="215"/>
                            </a:lnTo>
                            <a:lnTo>
                              <a:pt x="35" y="221"/>
                            </a:lnTo>
                            <a:lnTo>
                              <a:pt x="38" y="226"/>
                            </a:lnTo>
                            <a:lnTo>
                              <a:pt x="42" y="230"/>
                            </a:lnTo>
                            <a:lnTo>
                              <a:pt x="48" y="234"/>
                            </a:lnTo>
                            <a:lnTo>
                              <a:pt x="54" y="238"/>
                            </a:lnTo>
                            <a:lnTo>
                              <a:pt x="57" y="241"/>
                            </a:lnTo>
                            <a:lnTo>
                              <a:pt x="63" y="245"/>
                            </a:lnTo>
                            <a:lnTo>
                              <a:pt x="69" y="249"/>
                            </a:lnTo>
                            <a:lnTo>
                              <a:pt x="74" y="251"/>
                            </a:lnTo>
                            <a:lnTo>
                              <a:pt x="80" y="255"/>
                            </a:lnTo>
                            <a:lnTo>
                              <a:pt x="86" y="257"/>
                            </a:lnTo>
                            <a:lnTo>
                              <a:pt x="92" y="259"/>
                            </a:lnTo>
                            <a:lnTo>
                              <a:pt x="95" y="259"/>
                            </a:lnTo>
                            <a:lnTo>
                              <a:pt x="99" y="260"/>
                            </a:lnTo>
                            <a:lnTo>
                              <a:pt x="101" y="260"/>
                            </a:lnTo>
                            <a:lnTo>
                              <a:pt x="105" y="262"/>
                            </a:lnTo>
                            <a:lnTo>
                              <a:pt x="109" y="262"/>
                            </a:lnTo>
                            <a:lnTo>
                              <a:pt x="112" y="262"/>
                            </a:lnTo>
                            <a:lnTo>
                              <a:pt x="114" y="264"/>
                            </a:lnTo>
                            <a:lnTo>
                              <a:pt x="118" y="264"/>
                            </a:lnTo>
                            <a:lnTo>
                              <a:pt x="122" y="264"/>
                            </a:lnTo>
                            <a:lnTo>
                              <a:pt x="126" y="264"/>
                            </a:lnTo>
                            <a:lnTo>
                              <a:pt x="130" y="264"/>
                            </a:lnTo>
                            <a:lnTo>
                              <a:pt x="133" y="264"/>
                            </a:lnTo>
                            <a:lnTo>
                              <a:pt x="133" y="264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58" name="Freeform 21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39926" y="1189038"/>
                        <a:ext cx="69850" cy="69850"/>
                      </a:xfrm>
                      <a:custGeom>
                        <a:avLst/>
                        <a:gdLst>
                          <a:gd name="T0" fmla="*/ 45 w 87"/>
                          <a:gd name="T1" fmla="*/ 88 h 88"/>
                          <a:gd name="T2" fmla="*/ 55 w 87"/>
                          <a:gd name="T3" fmla="*/ 86 h 88"/>
                          <a:gd name="T4" fmla="*/ 63 w 87"/>
                          <a:gd name="T5" fmla="*/ 82 h 88"/>
                          <a:gd name="T6" fmla="*/ 70 w 87"/>
                          <a:gd name="T7" fmla="*/ 78 h 88"/>
                          <a:gd name="T8" fmla="*/ 74 w 87"/>
                          <a:gd name="T9" fmla="*/ 73 h 88"/>
                          <a:gd name="T10" fmla="*/ 80 w 87"/>
                          <a:gd name="T11" fmla="*/ 65 h 88"/>
                          <a:gd name="T12" fmla="*/ 83 w 87"/>
                          <a:gd name="T13" fmla="*/ 57 h 88"/>
                          <a:gd name="T14" fmla="*/ 85 w 87"/>
                          <a:gd name="T15" fmla="*/ 50 h 88"/>
                          <a:gd name="T16" fmla="*/ 85 w 87"/>
                          <a:gd name="T17" fmla="*/ 40 h 88"/>
                          <a:gd name="T18" fmla="*/ 83 w 87"/>
                          <a:gd name="T19" fmla="*/ 33 h 88"/>
                          <a:gd name="T20" fmla="*/ 80 w 87"/>
                          <a:gd name="T21" fmla="*/ 23 h 88"/>
                          <a:gd name="T22" fmla="*/ 74 w 87"/>
                          <a:gd name="T23" fmla="*/ 18 h 88"/>
                          <a:gd name="T24" fmla="*/ 70 w 87"/>
                          <a:gd name="T25" fmla="*/ 10 h 88"/>
                          <a:gd name="T26" fmla="*/ 63 w 87"/>
                          <a:gd name="T27" fmla="*/ 6 h 88"/>
                          <a:gd name="T28" fmla="*/ 55 w 87"/>
                          <a:gd name="T29" fmla="*/ 2 h 88"/>
                          <a:gd name="T30" fmla="*/ 45 w 87"/>
                          <a:gd name="T31" fmla="*/ 0 h 88"/>
                          <a:gd name="T32" fmla="*/ 36 w 87"/>
                          <a:gd name="T33" fmla="*/ 0 h 88"/>
                          <a:gd name="T34" fmla="*/ 28 w 87"/>
                          <a:gd name="T35" fmla="*/ 2 h 88"/>
                          <a:gd name="T36" fmla="*/ 21 w 87"/>
                          <a:gd name="T37" fmla="*/ 6 h 88"/>
                          <a:gd name="T38" fmla="*/ 13 w 87"/>
                          <a:gd name="T39" fmla="*/ 10 h 88"/>
                          <a:gd name="T40" fmla="*/ 7 w 87"/>
                          <a:gd name="T41" fmla="*/ 18 h 88"/>
                          <a:gd name="T42" fmla="*/ 4 w 87"/>
                          <a:gd name="T43" fmla="*/ 23 h 88"/>
                          <a:gd name="T44" fmla="*/ 2 w 87"/>
                          <a:gd name="T45" fmla="*/ 33 h 88"/>
                          <a:gd name="T46" fmla="*/ 0 w 87"/>
                          <a:gd name="T47" fmla="*/ 40 h 88"/>
                          <a:gd name="T48" fmla="*/ 0 w 87"/>
                          <a:gd name="T49" fmla="*/ 50 h 88"/>
                          <a:gd name="T50" fmla="*/ 2 w 87"/>
                          <a:gd name="T51" fmla="*/ 57 h 88"/>
                          <a:gd name="T52" fmla="*/ 4 w 87"/>
                          <a:gd name="T53" fmla="*/ 65 h 88"/>
                          <a:gd name="T54" fmla="*/ 7 w 87"/>
                          <a:gd name="T55" fmla="*/ 73 h 88"/>
                          <a:gd name="T56" fmla="*/ 13 w 87"/>
                          <a:gd name="T57" fmla="*/ 78 h 88"/>
                          <a:gd name="T58" fmla="*/ 21 w 87"/>
                          <a:gd name="T59" fmla="*/ 82 h 88"/>
                          <a:gd name="T60" fmla="*/ 28 w 87"/>
                          <a:gd name="T61" fmla="*/ 86 h 88"/>
                          <a:gd name="T62" fmla="*/ 36 w 87"/>
                          <a:gd name="T63" fmla="*/ 88 h 88"/>
                          <a:gd name="T64" fmla="*/ 42 w 87"/>
                          <a:gd name="T65" fmla="*/ 88 h 8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</a:cxnLst>
                        <a:rect l="0" t="0" r="r" b="b"/>
                        <a:pathLst>
                          <a:path w="87" h="88">
                            <a:moveTo>
                              <a:pt x="42" y="88"/>
                            </a:moveTo>
                            <a:lnTo>
                              <a:pt x="45" y="88"/>
                            </a:lnTo>
                            <a:lnTo>
                              <a:pt x="51" y="86"/>
                            </a:lnTo>
                            <a:lnTo>
                              <a:pt x="55" y="86"/>
                            </a:lnTo>
                            <a:lnTo>
                              <a:pt x="59" y="84"/>
                            </a:lnTo>
                            <a:lnTo>
                              <a:pt x="63" y="82"/>
                            </a:lnTo>
                            <a:lnTo>
                              <a:pt x="66" y="80"/>
                            </a:lnTo>
                            <a:lnTo>
                              <a:pt x="70" y="78"/>
                            </a:lnTo>
                            <a:lnTo>
                              <a:pt x="72" y="76"/>
                            </a:lnTo>
                            <a:lnTo>
                              <a:pt x="74" y="73"/>
                            </a:lnTo>
                            <a:lnTo>
                              <a:pt x="78" y="69"/>
                            </a:lnTo>
                            <a:lnTo>
                              <a:pt x="80" y="65"/>
                            </a:lnTo>
                            <a:lnTo>
                              <a:pt x="83" y="61"/>
                            </a:lnTo>
                            <a:lnTo>
                              <a:pt x="83" y="57"/>
                            </a:lnTo>
                            <a:lnTo>
                              <a:pt x="85" y="54"/>
                            </a:lnTo>
                            <a:lnTo>
                              <a:pt x="85" y="50"/>
                            </a:lnTo>
                            <a:lnTo>
                              <a:pt x="87" y="46"/>
                            </a:lnTo>
                            <a:lnTo>
                              <a:pt x="85" y="40"/>
                            </a:lnTo>
                            <a:lnTo>
                              <a:pt x="85" y="37"/>
                            </a:lnTo>
                            <a:lnTo>
                              <a:pt x="83" y="33"/>
                            </a:lnTo>
                            <a:lnTo>
                              <a:pt x="83" y="27"/>
                            </a:lnTo>
                            <a:lnTo>
                              <a:pt x="80" y="23"/>
                            </a:lnTo>
                            <a:lnTo>
                              <a:pt x="78" y="19"/>
                            </a:lnTo>
                            <a:lnTo>
                              <a:pt x="74" y="18"/>
                            </a:lnTo>
                            <a:lnTo>
                              <a:pt x="72" y="14"/>
                            </a:lnTo>
                            <a:lnTo>
                              <a:pt x="70" y="10"/>
                            </a:lnTo>
                            <a:lnTo>
                              <a:pt x="66" y="8"/>
                            </a:lnTo>
                            <a:lnTo>
                              <a:pt x="63" y="6"/>
                            </a:lnTo>
                            <a:lnTo>
                              <a:pt x="59" y="4"/>
                            </a:lnTo>
                            <a:lnTo>
                              <a:pt x="55" y="2"/>
                            </a:lnTo>
                            <a:lnTo>
                              <a:pt x="51" y="2"/>
                            </a:lnTo>
                            <a:lnTo>
                              <a:pt x="45" y="0"/>
                            </a:lnTo>
                            <a:lnTo>
                              <a:pt x="42" y="0"/>
                            </a:lnTo>
                            <a:lnTo>
                              <a:pt x="36" y="0"/>
                            </a:lnTo>
                            <a:lnTo>
                              <a:pt x="32" y="2"/>
                            </a:lnTo>
                            <a:lnTo>
                              <a:pt x="28" y="2"/>
                            </a:lnTo>
                            <a:lnTo>
                              <a:pt x="25" y="4"/>
                            </a:lnTo>
                            <a:lnTo>
                              <a:pt x="21" y="6"/>
                            </a:lnTo>
                            <a:lnTo>
                              <a:pt x="17" y="8"/>
                            </a:lnTo>
                            <a:lnTo>
                              <a:pt x="13" y="10"/>
                            </a:lnTo>
                            <a:lnTo>
                              <a:pt x="11" y="14"/>
                            </a:lnTo>
                            <a:lnTo>
                              <a:pt x="7" y="18"/>
                            </a:lnTo>
                            <a:lnTo>
                              <a:pt x="6" y="19"/>
                            </a:lnTo>
                            <a:lnTo>
                              <a:pt x="4" y="23"/>
                            </a:lnTo>
                            <a:lnTo>
                              <a:pt x="2" y="27"/>
                            </a:lnTo>
                            <a:lnTo>
                              <a:pt x="2" y="33"/>
                            </a:lnTo>
                            <a:lnTo>
                              <a:pt x="0" y="37"/>
                            </a:lnTo>
                            <a:lnTo>
                              <a:pt x="0" y="40"/>
                            </a:lnTo>
                            <a:lnTo>
                              <a:pt x="0" y="46"/>
                            </a:lnTo>
                            <a:lnTo>
                              <a:pt x="0" y="50"/>
                            </a:lnTo>
                            <a:lnTo>
                              <a:pt x="0" y="54"/>
                            </a:lnTo>
                            <a:lnTo>
                              <a:pt x="2" y="57"/>
                            </a:lnTo>
                            <a:lnTo>
                              <a:pt x="2" y="61"/>
                            </a:lnTo>
                            <a:lnTo>
                              <a:pt x="4" y="65"/>
                            </a:lnTo>
                            <a:lnTo>
                              <a:pt x="6" y="69"/>
                            </a:lnTo>
                            <a:lnTo>
                              <a:pt x="7" y="73"/>
                            </a:lnTo>
                            <a:lnTo>
                              <a:pt x="11" y="76"/>
                            </a:lnTo>
                            <a:lnTo>
                              <a:pt x="13" y="78"/>
                            </a:lnTo>
                            <a:lnTo>
                              <a:pt x="17" y="80"/>
                            </a:lnTo>
                            <a:lnTo>
                              <a:pt x="21" y="82"/>
                            </a:lnTo>
                            <a:lnTo>
                              <a:pt x="25" y="84"/>
                            </a:lnTo>
                            <a:lnTo>
                              <a:pt x="28" y="86"/>
                            </a:lnTo>
                            <a:lnTo>
                              <a:pt x="32" y="86"/>
                            </a:lnTo>
                            <a:lnTo>
                              <a:pt x="36" y="88"/>
                            </a:lnTo>
                            <a:lnTo>
                              <a:pt x="42" y="88"/>
                            </a:lnTo>
                            <a:lnTo>
                              <a:pt x="42" y="88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59" name="Freeform 21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878013" y="1038226"/>
                        <a:ext cx="230188" cy="117475"/>
                      </a:xfrm>
                      <a:custGeom>
                        <a:avLst/>
                        <a:gdLst>
                          <a:gd name="T0" fmla="*/ 196 w 291"/>
                          <a:gd name="T1" fmla="*/ 0 h 149"/>
                          <a:gd name="T2" fmla="*/ 184 w 291"/>
                          <a:gd name="T3" fmla="*/ 0 h 149"/>
                          <a:gd name="T4" fmla="*/ 171 w 291"/>
                          <a:gd name="T5" fmla="*/ 2 h 149"/>
                          <a:gd name="T6" fmla="*/ 158 w 291"/>
                          <a:gd name="T7" fmla="*/ 8 h 149"/>
                          <a:gd name="T8" fmla="*/ 141 w 291"/>
                          <a:gd name="T9" fmla="*/ 16 h 149"/>
                          <a:gd name="T10" fmla="*/ 131 w 291"/>
                          <a:gd name="T11" fmla="*/ 19 h 149"/>
                          <a:gd name="T12" fmla="*/ 120 w 291"/>
                          <a:gd name="T13" fmla="*/ 25 h 149"/>
                          <a:gd name="T14" fmla="*/ 106 w 291"/>
                          <a:gd name="T15" fmla="*/ 33 h 149"/>
                          <a:gd name="T16" fmla="*/ 91 w 291"/>
                          <a:gd name="T17" fmla="*/ 40 h 149"/>
                          <a:gd name="T18" fmla="*/ 78 w 291"/>
                          <a:gd name="T19" fmla="*/ 48 h 149"/>
                          <a:gd name="T20" fmla="*/ 65 w 291"/>
                          <a:gd name="T21" fmla="*/ 57 h 149"/>
                          <a:gd name="T22" fmla="*/ 53 w 291"/>
                          <a:gd name="T23" fmla="*/ 67 h 149"/>
                          <a:gd name="T24" fmla="*/ 44 w 291"/>
                          <a:gd name="T25" fmla="*/ 78 h 149"/>
                          <a:gd name="T26" fmla="*/ 32 w 291"/>
                          <a:gd name="T27" fmla="*/ 88 h 149"/>
                          <a:gd name="T28" fmla="*/ 25 w 291"/>
                          <a:gd name="T29" fmla="*/ 97 h 149"/>
                          <a:gd name="T30" fmla="*/ 17 w 291"/>
                          <a:gd name="T31" fmla="*/ 107 h 149"/>
                          <a:gd name="T32" fmla="*/ 11 w 291"/>
                          <a:gd name="T33" fmla="*/ 116 h 149"/>
                          <a:gd name="T34" fmla="*/ 2 w 291"/>
                          <a:gd name="T35" fmla="*/ 132 h 149"/>
                          <a:gd name="T36" fmla="*/ 0 w 291"/>
                          <a:gd name="T37" fmla="*/ 141 h 149"/>
                          <a:gd name="T38" fmla="*/ 4 w 291"/>
                          <a:gd name="T39" fmla="*/ 149 h 149"/>
                          <a:gd name="T40" fmla="*/ 13 w 291"/>
                          <a:gd name="T41" fmla="*/ 149 h 149"/>
                          <a:gd name="T42" fmla="*/ 25 w 291"/>
                          <a:gd name="T43" fmla="*/ 143 h 149"/>
                          <a:gd name="T44" fmla="*/ 38 w 291"/>
                          <a:gd name="T45" fmla="*/ 133 h 149"/>
                          <a:gd name="T46" fmla="*/ 53 w 291"/>
                          <a:gd name="T47" fmla="*/ 120 h 149"/>
                          <a:gd name="T48" fmla="*/ 70 w 291"/>
                          <a:gd name="T49" fmla="*/ 107 h 149"/>
                          <a:gd name="T50" fmla="*/ 86 w 291"/>
                          <a:gd name="T51" fmla="*/ 94 h 149"/>
                          <a:gd name="T52" fmla="*/ 103 w 291"/>
                          <a:gd name="T53" fmla="*/ 82 h 149"/>
                          <a:gd name="T54" fmla="*/ 120 w 291"/>
                          <a:gd name="T55" fmla="*/ 78 h 149"/>
                          <a:gd name="T56" fmla="*/ 135 w 291"/>
                          <a:gd name="T57" fmla="*/ 78 h 149"/>
                          <a:gd name="T58" fmla="*/ 154 w 291"/>
                          <a:gd name="T59" fmla="*/ 82 h 149"/>
                          <a:gd name="T60" fmla="*/ 171 w 291"/>
                          <a:gd name="T61" fmla="*/ 86 h 149"/>
                          <a:gd name="T62" fmla="*/ 186 w 291"/>
                          <a:gd name="T63" fmla="*/ 92 h 149"/>
                          <a:gd name="T64" fmla="*/ 203 w 291"/>
                          <a:gd name="T65" fmla="*/ 99 h 149"/>
                          <a:gd name="T66" fmla="*/ 217 w 291"/>
                          <a:gd name="T67" fmla="*/ 101 h 149"/>
                          <a:gd name="T68" fmla="*/ 232 w 291"/>
                          <a:gd name="T69" fmla="*/ 101 h 149"/>
                          <a:gd name="T70" fmla="*/ 247 w 291"/>
                          <a:gd name="T71" fmla="*/ 97 h 149"/>
                          <a:gd name="T72" fmla="*/ 260 w 291"/>
                          <a:gd name="T73" fmla="*/ 92 h 149"/>
                          <a:gd name="T74" fmla="*/ 274 w 291"/>
                          <a:gd name="T75" fmla="*/ 86 h 149"/>
                          <a:gd name="T76" fmla="*/ 283 w 291"/>
                          <a:gd name="T77" fmla="*/ 76 h 149"/>
                          <a:gd name="T78" fmla="*/ 289 w 291"/>
                          <a:gd name="T79" fmla="*/ 65 h 149"/>
                          <a:gd name="T80" fmla="*/ 289 w 291"/>
                          <a:gd name="T81" fmla="*/ 54 h 149"/>
                          <a:gd name="T82" fmla="*/ 285 w 291"/>
                          <a:gd name="T83" fmla="*/ 42 h 149"/>
                          <a:gd name="T84" fmla="*/ 277 w 291"/>
                          <a:gd name="T85" fmla="*/ 33 h 149"/>
                          <a:gd name="T86" fmla="*/ 266 w 291"/>
                          <a:gd name="T87" fmla="*/ 23 h 149"/>
                          <a:gd name="T88" fmla="*/ 255 w 291"/>
                          <a:gd name="T89" fmla="*/ 14 h 149"/>
                          <a:gd name="T90" fmla="*/ 243 w 291"/>
                          <a:gd name="T91" fmla="*/ 8 h 149"/>
                          <a:gd name="T92" fmla="*/ 228 w 291"/>
                          <a:gd name="T93" fmla="*/ 2 h 149"/>
                          <a:gd name="T94" fmla="*/ 213 w 291"/>
                          <a:gd name="T95" fmla="*/ 0 h 149"/>
                          <a:gd name="T96" fmla="*/ 203 w 291"/>
                          <a:gd name="T97" fmla="*/ 0 h 149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</a:cxnLst>
                        <a:rect l="0" t="0" r="r" b="b"/>
                        <a:pathLst>
                          <a:path w="291" h="149">
                            <a:moveTo>
                              <a:pt x="203" y="0"/>
                            </a:moveTo>
                            <a:lnTo>
                              <a:pt x="200" y="0"/>
                            </a:lnTo>
                            <a:lnTo>
                              <a:pt x="196" y="0"/>
                            </a:lnTo>
                            <a:lnTo>
                              <a:pt x="192" y="0"/>
                            </a:lnTo>
                            <a:lnTo>
                              <a:pt x="190" y="0"/>
                            </a:lnTo>
                            <a:lnTo>
                              <a:pt x="184" y="0"/>
                            </a:lnTo>
                            <a:lnTo>
                              <a:pt x="181" y="2"/>
                            </a:lnTo>
                            <a:lnTo>
                              <a:pt x="175" y="2"/>
                            </a:lnTo>
                            <a:lnTo>
                              <a:pt x="171" y="2"/>
                            </a:lnTo>
                            <a:lnTo>
                              <a:pt x="165" y="4"/>
                            </a:lnTo>
                            <a:lnTo>
                              <a:pt x="162" y="6"/>
                            </a:lnTo>
                            <a:lnTo>
                              <a:pt x="158" y="8"/>
                            </a:lnTo>
                            <a:lnTo>
                              <a:pt x="152" y="10"/>
                            </a:lnTo>
                            <a:lnTo>
                              <a:pt x="146" y="12"/>
                            </a:lnTo>
                            <a:lnTo>
                              <a:pt x="141" y="16"/>
                            </a:lnTo>
                            <a:lnTo>
                              <a:pt x="137" y="18"/>
                            </a:lnTo>
                            <a:lnTo>
                              <a:pt x="135" y="18"/>
                            </a:lnTo>
                            <a:lnTo>
                              <a:pt x="131" y="19"/>
                            </a:lnTo>
                            <a:lnTo>
                              <a:pt x="127" y="21"/>
                            </a:lnTo>
                            <a:lnTo>
                              <a:pt x="124" y="23"/>
                            </a:lnTo>
                            <a:lnTo>
                              <a:pt x="120" y="25"/>
                            </a:lnTo>
                            <a:lnTo>
                              <a:pt x="116" y="27"/>
                            </a:lnTo>
                            <a:lnTo>
                              <a:pt x="110" y="31"/>
                            </a:lnTo>
                            <a:lnTo>
                              <a:pt x="106" y="33"/>
                            </a:lnTo>
                            <a:lnTo>
                              <a:pt x="101" y="35"/>
                            </a:lnTo>
                            <a:lnTo>
                              <a:pt x="97" y="37"/>
                            </a:lnTo>
                            <a:lnTo>
                              <a:pt x="91" y="40"/>
                            </a:lnTo>
                            <a:lnTo>
                              <a:pt x="87" y="42"/>
                            </a:lnTo>
                            <a:lnTo>
                              <a:pt x="82" y="44"/>
                            </a:lnTo>
                            <a:lnTo>
                              <a:pt x="78" y="48"/>
                            </a:lnTo>
                            <a:lnTo>
                              <a:pt x="74" y="52"/>
                            </a:lnTo>
                            <a:lnTo>
                              <a:pt x="68" y="54"/>
                            </a:lnTo>
                            <a:lnTo>
                              <a:pt x="65" y="57"/>
                            </a:lnTo>
                            <a:lnTo>
                              <a:pt x="61" y="61"/>
                            </a:lnTo>
                            <a:lnTo>
                              <a:pt x="57" y="63"/>
                            </a:lnTo>
                            <a:lnTo>
                              <a:pt x="53" y="67"/>
                            </a:lnTo>
                            <a:lnTo>
                              <a:pt x="49" y="71"/>
                            </a:lnTo>
                            <a:lnTo>
                              <a:pt x="48" y="75"/>
                            </a:lnTo>
                            <a:lnTo>
                              <a:pt x="44" y="78"/>
                            </a:lnTo>
                            <a:lnTo>
                              <a:pt x="40" y="80"/>
                            </a:lnTo>
                            <a:lnTo>
                              <a:pt x="36" y="84"/>
                            </a:lnTo>
                            <a:lnTo>
                              <a:pt x="32" y="88"/>
                            </a:lnTo>
                            <a:lnTo>
                              <a:pt x="30" y="90"/>
                            </a:lnTo>
                            <a:lnTo>
                              <a:pt x="27" y="94"/>
                            </a:lnTo>
                            <a:lnTo>
                              <a:pt x="25" y="97"/>
                            </a:lnTo>
                            <a:lnTo>
                              <a:pt x="23" y="101"/>
                            </a:lnTo>
                            <a:lnTo>
                              <a:pt x="19" y="105"/>
                            </a:lnTo>
                            <a:lnTo>
                              <a:pt x="17" y="107"/>
                            </a:lnTo>
                            <a:lnTo>
                              <a:pt x="15" y="111"/>
                            </a:lnTo>
                            <a:lnTo>
                              <a:pt x="13" y="113"/>
                            </a:lnTo>
                            <a:lnTo>
                              <a:pt x="11" y="116"/>
                            </a:lnTo>
                            <a:lnTo>
                              <a:pt x="8" y="122"/>
                            </a:lnTo>
                            <a:lnTo>
                              <a:pt x="6" y="128"/>
                            </a:lnTo>
                            <a:lnTo>
                              <a:pt x="2" y="132"/>
                            </a:lnTo>
                            <a:lnTo>
                              <a:pt x="0" y="135"/>
                            </a:lnTo>
                            <a:lnTo>
                              <a:pt x="0" y="139"/>
                            </a:lnTo>
                            <a:lnTo>
                              <a:pt x="0" y="141"/>
                            </a:lnTo>
                            <a:lnTo>
                              <a:pt x="0" y="147"/>
                            </a:lnTo>
                            <a:lnTo>
                              <a:pt x="2" y="149"/>
                            </a:lnTo>
                            <a:lnTo>
                              <a:pt x="4" y="149"/>
                            </a:lnTo>
                            <a:lnTo>
                              <a:pt x="8" y="149"/>
                            </a:lnTo>
                            <a:lnTo>
                              <a:pt x="10" y="149"/>
                            </a:lnTo>
                            <a:lnTo>
                              <a:pt x="13" y="149"/>
                            </a:lnTo>
                            <a:lnTo>
                              <a:pt x="17" y="147"/>
                            </a:lnTo>
                            <a:lnTo>
                              <a:pt x="21" y="145"/>
                            </a:lnTo>
                            <a:lnTo>
                              <a:pt x="25" y="143"/>
                            </a:lnTo>
                            <a:lnTo>
                              <a:pt x="29" y="141"/>
                            </a:lnTo>
                            <a:lnTo>
                              <a:pt x="32" y="137"/>
                            </a:lnTo>
                            <a:lnTo>
                              <a:pt x="38" y="133"/>
                            </a:lnTo>
                            <a:lnTo>
                              <a:pt x="44" y="130"/>
                            </a:lnTo>
                            <a:lnTo>
                              <a:pt x="48" y="124"/>
                            </a:lnTo>
                            <a:lnTo>
                              <a:pt x="53" y="120"/>
                            </a:lnTo>
                            <a:lnTo>
                              <a:pt x="59" y="114"/>
                            </a:lnTo>
                            <a:lnTo>
                              <a:pt x="65" y="111"/>
                            </a:lnTo>
                            <a:lnTo>
                              <a:pt x="70" y="107"/>
                            </a:lnTo>
                            <a:lnTo>
                              <a:pt x="74" y="101"/>
                            </a:lnTo>
                            <a:lnTo>
                              <a:pt x="80" y="97"/>
                            </a:lnTo>
                            <a:lnTo>
                              <a:pt x="86" y="94"/>
                            </a:lnTo>
                            <a:lnTo>
                              <a:pt x="91" y="90"/>
                            </a:lnTo>
                            <a:lnTo>
                              <a:pt x="97" y="86"/>
                            </a:lnTo>
                            <a:lnTo>
                              <a:pt x="103" y="82"/>
                            </a:lnTo>
                            <a:lnTo>
                              <a:pt x="108" y="80"/>
                            </a:lnTo>
                            <a:lnTo>
                              <a:pt x="114" y="80"/>
                            </a:lnTo>
                            <a:lnTo>
                              <a:pt x="120" y="78"/>
                            </a:lnTo>
                            <a:lnTo>
                              <a:pt x="124" y="78"/>
                            </a:lnTo>
                            <a:lnTo>
                              <a:pt x="129" y="78"/>
                            </a:lnTo>
                            <a:lnTo>
                              <a:pt x="135" y="78"/>
                            </a:lnTo>
                            <a:lnTo>
                              <a:pt x="141" y="78"/>
                            </a:lnTo>
                            <a:lnTo>
                              <a:pt x="148" y="80"/>
                            </a:lnTo>
                            <a:lnTo>
                              <a:pt x="154" y="82"/>
                            </a:lnTo>
                            <a:lnTo>
                              <a:pt x="160" y="84"/>
                            </a:lnTo>
                            <a:lnTo>
                              <a:pt x="163" y="84"/>
                            </a:lnTo>
                            <a:lnTo>
                              <a:pt x="171" y="86"/>
                            </a:lnTo>
                            <a:lnTo>
                              <a:pt x="175" y="88"/>
                            </a:lnTo>
                            <a:lnTo>
                              <a:pt x="182" y="90"/>
                            </a:lnTo>
                            <a:lnTo>
                              <a:pt x="186" y="92"/>
                            </a:lnTo>
                            <a:lnTo>
                              <a:pt x="192" y="94"/>
                            </a:lnTo>
                            <a:lnTo>
                              <a:pt x="198" y="95"/>
                            </a:lnTo>
                            <a:lnTo>
                              <a:pt x="203" y="99"/>
                            </a:lnTo>
                            <a:lnTo>
                              <a:pt x="207" y="99"/>
                            </a:lnTo>
                            <a:lnTo>
                              <a:pt x="213" y="101"/>
                            </a:lnTo>
                            <a:lnTo>
                              <a:pt x="217" y="101"/>
                            </a:lnTo>
                            <a:lnTo>
                              <a:pt x="222" y="101"/>
                            </a:lnTo>
                            <a:lnTo>
                              <a:pt x="228" y="101"/>
                            </a:lnTo>
                            <a:lnTo>
                              <a:pt x="232" y="101"/>
                            </a:lnTo>
                            <a:lnTo>
                              <a:pt x="238" y="99"/>
                            </a:lnTo>
                            <a:lnTo>
                              <a:pt x="243" y="99"/>
                            </a:lnTo>
                            <a:lnTo>
                              <a:pt x="247" y="97"/>
                            </a:lnTo>
                            <a:lnTo>
                              <a:pt x="251" y="95"/>
                            </a:lnTo>
                            <a:lnTo>
                              <a:pt x="257" y="94"/>
                            </a:lnTo>
                            <a:lnTo>
                              <a:pt x="260" y="92"/>
                            </a:lnTo>
                            <a:lnTo>
                              <a:pt x="264" y="90"/>
                            </a:lnTo>
                            <a:lnTo>
                              <a:pt x="268" y="88"/>
                            </a:lnTo>
                            <a:lnTo>
                              <a:pt x="274" y="86"/>
                            </a:lnTo>
                            <a:lnTo>
                              <a:pt x="277" y="82"/>
                            </a:lnTo>
                            <a:lnTo>
                              <a:pt x="279" y="80"/>
                            </a:lnTo>
                            <a:lnTo>
                              <a:pt x="283" y="76"/>
                            </a:lnTo>
                            <a:lnTo>
                              <a:pt x="285" y="75"/>
                            </a:lnTo>
                            <a:lnTo>
                              <a:pt x="287" y="71"/>
                            </a:lnTo>
                            <a:lnTo>
                              <a:pt x="289" y="65"/>
                            </a:lnTo>
                            <a:lnTo>
                              <a:pt x="291" y="59"/>
                            </a:lnTo>
                            <a:lnTo>
                              <a:pt x="289" y="56"/>
                            </a:lnTo>
                            <a:lnTo>
                              <a:pt x="289" y="54"/>
                            </a:lnTo>
                            <a:lnTo>
                              <a:pt x="289" y="50"/>
                            </a:lnTo>
                            <a:lnTo>
                              <a:pt x="287" y="46"/>
                            </a:lnTo>
                            <a:lnTo>
                              <a:pt x="285" y="42"/>
                            </a:lnTo>
                            <a:lnTo>
                              <a:pt x="283" y="40"/>
                            </a:lnTo>
                            <a:lnTo>
                              <a:pt x="279" y="37"/>
                            </a:lnTo>
                            <a:lnTo>
                              <a:pt x="277" y="33"/>
                            </a:lnTo>
                            <a:lnTo>
                              <a:pt x="274" y="29"/>
                            </a:lnTo>
                            <a:lnTo>
                              <a:pt x="270" y="25"/>
                            </a:lnTo>
                            <a:lnTo>
                              <a:pt x="266" y="23"/>
                            </a:lnTo>
                            <a:lnTo>
                              <a:pt x="264" y="19"/>
                            </a:lnTo>
                            <a:lnTo>
                              <a:pt x="258" y="18"/>
                            </a:lnTo>
                            <a:lnTo>
                              <a:pt x="255" y="14"/>
                            </a:lnTo>
                            <a:lnTo>
                              <a:pt x="251" y="12"/>
                            </a:lnTo>
                            <a:lnTo>
                              <a:pt x="247" y="10"/>
                            </a:lnTo>
                            <a:lnTo>
                              <a:pt x="243" y="8"/>
                            </a:lnTo>
                            <a:lnTo>
                              <a:pt x="238" y="6"/>
                            </a:lnTo>
                            <a:lnTo>
                              <a:pt x="232" y="4"/>
                            </a:lnTo>
                            <a:lnTo>
                              <a:pt x="228" y="2"/>
                            </a:lnTo>
                            <a:lnTo>
                              <a:pt x="220" y="2"/>
                            </a:lnTo>
                            <a:lnTo>
                              <a:pt x="217" y="0"/>
                            </a:lnTo>
                            <a:lnTo>
                              <a:pt x="213" y="0"/>
                            </a:lnTo>
                            <a:lnTo>
                              <a:pt x="209" y="0"/>
                            </a:lnTo>
                            <a:lnTo>
                              <a:pt x="205" y="0"/>
                            </a:lnTo>
                            <a:lnTo>
                              <a:pt x="203" y="0"/>
                            </a:lnTo>
                            <a:lnTo>
                              <a:pt x="203" y="0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0" name="Freeform 21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82813" y="1047751"/>
                        <a:ext cx="230188" cy="117475"/>
                      </a:xfrm>
                      <a:custGeom>
                        <a:avLst/>
                        <a:gdLst>
                          <a:gd name="T0" fmla="*/ 99 w 289"/>
                          <a:gd name="T1" fmla="*/ 0 h 148"/>
                          <a:gd name="T2" fmla="*/ 114 w 289"/>
                          <a:gd name="T3" fmla="*/ 2 h 148"/>
                          <a:gd name="T4" fmla="*/ 127 w 289"/>
                          <a:gd name="T5" fmla="*/ 6 h 148"/>
                          <a:gd name="T6" fmla="*/ 138 w 289"/>
                          <a:gd name="T7" fmla="*/ 9 h 148"/>
                          <a:gd name="T8" fmla="*/ 148 w 289"/>
                          <a:gd name="T9" fmla="*/ 15 h 148"/>
                          <a:gd name="T10" fmla="*/ 157 w 289"/>
                          <a:gd name="T11" fmla="*/ 19 h 148"/>
                          <a:gd name="T12" fmla="*/ 171 w 289"/>
                          <a:gd name="T13" fmla="*/ 25 h 148"/>
                          <a:gd name="T14" fmla="*/ 184 w 289"/>
                          <a:gd name="T15" fmla="*/ 30 h 148"/>
                          <a:gd name="T16" fmla="*/ 197 w 289"/>
                          <a:gd name="T17" fmla="*/ 40 h 148"/>
                          <a:gd name="T18" fmla="*/ 211 w 289"/>
                          <a:gd name="T19" fmla="*/ 47 h 148"/>
                          <a:gd name="T20" fmla="*/ 224 w 289"/>
                          <a:gd name="T21" fmla="*/ 57 h 148"/>
                          <a:gd name="T22" fmla="*/ 233 w 289"/>
                          <a:gd name="T23" fmla="*/ 68 h 148"/>
                          <a:gd name="T24" fmla="*/ 247 w 289"/>
                          <a:gd name="T25" fmla="*/ 78 h 148"/>
                          <a:gd name="T26" fmla="*/ 254 w 289"/>
                          <a:gd name="T27" fmla="*/ 87 h 148"/>
                          <a:gd name="T28" fmla="*/ 264 w 289"/>
                          <a:gd name="T29" fmla="*/ 97 h 148"/>
                          <a:gd name="T30" fmla="*/ 273 w 289"/>
                          <a:gd name="T31" fmla="*/ 108 h 148"/>
                          <a:gd name="T32" fmla="*/ 285 w 289"/>
                          <a:gd name="T33" fmla="*/ 127 h 148"/>
                          <a:gd name="T34" fmla="*/ 289 w 289"/>
                          <a:gd name="T35" fmla="*/ 139 h 148"/>
                          <a:gd name="T36" fmla="*/ 285 w 289"/>
                          <a:gd name="T37" fmla="*/ 148 h 148"/>
                          <a:gd name="T38" fmla="*/ 277 w 289"/>
                          <a:gd name="T39" fmla="*/ 148 h 148"/>
                          <a:gd name="T40" fmla="*/ 268 w 289"/>
                          <a:gd name="T41" fmla="*/ 144 h 148"/>
                          <a:gd name="T42" fmla="*/ 254 w 289"/>
                          <a:gd name="T43" fmla="*/ 135 h 148"/>
                          <a:gd name="T44" fmla="*/ 239 w 289"/>
                          <a:gd name="T45" fmla="*/ 123 h 148"/>
                          <a:gd name="T46" fmla="*/ 224 w 289"/>
                          <a:gd name="T47" fmla="*/ 110 h 148"/>
                          <a:gd name="T48" fmla="*/ 207 w 289"/>
                          <a:gd name="T49" fmla="*/ 97 h 148"/>
                          <a:gd name="T50" fmla="*/ 190 w 289"/>
                          <a:gd name="T51" fmla="*/ 85 h 148"/>
                          <a:gd name="T52" fmla="*/ 175 w 289"/>
                          <a:gd name="T53" fmla="*/ 78 h 148"/>
                          <a:gd name="T54" fmla="*/ 157 w 289"/>
                          <a:gd name="T55" fmla="*/ 78 h 148"/>
                          <a:gd name="T56" fmla="*/ 140 w 289"/>
                          <a:gd name="T57" fmla="*/ 80 h 148"/>
                          <a:gd name="T58" fmla="*/ 123 w 289"/>
                          <a:gd name="T59" fmla="*/ 83 h 148"/>
                          <a:gd name="T60" fmla="*/ 108 w 289"/>
                          <a:gd name="T61" fmla="*/ 89 h 148"/>
                          <a:gd name="T62" fmla="*/ 93 w 289"/>
                          <a:gd name="T63" fmla="*/ 95 h 148"/>
                          <a:gd name="T64" fmla="*/ 76 w 289"/>
                          <a:gd name="T65" fmla="*/ 99 h 148"/>
                          <a:gd name="T66" fmla="*/ 61 w 289"/>
                          <a:gd name="T67" fmla="*/ 101 h 148"/>
                          <a:gd name="T68" fmla="*/ 47 w 289"/>
                          <a:gd name="T69" fmla="*/ 99 h 148"/>
                          <a:gd name="T70" fmla="*/ 32 w 289"/>
                          <a:gd name="T71" fmla="*/ 95 h 148"/>
                          <a:gd name="T72" fmla="*/ 21 w 289"/>
                          <a:gd name="T73" fmla="*/ 89 h 148"/>
                          <a:gd name="T74" fmla="*/ 11 w 289"/>
                          <a:gd name="T75" fmla="*/ 82 h 148"/>
                          <a:gd name="T76" fmla="*/ 4 w 289"/>
                          <a:gd name="T77" fmla="*/ 72 h 148"/>
                          <a:gd name="T78" fmla="*/ 0 w 289"/>
                          <a:gd name="T79" fmla="*/ 63 h 148"/>
                          <a:gd name="T80" fmla="*/ 0 w 289"/>
                          <a:gd name="T81" fmla="*/ 53 h 148"/>
                          <a:gd name="T82" fmla="*/ 4 w 289"/>
                          <a:gd name="T83" fmla="*/ 44 h 148"/>
                          <a:gd name="T84" fmla="*/ 11 w 289"/>
                          <a:gd name="T85" fmla="*/ 34 h 148"/>
                          <a:gd name="T86" fmla="*/ 21 w 289"/>
                          <a:gd name="T87" fmla="*/ 23 h 148"/>
                          <a:gd name="T88" fmla="*/ 32 w 289"/>
                          <a:gd name="T89" fmla="*/ 15 h 148"/>
                          <a:gd name="T90" fmla="*/ 47 w 289"/>
                          <a:gd name="T91" fmla="*/ 7 h 148"/>
                          <a:gd name="T92" fmla="*/ 62 w 289"/>
                          <a:gd name="T93" fmla="*/ 2 h 148"/>
                          <a:gd name="T94" fmla="*/ 78 w 289"/>
                          <a:gd name="T95" fmla="*/ 0 h 148"/>
                          <a:gd name="T96" fmla="*/ 87 w 289"/>
                          <a:gd name="T97" fmla="*/ 0 h 14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</a:cxnLst>
                        <a:rect l="0" t="0" r="r" b="b"/>
                        <a:pathLst>
                          <a:path w="289" h="148">
                            <a:moveTo>
                              <a:pt x="87" y="0"/>
                            </a:moveTo>
                            <a:lnTo>
                              <a:pt x="93" y="0"/>
                            </a:lnTo>
                            <a:lnTo>
                              <a:pt x="99" y="0"/>
                            </a:lnTo>
                            <a:lnTo>
                              <a:pt x="104" y="0"/>
                            </a:lnTo>
                            <a:lnTo>
                              <a:pt x="110" y="2"/>
                            </a:lnTo>
                            <a:lnTo>
                              <a:pt x="114" y="2"/>
                            </a:lnTo>
                            <a:lnTo>
                              <a:pt x="118" y="2"/>
                            </a:lnTo>
                            <a:lnTo>
                              <a:pt x="121" y="4"/>
                            </a:lnTo>
                            <a:lnTo>
                              <a:pt x="127" y="6"/>
                            </a:lnTo>
                            <a:lnTo>
                              <a:pt x="131" y="7"/>
                            </a:lnTo>
                            <a:lnTo>
                              <a:pt x="137" y="9"/>
                            </a:lnTo>
                            <a:lnTo>
                              <a:pt x="138" y="9"/>
                            </a:lnTo>
                            <a:lnTo>
                              <a:pt x="142" y="11"/>
                            </a:lnTo>
                            <a:lnTo>
                              <a:pt x="144" y="13"/>
                            </a:lnTo>
                            <a:lnTo>
                              <a:pt x="148" y="15"/>
                            </a:lnTo>
                            <a:lnTo>
                              <a:pt x="152" y="15"/>
                            </a:lnTo>
                            <a:lnTo>
                              <a:pt x="154" y="17"/>
                            </a:lnTo>
                            <a:lnTo>
                              <a:pt x="157" y="19"/>
                            </a:lnTo>
                            <a:lnTo>
                              <a:pt x="161" y="21"/>
                            </a:lnTo>
                            <a:lnTo>
                              <a:pt x="165" y="23"/>
                            </a:lnTo>
                            <a:lnTo>
                              <a:pt x="171" y="25"/>
                            </a:lnTo>
                            <a:lnTo>
                              <a:pt x="175" y="26"/>
                            </a:lnTo>
                            <a:lnTo>
                              <a:pt x="180" y="28"/>
                            </a:lnTo>
                            <a:lnTo>
                              <a:pt x="184" y="30"/>
                            </a:lnTo>
                            <a:lnTo>
                              <a:pt x="190" y="34"/>
                            </a:lnTo>
                            <a:lnTo>
                              <a:pt x="194" y="36"/>
                            </a:lnTo>
                            <a:lnTo>
                              <a:pt x="197" y="40"/>
                            </a:lnTo>
                            <a:lnTo>
                              <a:pt x="201" y="42"/>
                            </a:lnTo>
                            <a:lnTo>
                              <a:pt x="207" y="45"/>
                            </a:lnTo>
                            <a:lnTo>
                              <a:pt x="211" y="47"/>
                            </a:lnTo>
                            <a:lnTo>
                              <a:pt x="214" y="51"/>
                            </a:lnTo>
                            <a:lnTo>
                              <a:pt x="220" y="55"/>
                            </a:lnTo>
                            <a:lnTo>
                              <a:pt x="224" y="57"/>
                            </a:lnTo>
                            <a:lnTo>
                              <a:pt x="228" y="61"/>
                            </a:lnTo>
                            <a:lnTo>
                              <a:pt x="232" y="64"/>
                            </a:lnTo>
                            <a:lnTo>
                              <a:pt x="233" y="68"/>
                            </a:lnTo>
                            <a:lnTo>
                              <a:pt x="239" y="70"/>
                            </a:lnTo>
                            <a:lnTo>
                              <a:pt x="243" y="74"/>
                            </a:lnTo>
                            <a:lnTo>
                              <a:pt x="247" y="78"/>
                            </a:lnTo>
                            <a:lnTo>
                              <a:pt x="249" y="80"/>
                            </a:lnTo>
                            <a:lnTo>
                              <a:pt x="252" y="83"/>
                            </a:lnTo>
                            <a:lnTo>
                              <a:pt x="254" y="87"/>
                            </a:lnTo>
                            <a:lnTo>
                              <a:pt x="258" y="91"/>
                            </a:lnTo>
                            <a:lnTo>
                              <a:pt x="262" y="93"/>
                            </a:lnTo>
                            <a:lnTo>
                              <a:pt x="264" y="97"/>
                            </a:lnTo>
                            <a:lnTo>
                              <a:pt x="268" y="101"/>
                            </a:lnTo>
                            <a:lnTo>
                              <a:pt x="270" y="102"/>
                            </a:lnTo>
                            <a:lnTo>
                              <a:pt x="273" y="108"/>
                            </a:lnTo>
                            <a:lnTo>
                              <a:pt x="279" y="116"/>
                            </a:lnTo>
                            <a:lnTo>
                              <a:pt x="281" y="121"/>
                            </a:lnTo>
                            <a:lnTo>
                              <a:pt x="285" y="127"/>
                            </a:lnTo>
                            <a:lnTo>
                              <a:pt x="287" y="131"/>
                            </a:lnTo>
                            <a:lnTo>
                              <a:pt x="289" y="135"/>
                            </a:lnTo>
                            <a:lnTo>
                              <a:pt x="289" y="139"/>
                            </a:lnTo>
                            <a:lnTo>
                              <a:pt x="289" y="142"/>
                            </a:lnTo>
                            <a:lnTo>
                              <a:pt x="289" y="146"/>
                            </a:lnTo>
                            <a:lnTo>
                              <a:pt x="285" y="148"/>
                            </a:lnTo>
                            <a:lnTo>
                              <a:pt x="283" y="148"/>
                            </a:lnTo>
                            <a:lnTo>
                              <a:pt x="281" y="148"/>
                            </a:lnTo>
                            <a:lnTo>
                              <a:pt x="277" y="148"/>
                            </a:lnTo>
                            <a:lnTo>
                              <a:pt x="275" y="146"/>
                            </a:lnTo>
                            <a:lnTo>
                              <a:pt x="271" y="146"/>
                            </a:lnTo>
                            <a:lnTo>
                              <a:pt x="268" y="144"/>
                            </a:lnTo>
                            <a:lnTo>
                              <a:pt x="262" y="142"/>
                            </a:lnTo>
                            <a:lnTo>
                              <a:pt x="258" y="139"/>
                            </a:lnTo>
                            <a:lnTo>
                              <a:pt x="254" y="135"/>
                            </a:lnTo>
                            <a:lnTo>
                              <a:pt x="249" y="133"/>
                            </a:lnTo>
                            <a:lnTo>
                              <a:pt x="245" y="127"/>
                            </a:lnTo>
                            <a:lnTo>
                              <a:pt x="239" y="123"/>
                            </a:lnTo>
                            <a:lnTo>
                              <a:pt x="233" y="120"/>
                            </a:lnTo>
                            <a:lnTo>
                              <a:pt x="230" y="114"/>
                            </a:lnTo>
                            <a:lnTo>
                              <a:pt x="224" y="110"/>
                            </a:lnTo>
                            <a:lnTo>
                              <a:pt x="218" y="106"/>
                            </a:lnTo>
                            <a:lnTo>
                              <a:pt x="213" y="101"/>
                            </a:lnTo>
                            <a:lnTo>
                              <a:pt x="207" y="97"/>
                            </a:lnTo>
                            <a:lnTo>
                              <a:pt x="201" y="93"/>
                            </a:lnTo>
                            <a:lnTo>
                              <a:pt x="195" y="89"/>
                            </a:lnTo>
                            <a:lnTo>
                              <a:pt x="190" y="85"/>
                            </a:lnTo>
                            <a:lnTo>
                              <a:pt x="186" y="83"/>
                            </a:lnTo>
                            <a:lnTo>
                              <a:pt x="180" y="80"/>
                            </a:lnTo>
                            <a:lnTo>
                              <a:pt x="175" y="78"/>
                            </a:lnTo>
                            <a:lnTo>
                              <a:pt x="169" y="78"/>
                            </a:lnTo>
                            <a:lnTo>
                              <a:pt x="163" y="78"/>
                            </a:lnTo>
                            <a:lnTo>
                              <a:pt x="157" y="78"/>
                            </a:lnTo>
                            <a:lnTo>
                              <a:pt x="152" y="78"/>
                            </a:lnTo>
                            <a:lnTo>
                              <a:pt x="146" y="78"/>
                            </a:lnTo>
                            <a:lnTo>
                              <a:pt x="140" y="80"/>
                            </a:lnTo>
                            <a:lnTo>
                              <a:pt x="135" y="82"/>
                            </a:lnTo>
                            <a:lnTo>
                              <a:pt x="131" y="83"/>
                            </a:lnTo>
                            <a:lnTo>
                              <a:pt x="123" y="83"/>
                            </a:lnTo>
                            <a:lnTo>
                              <a:pt x="119" y="85"/>
                            </a:lnTo>
                            <a:lnTo>
                              <a:pt x="114" y="87"/>
                            </a:lnTo>
                            <a:lnTo>
                              <a:pt x="108" y="89"/>
                            </a:lnTo>
                            <a:lnTo>
                              <a:pt x="102" y="91"/>
                            </a:lnTo>
                            <a:lnTo>
                              <a:pt x="97" y="93"/>
                            </a:lnTo>
                            <a:lnTo>
                              <a:pt x="93" y="95"/>
                            </a:lnTo>
                            <a:lnTo>
                              <a:pt x="87" y="97"/>
                            </a:lnTo>
                            <a:lnTo>
                              <a:pt x="81" y="99"/>
                            </a:lnTo>
                            <a:lnTo>
                              <a:pt x="76" y="99"/>
                            </a:lnTo>
                            <a:lnTo>
                              <a:pt x="72" y="99"/>
                            </a:lnTo>
                            <a:lnTo>
                              <a:pt x="66" y="101"/>
                            </a:lnTo>
                            <a:lnTo>
                              <a:pt x="61" y="101"/>
                            </a:lnTo>
                            <a:lnTo>
                              <a:pt x="57" y="101"/>
                            </a:lnTo>
                            <a:lnTo>
                              <a:pt x="51" y="99"/>
                            </a:lnTo>
                            <a:lnTo>
                              <a:pt x="47" y="99"/>
                            </a:lnTo>
                            <a:lnTo>
                              <a:pt x="42" y="99"/>
                            </a:lnTo>
                            <a:lnTo>
                              <a:pt x="38" y="97"/>
                            </a:lnTo>
                            <a:lnTo>
                              <a:pt x="32" y="95"/>
                            </a:lnTo>
                            <a:lnTo>
                              <a:pt x="28" y="93"/>
                            </a:lnTo>
                            <a:lnTo>
                              <a:pt x="24" y="91"/>
                            </a:lnTo>
                            <a:lnTo>
                              <a:pt x="21" y="89"/>
                            </a:lnTo>
                            <a:lnTo>
                              <a:pt x="17" y="87"/>
                            </a:lnTo>
                            <a:lnTo>
                              <a:pt x="15" y="83"/>
                            </a:lnTo>
                            <a:lnTo>
                              <a:pt x="11" y="82"/>
                            </a:lnTo>
                            <a:lnTo>
                              <a:pt x="7" y="78"/>
                            </a:lnTo>
                            <a:lnTo>
                              <a:pt x="5" y="74"/>
                            </a:lnTo>
                            <a:lnTo>
                              <a:pt x="4" y="72"/>
                            </a:lnTo>
                            <a:lnTo>
                              <a:pt x="2" y="68"/>
                            </a:lnTo>
                            <a:lnTo>
                              <a:pt x="0" y="64"/>
                            </a:lnTo>
                            <a:lnTo>
                              <a:pt x="0" y="63"/>
                            </a:lnTo>
                            <a:lnTo>
                              <a:pt x="0" y="59"/>
                            </a:lnTo>
                            <a:lnTo>
                              <a:pt x="0" y="57"/>
                            </a:lnTo>
                            <a:lnTo>
                              <a:pt x="0" y="53"/>
                            </a:lnTo>
                            <a:lnTo>
                              <a:pt x="2" y="49"/>
                            </a:lnTo>
                            <a:lnTo>
                              <a:pt x="4" y="47"/>
                            </a:lnTo>
                            <a:lnTo>
                              <a:pt x="4" y="44"/>
                            </a:lnTo>
                            <a:lnTo>
                              <a:pt x="5" y="40"/>
                            </a:lnTo>
                            <a:lnTo>
                              <a:pt x="7" y="36"/>
                            </a:lnTo>
                            <a:lnTo>
                              <a:pt x="11" y="34"/>
                            </a:lnTo>
                            <a:lnTo>
                              <a:pt x="15" y="30"/>
                            </a:lnTo>
                            <a:lnTo>
                              <a:pt x="17" y="26"/>
                            </a:lnTo>
                            <a:lnTo>
                              <a:pt x="21" y="23"/>
                            </a:lnTo>
                            <a:lnTo>
                              <a:pt x="24" y="21"/>
                            </a:lnTo>
                            <a:lnTo>
                              <a:pt x="28" y="17"/>
                            </a:lnTo>
                            <a:lnTo>
                              <a:pt x="32" y="15"/>
                            </a:lnTo>
                            <a:lnTo>
                              <a:pt x="38" y="11"/>
                            </a:lnTo>
                            <a:lnTo>
                              <a:pt x="42" y="9"/>
                            </a:lnTo>
                            <a:lnTo>
                              <a:pt x="47" y="7"/>
                            </a:lnTo>
                            <a:lnTo>
                              <a:pt x="51" y="6"/>
                            </a:lnTo>
                            <a:lnTo>
                              <a:pt x="57" y="4"/>
                            </a:lnTo>
                            <a:lnTo>
                              <a:pt x="62" y="2"/>
                            </a:lnTo>
                            <a:lnTo>
                              <a:pt x="68" y="0"/>
                            </a:lnTo>
                            <a:lnTo>
                              <a:pt x="74" y="0"/>
                            </a:lnTo>
                            <a:lnTo>
                              <a:pt x="78" y="0"/>
                            </a:lnTo>
                            <a:lnTo>
                              <a:pt x="81" y="0"/>
                            </a:lnTo>
                            <a:lnTo>
                              <a:pt x="83" y="0"/>
                            </a:lnTo>
                            <a:lnTo>
                              <a:pt x="87" y="0"/>
                            </a:lnTo>
                            <a:lnTo>
                              <a:pt x="87" y="0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1" name="Freeform 21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833563" y="1149351"/>
                        <a:ext cx="250825" cy="71438"/>
                      </a:xfrm>
                      <a:custGeom>
                        <a:avLst/>
                        <a:gdLst>
                          <a:gd name="T0" fmla="*/ 310 w 315"/>
                          <a:gd name="T1" fmla="*/ 76 h 91"/>
                          <a:gd name="T2" fmla="*/ 300 w 315"/>
                          <a:gd name="T3" fmla="*/ 67 h 91"/>
                          <a:gd name="T4" fmla="*/ 287 w 315"/>
                          <a:gd name="T5" fmla="*/ 55 h 91"/>
                          <a:gd name="T6" fmla="*/ 272 w 315"/>
                          <a:gd name="T7" fmla="*/ 42 h 91"/>
                          <a:gd name="T8" fmla="*/ 258 w 315"/>
                          <a:gd name="T9" fmla="*/ 31 h 91"/>
                          <a:gd name="T10" fmla="*/ 241 w 315"/>
                          <a:gd name="T11" fmla="*/ 19 h 91"/>
                          <a:gd name="T12" fmla="*/ 224 w 315"/>
                          <a:gd name="T13" fmla="*/ 12 h 91"/>
                          <a:gd name="T14" fmla="*/ 209 w 315"/>
                          <a:gd name="T15" fmla="*/ 6 h 91"/>
                          <a:gd name="T16" fmla="*/ 199 w 315"/>
                          <a:gd name="T17" fmla="*/ 4 h 91"/>
                          <a:gd name="T18" fmla="*/ 190 w 315"/>
                          <a:gd name="T19" fmla="*/ 2 h 91"/>
                          <a:gd name="T20" fmla="*/ 180 w 315"/>
                          <a:gd name="T21" fmla="*/ 0 h 91"/>
                          <a:gd name="T22" fmla="*/ 169 w 315"/>
                          <a:gd name="T23" fmla="*/ 0 h 91"/>
                          <a:gd name="T24" fmla="*/ 152 w 315"/>
                          <a:gd name="T25" fmla="*/ 4 h 91"/>
                          <a:gd name="T26" fmla="*/ 137 w 315"/>
                          <a:gd name="T27" fmla="*/ 10 h 91"/>
                          <a:gd name="T28" fmla="*/ 123 w 315"/>
                          <a:gd name="T29" fmla="*/ 19 h 91"/>
                          <a:gd name="T30" fmla="*/ 110 w 315"/>
                          <a:gd name="T31" fmla="*/ 29 h 91"/>
                          <a:gd name="T32" fmla="*/ 97 w 315"/>
                          <a:gd name="T33" fmla="*/ 40 h 91"/>
                          <a:gd name="T34" fmla="*/ 85 w 315"/>
                          <a:gd name="T35" fmla="*/ 50 h 91"/>
                          <a:gd name="T36" fmla="*/ 76 w 315"/>
                          <a:gd name="T37" fmla="*/ 55 h 91"/>
                          <a:gd name="T38" fmla="*/ 61 w 315"/>
                          <a:gd name="T39" fmla="*/ 63 h 91"/>
                          <a:gd name="T40" fmla="*/ 47 w 315"/>
                          <a:gd name="T41" fmla="*/ 65 h 91"/>
                          <a:gd name="T42" fmla="*/ 36 w 315"/>
                          <a:gd name="T43" fmla="*/ 63 h 91"/>
                          <a:gd name="T44" fmla="*/ 25 w 315"/>
                          <a:gd name="T45" fmla="*/ 63 h 91"/>
                          <a:gd name="T46" fmla="*/ 13 w 315"/>
                          <a:gd name="T47" fmla="*/ 63 h 91"/>
                          <a:gd name="T48" fmla="*/ 6 w 315"/>
                          <a:gd name="T49" fmla="*/ 63 h 91"/>
                          <a:gd name="T50" fmla="*/ 2 w 315"/>
                          <a:gd name="T51" fmla="*/ 63 h 91"/>
                          <a:gd name="T52" fmla="*/ 9 w 315"/>
                          <a:gd name="T53" fmla="*/ 70 h 91"/>
                          <a:gd name="T54" fmla="*/ 19 w 315"/>
                          <a:gd name="T55" fmla="*/ 78 h 91"/>
                          <a:gd name="T56" fmla="*/ 30 w 315"/>
                          <a:gd name="T57" fmla="*/ 86 h 91"/>
                          <a:gd name="T58" fmla="*/ 42 w 315"/>
                          <a:gd name="T59" fmla="*/ 91 h 91"/>
                          <a:gd name="T60" fmla="*/ 55 w 315"/>
                          <a:gd name="T61" fmla="*/ 89 h 91"/>
                          <a:gd name="T62" fmla="*/ 65 w 315"/>
                          <a:gd name="T63" fmla="*/ 88 h 91"/>
                          <a:gd name="T64" fmla="*/ 76 w 315"/>
                          <a:gd name="T65" fmla="*/ 84 h 91"/>
                          <a:gd name="T66" fmla="*/ 87 w 315"/>
                          <a:gd name="T67" fmla="*/ 78 h 91"/>
                          <a:gd name="T68" fmla="*/ 99 w 315"/>
                          <a:gd name="T69" fmla="*/ 70 h 91"/>
                          <a:gd name="T70" fmla="*/ 112 w 315"/>
                          <a:gd name="T71" fmla="*/ 61 h 91"/>
                          <a:gd name="T72" fmla="*/ 125 w 315"/>
                          <a:gd name="T73" fmla="*/ 53 h 91"/>
                          <a:gd name="T74" fmla="*/ 139 w 315"/>
                          <a:gd name="T75" fmla="*/ 44 h 91"/>
                          <a:gd name="T76" fmla="*/ 150 w 315"/>
                          <a:gd name="T77" fmla="*/ 36 h 91"/>
                          <a:gd name="T78" fmla="*/ 161 w 315"/>
                          <a:gd name="T79" fmla="*/ 32 h 91"/>
                          <a:gd name="T80" fmla="*/ 175 w 315"/>
                          <a:gd name="T81" fmla="*/ 31 h 91"/>
                          <a:gd name="T82" fmla="*/ 184 w 315"/>
                          <a:gd name="T83" fmla="*/ 31 h 91"/>
                          <a:gd name="T84" fmla="*/ 196 w 315"/>
                          <a:gd name="T85" fmla="*/ 34 h 91"/>
                          <a:gd name="T86" fmla="*/ 209 w 315"/>
                          <a:gd name="T87" fmla="*/ 38 h 91"/>
                          <a:gd name="T88" fmla="*/ 222 w 315"/>
                          <a:gd name="T89" fmla="*/ 42 h 91"/>
                          <a:gd name="T90" fmla="*/ 237 w 315"/>
                          <a:gd name="T91" fmla="*/ 50 h 91"/>
                          <a:gd name="T92" fmla="*/ 253 w 315"/>
                          <a:gd name="T93" fmla="*/ 55 h 91"/>
                          <a:gd name="T94" fmla="*/ 262 w 315"/>
                          <a:gd name="T95" fmla="*/ 59 h 91"/>
                          <a:gd name="T96" fmla="*/ 272 w 315"/>
                          <a:gd name="T97" fmla="*/ 63 h 91"/>
                          <a:gd name="T98" fmla="*/ 283 w 315"/>
                          <a:gd name="T99" fmla="*/ 67 h 91"/>
                          <a:gd name="T100" fmla="*/ 300 w 315"/>
                          <a:gd name="T101" fmla="*/ 74 h 91"/>
                          <a:gd name="T102" fmla="*/ 312 w 315"/>
                          <a:gd name="T103" fmla="*/ 78 h 91"/>
                          <a:gd name="T104" fmla="*/ 315 w 315"/>
                          <a:gd name="T105" fmla="*/ 80 h 91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</a:cxnLst>
                        <a:rect l="0" t="0" r="r" b="b"/>
                        <a:pathLst>
                          <a:path w="315" h="91">
                            <a:moveTo>
                              <a:pt x="315" y="80"/>
                            </a:moveTo>
                            <a:lnTo>
                              <a:pt x="313" y="78"/>
                            </a:lnTo>
                            <a:lnTo>
                              <a:pt x="310" y="76"/>
                            </a:lnTo>
                            <a:lnTo>
                              <a:pt x="308" y="72"/>
                            </a:lnTo>
                            <a:lnTo>
                              <a:pt x="304" y="70"/>
                            </a:lnTo>
                            <a:lnTo>
                              <a:pt x="300" y="67"/>
                            </a:lnTo>
                            <a:lnTo>
                              <a:pt x="296" y="63"/>
                            </a:lnTo>
                            <a:lnTo>
                              <a:pt x="291" y="59"/>
                            </a:lnTo>
                            <a:lnTo>
                              <a:pt x="287" y="55"/>
                            </a:lnTo>
                            <a:lnTo>
                              <a:pt x="281" y="51"/>
                            </a:lnTo>
                            <a:lnTo>
                              <a:pt x="277" y="48"/>
                            </a:lnTo>
                            <a:lnTo>
                              <a:pt x="272" y="42"/>
                            </a:lnTo>
                            <a:lnTo>
                              <a:pt x="268" y="38"/>
                            </a:lnTo>
                            <a:lnTo>
                              <a:pt x="262" y="34"/>
                            </a:lnTo>
                            <a:lnTo>
                              <a:pt x="258" y="31"/>
                            </a:lnTo>
                            <a:lnTo>
                              <a:pt x="253" y="27"/>
                            </a:lnTo>
                            <a:lnTo>
                              <a:pt x="247" y="23"/>
                            </a:lnTo>
                            <a:lnTo>
                              <a:pt x="241" y="19"/>
                            </a:lnTo>
                            <a:lnTo>
                              <a:pt x="236" y="17"/>
                            </a:lnTo>
                            <a:lnTo>
                              <a:pt x="230" y="15"/>
                            </a:lnTo>
                            <a:lnTo>
                              <a:pt x="224" y="12"/>
                            </a:lnTo>
                            <a:lnTo>
                              <a:pt x="218" y="10"/>
                            </a:lnTo>
                            <a:lnTo>
                              <a:pt x="213" y="8"/>
                            </a:lnTo>
                            <a:lnTo>
                              <a:pt x="209" y="6"/>
                            </a:lnTo>
                            <a:lnTo>
                              <a:pt x="205" y="6"/>
                            </a:lnTo>
                            <a:lnTo>
                              <a:pt x="203" y="6"/>
                            </a:lnTo>
                            <a:lnTo>
                              <a:pt x="199" y="4"/>
                            </a:lnTo>
                            <a:lnTo>
                              <a:pt x="196" y="4"/>
                            </a:lnTo>
                            <a:lnTo>
                              <a:pt x="194" y="2"/>
                            </a:lnTo>
                            <a:lnTo>
                              <a:pt x="190" y="2"/>
                            </a:lnTo>
                            <a:lnTo>
                              <a:pt x="188" y="2"/>
                            </a:lnTo>
                            <a:lnTo>
                              <a:pt x="184" y="2"/>
                            </a:lnTo>
                            <a:lnTo>
                              <a:pt x="180" y="0"/>
                            </a:lnTo>
                            <a:lnTo>
                              <a:pt x="179" y="0"/>
                            </a:lnTo>
                            <a:lnTo>
                              <a:pt x="175" y="0"/>
                            </a:lnTo>
                            <a:lnTo>
                              <a:pt x="169" y="0"/>
                            </a:lnTo>
                            <a:lnTo>
                              <a:pt x="163" y="2"/>
                            </a:lnTo>
                            <a:lnTo>
                              <a:pt x="158" y="2"/>
                            </a:lnTo>
                            <a:lnTo>
                              <a:pt x="152" y="4"/>
                            </a:lnTo>
                            <a:lnTo>
                              <a:pt x="146" y="6"/>
                            </a:lnTo>
                            <a:lnTo>
                              <a:pt x="142" y="8"/>
                            </a:lnTo>
                            <a:lnTo>
                              <a:pt x="137" y="10"/>
                            </a:lnTo>
                            <a:lnTo>
                              <a:pt x="133" y="13"/>
                            </a:lnTo>
                            <a:lnTo>
                              <a:pt x="127" y="17"/>
                            </a:lnTo>
                            <a:lnTo>
                              <a:pt x="123" y="19"/>
                            </a:lnTo>
                            <a:lnTo>
                              <a:pt x="118" y="23"/>
                            </a:lnTo>
                            <a:lnTo>
                              <a:pt x="114" y="27"/>
                            </a:lnTo>
                            <a:lnTo>
                              <a:pt x="110" y="29"/>
                            </a:lnTo>
                            <a:lnTo>
                              <a:pt x="106" y="32"/>
                            </a:lnTo>
                            <a:lnTo>
                              <a:pt x="101" y="36"/>
                            </a:lnTo>
                            <a:lnTo>
                              <a:pt x="97" y="40"/>
                            </a:lnTo>
                            <a:lnTo>
                              <a:pt x="93" y="44"/>
                            </a:lnTo>
                            <a:lnTo>
                              <a:pt x="89" y="46"/>
                            </a:lnTo>
                            <a:lnTo>
                              <a:pt x="85" y="50"/>
                            </a:lnTo>
                            <a:lnTo>
                              <a:pt x="82" y="51"/>
                            </a:lnTo>
                            <a:lnTo>
                              <a:pt x="78" y="53"/>
                            </a:lnTo>
                            <a:lnTo>
                              <a:pt x="76" y="55"/>
                            </a:lnTo>
                            <a:lnTo>
                              <a:pt x="70" y="59"/>
                            </a:lnTo>
                            <a:lnTo>
                              <a:pt x="65" y="61"/>
                            </a:lnTo>
                            <a:lnTo>
                              <a:pt x="61" y="63"/>
                            </a:lnTo>
                            <a:lnTo>
                              <a:pt x="57" y="63"/>
                            </a:lnTo>
                            <a:lnTo>
                              <a:pt x="51" y="65"/>
                            </a:lnTo>
                            <a:lnTo>
                              <a:pt x="47" y="65"/>
                            </a:lnTo>
                            <a:lnTo>
                              <a:pt x="44" y="65"/>
                            </a:lnTo>
                            <a:lnTo>
                              <a:pt x="40" y="63"/>
                            </a:lnTo>
                            <a:lnTo>
                              <a:pt x="36" y="63"/>
                            </a:lnTo>
                            <a:lnTo>
                              <a:pt x="34" y="63"/>
                            </a:lnTo>
                            <a:lnTo>
                              <a:pt x="28" y="63"/>
                            </a:lnTo>
                            <a:lnTo>
                              <a:pt x="25" y="63"/>
                            </a:lnTo>
                            <a:lnTo>
                              <a:pt x="21" y="63"/>
                            </a:lnTo>
                            <a:lnTo>
                              <a:pt x="17" y="63"/>
                            </a:lnTo>
                            <a:lnTo>
                              <a:pt x="13" y="63"/>
                            </a:lnTo>
                            <a:lnTo>
                              <a:pt x="11" y="63"/>
                            </a:lnTo>
                            <a:lnTo>
                              <a:pt x="8" y="63"/>
                            </a:lnTo>
                            <a:lnTo>
                              <a:pt x="6" y="63"/>
                            </a:lnTo>
                            <a:lnTo>
                              <a:pt x="2" y="63"/>
                            </a:lnTo>
                            <a:lnTo>
                              <a:pt x="0" y="63"/>
                            </a:lnTo>
                            <a:lnTo>
                              <a:pt x="2" y="63"/>
                            </a:lnTo>
                            <a:lnTo>
                              <a:pt x="4" y="67"/>
                            </a:lnTo>
                            <a:lnTo>
                              <a:pt x="6" y="69"/>
                            </a:lnTo>
                            <a:lnTo>
                              <a:pt x="9" y="70"/>
                            </a:lnTo>
                            <a:lnTo>
                              <a:pt x="11" y="72"/>
                            </a:lnTo>
                            <a:lnTo>
                              <a:pt x="15" y="76"/>
                            </a:lnTo>
                            <a:lnTo>
                              <a:pt x="19" y="78"/>
                            </a:lnTo>
                            <a:lnTo>
                              <a:pt x="21" y="82"/>
                            </a:lnTo>
                            <a:lnTo>
                              <a:pt x="25" y="84"/>
                            </a:lnTo>
                            <a:lnTo>
                              <a:pt x="30" y="86"/>
                            </a:lnTo>
                            <a:lnTo>
                              <a:pt x="34" y="88"/>
                            </a:lnTo>
                            <a:lnTo>
                              <a:pt x="38" y="89"/>
                            </a:lnTo>
                            <a:lnTo>
                              <a:pt x="42" y="91"/>
                            </a:lnTo>
                            <a:lnTo>
                              <a:pt x="47" y="91"/>
                            </a:lnTo>
                            <a:lnTo>
                              <a:pt x="51" y="91"/>
                            </a:lnTo>
                            <a:lnTo>
                              <a:pt x="55" y="89"/>
                            </a:lnTo>
                            <a:lnTo>
                              <a:pt x="59" y="89"/>
                            </a:lnTo>
                            <a:lnTo>
                              <a:pt x="63" y="89"/>
                            </a:lnTo>
                            <a:lnTo>
                              <a:pt x="65" y="88"/>
                            </a:lnTo>
                            <a:lnTo>
                              <a:pt x="68" y="88"/>
                            </a:lnTo>
                            <a:lnTo>
                              <a:pt x="72" y="86"/>
                            </a:lnTo>
                            <a:lnTo>
                              <a:pt x="76" y="84"/>
                            </a:lnTo>
                            <a:lnTo>
                              <a:pt x="80" y="82"/>
                            </a:lnTo>
                            <a:lnTo>
                              <a:pt x="84" y="80"/>
                            </a:lnTo>
                            <a:lnTo>
                              <a:pt x="87" y="78"/>
                            </a:lnTo>
                            <a:lnTo>
                              <a:pt x="91" y="74"/>
                            </a:lnTo>
                            <a:lnTo>
                              <a:pt x="95" y="72"/>
                            </a:lnTo>
                            <a:lnTo>
                              <a:pt x="99" y="70"/>
                            </a:lnTo>
                            <a:lnTo>
                              <a:pt x="103" y="67"/>
                            </a:lnTo>
                            <a:lnTo>
                              <a:pt x="108" y="65"/>
                            </a:lnTo>
                            <a:lnTo>
                              <a:pt x="112" y="61"/>
                            </a:lnTo>
                            <a:lnTo>
                              <a:pt x="118" y="59"/>
                            </a:lnTo>
                            <a:lnTo>
                              <a:pt x="122" y="55"/>
                            </a:lnTo>
                            <a:lnTo>
                              <a:pt x="125" y="53"/>
                            </a:lnTo>
                            <a:lnTo>
                              <a:pt x="129" y="50"/>
                            </a:lnTo>
                            <a:lnTo>
                              <a:pt x="135" y="46"/>
                            </a:lnTo>
                            <a:lnTo>
                              <a:pt x="139" y="44"/>
                            </a:lnTo>
                            <a:lnTo>
                              <a:pt x="142" y="42"/>
                            </a:lnTo>
                            <a:lnTo>
                              <a:pt x="146" y="40"/>
                            </a:lnTo>
                            <a:lnTo>
                              <a:pt x="150" y="36"/>
                            </a:lnTo>
                            <a:lnTo>
                              <a:pt x="154" y="34"/>
                            </a:lnTo>
                            <a:lnTo>
                              <a:pt x="160" y="34"/>
                            </a:lnTo>
                            <a:lnTo>
                              <a:pt x="161" y="32"/>
                            </a:lnTo>
                            <a:lnTo>
                              <a:pt x="165" y="31"/>
                            </a:lnTo>
                            <a:lnTo>
                              <a:pt x="171" y="31"/>
                            </a:lnTo>
                            <a:lnTo>
                              <a:pt x="175" y="31"/>
                            </a:lnTo>
                            <a:lnTo>
                              <a:pt x="177" y="31"/>
                            </a:lnTo>
                            <a:lnTo>
                              <a:pt x="180" y="31"/>
                            </a:lnTo>
                            <a:lnTo>
                              <a:pt x="184" y="31"/>
                            </a:lnTo>
                            <a:lnTo>
                              <a:pt x="186" y="32"/>
                            </a:lnTo>
                            <a:lnTo>
                              <a:pt x="190" y="32"/>
                            </a:lnTo>
                            <a:lnTo>
                              <a:pt x="196" y="34"/>
                            </a:lnTo>
                            <a:lnTo>
                              <a:pt x="199" y="34"/>
                            </a:lnTo>
                            <a:lnTo>
                              <a:pt x="203" y="36"/>
                            </a:lnTo>
                            <a:lnTo>
                              <a:pt x="209" y="38"/>
                            </a:lnTo>
                            <a:lnTo>
                              <a:pt x="213" y="40"/>
                            </a:lnTo>
                            <a:lnTo>
                              <a:pt x="217" y="40"/>
                            </a:lnTo>
                            <a:lnTo>
                              <a:pt x="222" y="42"/>
                            </a:lnTo>
                            <a:lnTo>
                              <a:pt x="228" y="44"/>
                            </a:lnTo>
                            <a:lnTo>
                              <a:pt x="232" y="48"/>
                            </a:lnTo>
                            <a:lnTo>
                              <a:pt x="237" y="50"/>
                            </a:lnTo>
                            <a:lnTo>
                              <a:pt x="243" y="51"/>
                            </a:lnTo>
                            <a:lnTo>
                              <a:pt x="247" y="53"/>
                            </a:lnTo>
                            <a:lnTo>
                              <a:pt x="253" y="55"/>
                            </a:lnTo>
                            <a:lnTo>
                              <a:pt x="256" y="57"/>
                            </a:lnTo>
                            <a:lnTo>
                              <a:pt x="258" y="57"/>
                            </a:lnTo>
                            <a:lnTo>
                              <a:pt x="262" y="59"/>
                            </a:lnTo>
                            <a:lnTo>
                              <a:pt x="266" y="61"/>
                            </a:lnTo>
                            <a:lnTo>
                              <a:pt x="268" y="61"/>
                            </a:lnTo>
                            <a:lnTo>
                              <a:pt x="272" y="63"/>
                            </a:lnTo>
                            <a:lnTo>
                              <a:pt x="275" y="63"/>
                            </a:lnTo>
                            <a:lnTo>
                              <a:pt x="277" y="65"/>
                            </a:lnTo>
                            <a:lnTo>
                              <a:pt x="283" y="67"/>
                            </a:lnTo>
                            <a:lnTo>
                              <a:pt x="291" y="70"/>
                            </a:lnTo>
                            <a:lnTo>
                              <a:pt x="294" y="72"/>
                            </a:lnTo>
                            <a:lnTo>
                              <a:pt x="300" y="74"/>
                            </a:lnTo>
                            <a:lnTo>
                              <a:pt x="304" y="76"/>
                            </a:lnTo>
                            <a:lnTo>
                              <a:pt x="308" y="78"/>
                            </a:lnTo>
                            <a:lnTo>
                              <a:pt x="312" y="78"/>
                            </a:lnTo>
                            <a:lnTo>
                              <a:pt x="313" y="80"/>
                            </a:lnTo>
                            <a:lnTo>
                              <a:pt x="315" y="80"/>
                            </a:lnTo>
                            <a:lnTo>
                              <a:pt x="315" y="80"/>
                            </a:lnTo>
                            <a:lnTo>
                              <a:pt x="315" y="80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2" name="Freeform 21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881188" y="1193801"/>
                        <a:ext cx="176213" cy="68263"/>
                      </a:xfrm>
                      <a:custGeom>
                        <a:avLst/>
                        <a:gdLst>
                          <a:gd name="T0" fmla="*/ 2 w 220"/>
                          <a:gd name="T1" fmla="*/ 32 h 86"/>
                          <a:gd name="T2" fmla="*/ 9 w 220"/>
                          <a:gd name="T3" fmla="*/ 40 h 86"/>
                          <a:gd name="T4" fmla="*/ 17 w 220"/>
                          <a:gd name="T5" fmla="*/ 48 h 86"/>
                          <a:gd name="T6" fmla="*/ 28 w 220"/>
                          <a:gd name="T7" fmla="*/ 55 h 86"/>
                          <a:gd name="T8" fmla="*/ 38 w 220"/>
                          <a:gd name="T9" fmla="*/ 61 h 86"/>
                          <a:gd name="T10" fmla="*/ 43 w 220"/>
                          <a:gd name="T11" fmla="*/ 65 h 86"/>
                          <a:gd name="T12" fmla="*/ 51 w 220"/>
                          <a:gd name="T13" fmla="*/ 70 h 86"/>
                          <a:gd name="T14" fmla="*/ 57 w 220"/>
                          <a:gd name="T15" fmla="*/ 74 h 86"/>
                          <a:gd name="T16" fmla="*/ 64 w 220"/>
                          <a:gd name="T17" fmla="*/ 76 h 86"/>
                          <a:gd name="T18" fmla="*/ 72 w 220"/>
                          <a:gd name="T19" fmla="*/ 80 h 86"/>
                          <a:gd name="T20" fmla="*/ 80 w 220"/>
                          <a:gd name="T21" fmla="*/ 82 h 86"/>
                          <a:gd name="T22" fmla="*/ 87 w 220"/>
                          <a:gd name="T23" fmla="*/ 84 h 86"/>
                          <a:gd name="T24" fmla="*/ 95 w 220"/>
                          <a:gd name="T25" fmla="*/ 84 h 86"/>
                          <a:gd name="T26" fmla="*/ 102 w 220"/>
                          <a:gd name="T27" fmla="*/ 86 h 86"/>
                          <a:gd name="T28" fmla="*/ 110 w 220"/>
                          <a:gd name="T29" fmla="*/ 86 h 86"/>
                          <a:gd name="T30" fmla="*/ 118 w 220"/>
                          <a:gd name="T31" fmla="*/ 86 h 86"/>
                          <a:gd name="T32" fmla="*/ 125 w 220"/>
                          <a:gd name="T33" fmla="*/ 84 h 86"/>
                          <a:gd name="T34" fmla="*/ 133 w 220"/>
                          <a:gd name="T35" fmla="*/ 84 h 86"/>
                          <a:gd name="T36" fmla="*/ 140 w 220"/>
                          <a:gd name="T37" fmla="*/ 82 h 86"/>
                          <a:gd name="T38" fmla="*/ 148 w 220"/>
                          <a:gd name="T39" fmla="*/ 80 h 86"/>
                          <a:gd name="T40" fmla="*/ 154 w 220"/>
                          <a:gd name="T41" fmla="*/ 78 h 86"/>
                          <a:gd name="T42" fmla="*/ 161 w 220"/>
                          <a:gd name="T43" fmla="*/ 76 h 86"/>
                          <a:gd name="T44" fmla="*/ 171 w 220"/>
                          <a:gd name="T45" fmla="*/ 72 h 86"/>
                          <a:gd name="T46" fmla="*/ 182 w 220"/>
                          <a:gd name="T47" fmla="*/ 67 h 86"/>
                          <a:gd name="T48" fmla="*/ 192 w 220"/>
                          <a:gd name="T49" fmla="*/ 59 h 86"/>
                          <a:gd name="T50" fmla="*/ 197 w 220"/>
                          <a:gd name="T51" fmla="*/ 51 h 86"/>
                          <a:gd name="T52" fmla="*/ 205 w 220"/>
                          <a:gd name="T53" fmla="*/ 42 h 86"/>
                          <a:gd name="T54" fmla="*/ 211 w 220"/>
                          <a:gd name="T55" fmla="*/ 34 h 86"/>
                          <a:gd name="T56" fmla="*/ 214 w 220"/>
                          <a:gd name="T57" fmla="*/ 25 h 86"/>
                          <a:gd name="T58" fmla="*/ 216 w 220"/>
                          <a:gd name="T59" fmla="*/ 19 h 86"/>
                          <a:gd name="T60" fmla="*/ 220 w 220"/>
                          <a:gd name="T61" fmla="*/ 12 h 86"/>
                          <a:gd name="T62" fmla="*/ 207 w 220"/>
                          <a:gd name="T63" fmla="*/ 0 h 86"/>
                          <a:gd name="T64" fmla="*/ 205 w 220"/>
                          <a:gd name="T65" fmla="*/ 4 h 86"/>
                          <a:gd name="T66" fmla="*/ 201 w 220"/>
                          <a:gd name="T67" fmla="*/ 10 h 86"/>
                          <a:gd name="T68" fmla="*/ 195 w 220"/>
                          <a:gd name="T69" fmla="*/ 15 h 86"/>
                          <a:gd name="T70" fmla="*/ 190 w 220"/>
                          <a:gd name="T71" fmla="*/ 23 h 86"/>
                          <a:gd name="T72" fmla="*/ 184 w 220"/>
                          <a:gd name="T73" fmla="*/ 31 h 86"/>
                          <a:gd name="T74" fmla="*/ 176 w 220"/>
                          <a:gd name="T75" fmla="*/ 38 h 86"/>
                          <a:gd name="T76" fmla="*/ 171 w 220"/>
                          <a:gd name="T77" fmla="*/ 46 h 86"/>
                          <a:gd name="T78" fmla="*/ 163 w 220"/>
                          <a:gd name="T79" fmla="*/ 50 h 86"/>
                          <a:gd name="T80" fmla="*/ 156 w 220"/>
                          <a:gd name="T81" fmla="*/ 55 h 86"/>
                          <a:gd name="T82" fmla="*/ 146 w 220"/>
                          <a:gd name="T83" fmla="*/ 59 h 86"/>
                          <a:gd name="T84" fmla="*/ 135 w 220"/>
                          <a:gd name="T85" fmla="*/ 61 h 86"/>
                          <a:gd name="T86" fmla="*/ 125 w 220"/>
                          <a:gd name="T87" fmla="*/ 61 h 86"/>
                          <a:gd name="T88" fmla="*/ 112 w 220"/>
                          <a:gd name="T89" fmla="*/ 61 h 86"/>
                          <a:gd name="T90" fmla="*/ 106 w 220"/>
                          <a:gd name="T91" fmla="*/ 61 h 86"/>
                          <a:gd name="T92" fmla="*/ 100 w 220"/>
                          <a:gd name="T93" fmla="*/ 61 h 86"/>
                          <a:gd name="T94" fmla="*/ 93 w 220"/>
                          <a:gd name="T95" fmla="*/ 59 h 86"/>
                          <a:gd name="T96" fmla="*/ 87 w 220"/>
                          <a:gd name="T97" fmla="*/ 59 h 86"/>
                          <a:gd name="T98" fmla="*/ 78 w 220"/>
                          <a:gd name="T99" fmla="*/ 55 h 86"/>
                          <a:gd name="T100" fmla="*/ 68 w 220"/>
                          <a:gd name="T101" fmla="*/ 51 h 86"/>
                          <a:gd name="T102" fmla="*/ 57 w 220"/>
                          <a:gd name="T103" fmla="*/ 46 h 86"/>
                          <a:gd name="T104" fmla="*/ 47 w 220"/>
                          <a:gd name="T105" fmla="*/ 40 h 86"/>
                          <a:gd name="T106" fmla="*/ 38 w 220"/>
                          <a:gd name="T107" fmla="*/ 34 h 86"/>
                          <a:gd name="T108" fmla="*/ 26 w 220"/>
                          <a:gd name="T109" fmla="*/ 29 h 86"/>
                          <a:gd name="T110" fmla="*/ 17 w 220"/>
                          <a:gd name="T111" fmla="*/ 23 h 86"/>
                          <a:gd name="T112" fmla="*/ 11 w 220"/>
                          <a:gd name="T113" fmla="*/ 21 h 86"/>
                          <a:gd name="T114" fmla="*/ 0 w 220"/>
                          <a:gd name="T115" fmla="*/ 32 h 86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  <a:cxn ang="0">
                            <a:pos x="T106" y="T107"/>
                          </a:cxn>
                          <a:cxn ang="0">
                            <a:pos x="T108" y="T109"/>
                          </a:cxn>
                          <a:cxn ang="0">
                            <a:pos x="T110" y="T111"/>
                          </a:cxn>
                          <a:cxn ang="0">
                            <a:pos x="T112" y="T113"/>
                          </a:cxn>
                          <a:cxn ang="0">
                            <a:pos x="T114" y="T115"/>
                          </a:cxn>
                        </a:cxnLst>
                        <a:rect l="0" t="0" r="r" b="b"/>
                        <a:pathLst>
                          <a:path w="220" h="86">
                            <a:moveTo>
                              <a:pt x="0" y="32"/>
                            </a:moveTo>
                            <a:lnTo>
                              <a:pt x="2" y="32"/>
                            </a:lnTo>
                            <a:lnTo>
                              <a:pt x="5" y="38"/>
                            </a:lnTo>
                            <a:lnTo>
                              <a:pt x="9" y="40"/>
                            </a:lnTo>
                            <a:lnTo>
                              <a:pt x="13" y="44"/>
                            </a:lnTo>
                            <a:lnTo>
                              <a:pt x="17" y="48"/>
                            </a:lnTo>
                            <a:lnTo>
                              <a:pt x="23" y="51"/>
                            </a:lnTo>
                            <a:lnTo>
                              <a:pt x="28" y="55"/>
                            </a:lnTo>
                            <a:lnTo>
                              <a:pt x="34" y="59"/>
                            </a:lnTo>
                            <a:lnTo>
                              <a:pt x="38" y="61"/>
                            </a:lnTo>
                            <a:lnTo>
                              <a:pt x="42" y="63"/>
                            </a:lnTo>
                            <a:lnTo>
                              <a:pt x="43" y="65"/>
                            </a:lnTo>
                            <a:lnTo>
                              <a:pt x="47" y="69"/>
                            </a:lnTo>
                            <a:lnTo>
                              <a:pt x="51" y="70"/>
                            </a:lnTo>
                            <a:lnTo>
                              <a:pt x="55" y="72"/>
                            </a:lnTo>
                            <a:lnTo>
                              <a:pt x="57" y="74"/>
                            </a:lnTo>
                            <a:lnTo>
                              <a:pt x="61" y="76"/>
                            </a:lnTo>
                            <a:lnTo>
                              <a:pt x="64" y="76"/>
                            </a:lnTo>
                            <a:lnTo>
                              <a:pt x="68" y="78"/>
                            </a:lnTo>
                            <a:lnTo>
                              <a:pt x="72" y="80"/>
                            </a:lnTo>
                            <a:lnTo>
                              <a:pt x="76" y="82"/>
                            </a:lnTo>
                            <a:lnTo>
                              <a:pt x="80" y="82"/>
                            </a:lnTo>
                            <a:lnTo>
                              <a:pt x="83" y="84"/>
                            </a:lnTo>
                            <a:lnTo>
                              <a:pt x="87" y="84"/>
                            </a:lnTo>
                            <a:lnTo>
                              <a:pt x="91" y="84"/>
                            </a:lnTo>
                            <a:lnTo>
                              <a:pt x="95" y="84"/>
                            </a:lnTo>
                            <a:lnTo>
                              <a:pt x="99" y="84"/>
                            </a:lnTo>
                            <a:lnTo>
                              <a:pt x="102" y="86"/>
                            </a:lnTo>
                            <a:lnTo>
                              <a:pt x="106" y="86"/>
                            </a:lnTo>
                            <a:lnTo>
                              <a:pt x="110" y="86"/>
                            </a:lnTo>
                            <a:lnTo>
                              <a:pt x="114" y="86"/>
                            </a:lnTo>
                            <a:lnTo>
                              <a:pt x="118" y="86"/>
                            </a:lnTo>
                            <a:lnTo>
                              <a:pt x="121" y="86"/>
                            </a:lnTo>
                            <a:lnTo>
                              <a:pt x="125" y="84"/>
                            </a:lnTo>
                            <a:lnTo>
                              <a:pt x="129" y="84"/>
                            </a:lnTo>
                            <a:lnTo>
                              <a:pt x="133" y="84"/>
                            </a:lnTo>
                            <a:lnTo>
                              <a:pt x="137" y="84"/>
                            </a:lnTo>
                            <a:lnTo>
                              <a:pt x="140" y="82"/>
                            </a:lnTo>
                            <a:lnTo>
                              <a:pt x="144" y="82"/>
                            </a:lnTo>
                            <a:lnTo>
                              <a:pt x="148" y="80"/>
                            </a:lnTo>
                            <a:lnTo>
                              <a:pt x="152" y="80"/>
                            </a:lnTo>
                            <a:lnTo>
                              <a:pt x="154" y="78"/>
                            </a:lnTo>
                            <a:lnTo>
                              <a:pt x="157" y="78"/>
                            </a:lnTo>
                            <a:lnTo>
                              <a:pt x="161" y="76"/>
                            </a:lnTo>
                            <a:lnTo>
                              <a:pt x="165" y="74"/>
                            </a:lnTo>
                            <a:lnTo>
                              <a:pt x="171" y="72"/>
                            </a:lnTo>
                            <a:lnTo>
                              <a:pt x="176" y="70"/>
                            </a:lnTo>
                            <a:lnTo>
                              <a:pt x="182" y="67"/>
                            </a:lnTo>
                            <a:lnTo>
                              <a:pt x="186" y="63"/>
                            </a:lnTo>
                            <a:lnTo>
                              <a:pt x="192" y="59"/>
                            </a:lnTo>
                            <a:lnTo>
                              <a:pt x="195" y="55"/>
                            </a:lnTo>
                            <a:lnTo>
                              <a:pt x="197" y="51"/>
                            </a:lnTo>
                            <a:lnTo>
                              <a:pt x="201" y="48"/>
                            </a:lnTo>
                            <a:lnTo>
                              <a:pt x="205" y="42"/>
                            </a:lnTo>
                            <a:lnTo>
                              <a:pt x="207" y="38"/>
                            </a:lnTo>
                            <a:lnTo>
                              <a:pt x="211" y="34"/>
                            </a:lnTo>
                            <a:lnTo>
                              <a:pt x="213" y="31"/>
                            </a:lnTo>
                            <a:lnTo>
                              <a:pt x="214" y="25"/>
                            </a:lnTo>
                            <a:lnTo>
                              <a:pt x="216" y="21"/>
                            </a:lnTo>
                            <a:lnTo>
                              <a:pt x="216" y="19"/>
                            </a:lnTo>
                            <a:lnTo>
                              <a:pt x="218" y="15"/>
                            </a:lnTo>
                            <a:lnTo>
                              <a:pt x="220" y="12"/>
                            </a:lnTo>
                            <a:lnTo>
                              <a:pt x="220" y="12"/>
                            </a:lnTo>
                            <a:lnTo>
                              <a:pt x="207" y="0"/>
                            </a:lnTo>
                            <a:lnTo>
                              <a:pt x="207" y="2"/>
                            </a:lnTo>
                            <a:lnTo>
                              <a:pt x="205" y="4"/>
                            </a:lnTo>
                            <a:lnTo>
                              <a:pt x="201" y="6"/>
                            </a:lnTo>
                            <a:lnTo>
                              <a:pt x="201" y="10"/>
                            </a:lnTo>
                            <a:lnTo>
                              <a:pt x="197" y="13"/>
                            </a:lnTo>
                            <a:lnTo>
                              <a:pt x="195" y="15"/>
                            </a:lnTo>
                            <a:lnTo>
                              <a:pt x="192" y="19"/>
                            </a:lnTo>
                            <a:lnTo>
                              <a:pt x="190" y="23"/>
                            </a:lnTo>
                            <a:lnTo>
                              <a:pt x="186" y="27"/>
                            </a:lnTo>
                            <a:lnTo>
                              <a:pt x="184" y="31"/>
                            </a:lnTo>
                            <a:lnTo>
                              <a:pt x="180" y="34"/>
                            </a:lnTo>
                            <a:lnTo>
                              <a:pt x="176" y="38"/>
                            </a:lnTo>
                            <a:lnTo>
                              <a:pt x="175" y="42"/>
                            </a:lnTo>
                            <a:lnTo>
                              <a:pt x="171" y="46"/>
                            </a:lnTo>
                            <a:lnTo>
                              <a:pt x="167" y="48"/>
                            </a:lnTo>
                            <a:lnTo>
                              <a:pt x="163" y="50"/>
                            </a:lnTo>
                            <a:lnTo>
                              <a:pt x="159" y="53"/>
                            </a:lnTo>
                            <a:lnTo>
                              <a:pt x="156" y="55"/>
                            </a:lnTo>
                            <a:lnTo>
                              <a:pt x="150" y="57"/>
                            </a:lnTo>
                            <a:lnTo>
                              <a:pt x="146" y="59"/>
                            </a:lnTo>
                            <a:lnTo>
                              <a:pt x="140" y="61"/>
                            </a:lnTo>
                            <a:lnTo>
                              <a:pt x="135" y="61"/>
                            </a:lnTo>
                            <a:lnTo>
                              <a:pt x="129" y="61"/>
                            </a:lnTo>
                            <a:lnTo>
                              <a:pt x="125" y="61"/>
                            </a:lnTo>
                            <a:lnTo>
                              <a:pt x="118" y="61"/>
                            </a:lnTo>
                            <a:lnTo>
                              <a:pt x="112" y="61"/>
                            </a:lnTo>
                            <a:lnTo>
                              <a:pt x="110" y="61"/>
                            </a:lnTo>
                            <a:lnTo>
                              <a:pt x="106" y="61"/>
                            </a:lnTo>
                            <a:lnTo>
                              <a:pt x="102" y="61"/>
                            </a:lnTo>
                            <a:lnTo>
                              <a:pt x="100" y="61"/>
                            </a:lnTo>
                            <a:lnTo>
                              <a:pt x="97" y="59"/>
                            </a:lnTo>
                            <a:lnTo>
                              <a:pt x="93" y="59"/>
                            </a:lnTo>
                            <a:lnTo>
                              <a:pt x="89" y="59"/>
                            </a:lnTo>
                            <a:lnTo>
                              <a:pt x="87" y="59"/>
                            </a:lnTo>
                            <a:lnTo>
                              <a:pt x="81" y="57"/>
                            </a:lnTo>
                            <a:lnTo>
                              <a:pt x="78" y="55"/>
                            </a:lnTo>
                            <a:lnTo>
                              <a:pt x="72" y="53"/>
                            </a:lnTo>
                            <a:lnTo>
                              <a:pt x="68" y="51"/>
                            </a:lnTo>
                            <a:lnTo>
                              <a:pt x="62" y="50"/>
                            </a:lnTo>
                            <a:lnTo>
                              <a:pt x="57" y="46"/>
                            </a:lnTo>
                            <a:lnTo>
                              <a:pt x="53" y="44"/>
                            </a:lnTo>
                            <a:lnTo>
                              <a:pt x="47" y="40"/>
                            </a:lnTo>
                            <a:lnTo>
                              <a:pt x="42" y="36"/>
                            </a:lnTo>
                            <a:lnTo>
                              <a:pt x="38" y="34"/>
                            </a:lnTo>
                            <a:lnTo>
                              <a:pt x="32" y="31"/>
                            </a:lnTo>
                            <a:lnTo>
                              <a:pt x="26" y="29"/>
                            </a:lnTo>
                            <a:lnTo>
                              <a:pt x="23" y="25"/>
                            </a:lnTo>
                            <a:lnTo>
                              <a:pt x="17" y="23"/>
                            </a:lnTo>
                            <a:lnTo>
                              <a:pt x="13" y="21"/>
                            </a:lnTo>
                            <a:lnTo>
                              <a:pt x="11" y="21"/>
                            </a:lnTo>
                            <a:lnTo>
                              <a:pt x="0" y="32"/>
                            </a:lnTo>
                            <a:lnTo>
                              <a:pt x="0" y="32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3" name="Freeform 21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70126" y="1206501"/>
                        <a:ext cx="68263" cy="68263"/>
                      </a:xfrm>
                      <a:custGeom>
                        <a:avLst/>
                        <a:gdLst>
                          <a:gd name="T0" fmla="*/ 38 w 85"/>
                          <a:gd name="T1" fmla="*/ 88 h 88"/>
                          <a:gd name="T2" fmla="*/ 30 w 85"/>
                          <a:gd name="T3" fmla="*/ 86 h 88"/>
                          <a:gd name="T4" fmla="*/ 23 w 85"/>
                          <a:gd name="T5" fmla="*/ 82 h 88"/>
                          <a:gd name="T6" fmla="*/ 15 w 85"/>
                          <a:gd name="T7" fmla="*/ 78 h 88"/>
                          <a:gd name="T8" fmla="*/ 9 w 85"/>
                          <a:gd name="T9" fmla="*/ 73 h 88"/>
                          <a:gd name="T10" fmla="*/ 4 w 85"/>
                          <a:gd name="T11" fmla="*/ 65 h 88"/>
                          <a:gd name="T12" fmla="*/ 0 w 85"/>
                          <a:gd name="T13" fmla="*/ 57 h 88"/>
                          <a:gd name="T14" fmla="*/ 0 w 85"/>
                          <a:gd name="T15" fmla="*/ 50 h 88"/>
                          <a:gd name="T16" fmla="*/ 0 w 85"/>
                          <a:gd name="T17" fmla="*/ 40 h 88"/>
                          <a:gd name="T18" fmla="*/ 0 w 85"/>
                          <a:gd name="T19" fmla="*/ 33 h 88"/>
                          <a:gd name="T20" fmla="*/ 4 w 85"/>
                          <a:gd name="T21" fmla="*/ 25 h 88"/>
                          <a:gd name="T22" fmla="*/ 9 w 85"/>
                          <a:gd name="T23" fmla="*/ 17 h 88"/>
                          <a:gd name="T24" fmla="*/ 15 w 85"/>
                          <a:gd name="T25" fmla="*/ 12 h 88"/>
                          <a:gd name="T26" fmla="*/ 23 w 85"/>
                          <a:gd name="T27" fmla="*/ 6 h 88"/>
                          <a:gd name="T28" fmla="*/ 30 w 85"/>
                          <a:gd name="T29" fmla="*/ 2 h 88"/>
                          <a:gd name="T30" fmla="*/ 38 w 85"/>
                          <a:gd name="T31" fmla="*/ 0 h 88"/>
                          <a:gd name="T32" fmla="*/ 47 w 85"/>
                          <a:gd name="T33" fmla="*/ 0 h 88"/>
                          <a:gd name="T34" fmla="*/ 55 w 85"/>
                          <a:gd name="T35" fmla="*/ 2 h 88"/>
                          <a:gd name="T36" fmla="*/ 63 w 85"/>
                          <a:gd name="T37" fmla="*/ 6 h 88"/>
                          <a:gd name="T38" fmla="*/ 70 w 85"/>
                          <a:gd name="T39" fmla="*/ 12 h 88"/>
                          <a:gd name="T40" fmla="*/ 76 w 85"/>
                          <a:gd name="T41" fmla="*/ 17 h 88"/>
                          <a:gd name="T42" fmla="*/ 80 w 85"/>
                          <a:gd name="T43" fmla="*/ 25 h 88"/>
                          <a:gd name="T44" fmla="*/ 84 w 85"/>
                          <a:gd name="T45" fmla="*/ 33 h 88"/>
                          <a:gd name="T46" fmla="*/ 85 w 85"/>
                          <a:gd name="T47" fmla="*/ 40 h 88"/>
                          <a:gd name="T48" fmla="*/ 85 w 85"/>
                          <a:gd name="T49" fmla="*/ 50 h 88"/>
                          <a:gd name="T50" fmla="*/ 84 w 85"/>
                          <a:gd name="T51" fmla="*/ 57 h 88"/>
                          <a:gd name="T52" fmla="*/ 80 w 85"/>
                          <a:gd name="T53" fmla="*/ 65 h 88"/>
                          <a:gd name="T54" fmla="*/ 76 w 85"/>
                          <a:gd name="T55" fmla="*/ 73 h 88"/>
                          <a:gd name="T56" fmla="*/ 70 w 85"/>
                          <a:gd name="T57" fmla="*/ 78 h 88"/>
                          <a:gd name="T58" fmla="*/ 63 w 85"/>
                          <a:gd name="T59" fmla="*/ 82 h 88"/>
                          <a:gd name="T60" fmla="*/ 55 w 85"/>
                          <a:gd name="T61" fmla="*/ 86 h 88"/>
                          <a:gd name="T62" fmla="*/ 47 w 85"/>
                          <a:gd name="T63" fmla="*/ 88 h 88"/>
                          <a:gd name="T64" fmla="*/ 44 w 85"/>
                          <a:gd name="T65" fmla="*/ 88 h 88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</a:cxnLst>
                        <a:rect l="0" t="0" r="r" b="b"/>
                        <a:pathLst>
                          <a:path w="85" h="88">
                            <a:moveTo>
                              <a:pt x="44" y="88"/>
                            </a:moveTo>
                            <a:lnTo>
                              <a:pt x="38" y="88"/>
                            </a:lnTo>
                            <a:lnTo>
                              <a:pt x="34" y="86"/>
                            </a:lnTo>
                            <a:lnTo>
                              <a:pt x="30" y="86"/>
                            </a:lnTo>
                            <a:lnTo>
                              <a:pt x="27" y="84"/>
                            </a:lnTo>
                            <a:lnTo>
                              <a:pt x="23" y="82"/>
                            </a:lnTo>
                            <a:lnTo>
                              <a:pt x="19" y="80"/>
                            </a:lnTo>
                            <a:lnTo>
                              <a:pt x="15" y="78"/>
                            </a:lnTo>
                            <a:lnTo>
                              <a:pt x="13" y="74"/>
                            </a:lnTo>
                            <a:lnTo>
                              <a:pt x="9" y="73"/>
                            </a:lnTo>
                            <a:lnTo>
                              <a:pt x="6" y="69"/>
                            </a:lnTo>
                            <a:lnTo>
                              <a:pt x="4" y="65"/>
                            </a:lnTo>
                            <a:lnTo>
                              <a:pt x="2" y="61"/>
                            </a:lnTo>
                            <a:lnTo>
                              <a:pt x="0" y="57"/>
                            </a:lnTo>
                            <a:lnTo>
                              <a:pt x="0" y="54"/>
                            </a:lnTo>
                            <a:lnTo>
                              <a:pt x="0" y="50"/>
                            </a:lnTo>
                            <a:lnTo>
                              <a:pt x="0" y="46"/>
                            </a:lnTo>
                            <a:lnTo>
                              <a:pt x="0" y="40"/>
                            </a:lnTo>
                            <a:lnTo>
                              <a:pt x="0" y="36"/>
                            </a:lnTo>
                            <a:lnTo>
                              <a:pt x="0" y="33"/>
                            </a:lnTo>
                            <a:lnTo>
                              <a:pt x="2" y="29"/>
                            </a:lnTo>
                            <a:lnTo>
                              <a:pt x="4" y="25"/>
                            </a:lnTo>
                            <a:lnTo>
                              <a:pt x="6" y="21"/>
                            </a:lnTo>
                            <a:lnTo>
                              <a:pt x="9" y="17"/>
                            </a:lnTo>
                            <a:lnTo>
                              <a:pt x="13" y="14"/>
                            </a:lnTo>
                            <a:lnTo>
                              <a:pt x="15" y="12"/>
                            </a:lnTo>
                            <a:lnTo>
                              <a:pt x="19" y="8"/>
                            </a:lnTo>
                            <a:lnTo>
                              <a:pt x="23" y="6"/>
                            </a:lnTo>
                            <a:lnTo>
                              <a:pt x="27" y="4"/>
                            </a:lnTo>
                            <a:lnTo>
                              <a:pt x="30" y="2"/>
                            </a:lnTo>
                            <a:lnTo>
                              <a:pt x="34" y="0"/>
                            </a:lnTo>
                            <a:lnTo>
                              <a:pt x="38" y="0"/>
                            </a:lnTo>
                            <a:lnTo>
                              <a:pt x="44" y="0"/>
                            </a:lnTo>
                            <a:lnTo>
                              <a:pt x="47" y="0"/>
                            </a:lnTo>
                            <a:lnTo>
                              <a:pt x="51" y="0"/>
                            </a:lnTo>
                            <a:lnTo>
                              <a:pt x="55" y="2"/>
                            </a:lnTo>
                            <a:lnTo>
                              <a:pt x="61" y="4"/>
                            </a:lnTo>
                            <a:lnTo>
                              <a:pt x="63" y="6"/>
                            </a:lnTo>
                            <a:lnTo>
                              <a:pt x="66" y="8"/>
                            </a:lnTo>
                            <a:lnTo>
                              <a:pt x="70" y="12"/>
                            </a:lnTo>
                            <a:lnTo>
                              <a:pt x="74" y="14"/>
                            </a:lnTo>
                            <a:lnTo>
                              <a:pt x="76" y="17"/>
                            </a:lnTo>
                            <a:lnTo>
                              <a:pt x="78" y="21"/>
                            </a:lnTo>
                            <a:lnTo>
                              <a:pt x="80" y="25"/>
                            </a:lnTo>
                            <a:lnTo>
                              <a:pt x="82" y="29"/>
                            </a:lnTo>
                            <a:lnTo>
                              <a:pt x="84" y="33"/>
                            </a:lnTo>
                            <a:lnTo>
                              <a:pt x="85" y="36"/>
                            </a:lnTo>
                            <a:lnTo>
                              <a:pt x="85" y="40"/>
                            </a:lnTo>
                            <a:lnTo>
                              <a:pt x="85" y="46"/>
                            </a:lnTo>
                            <a:lnTo>
                              <a:pt x="85" y="50"/>
                            </a:lnTo>
                            <a:lnTo>
                              <a:pt x="85" y="54"/>
                            </a:lnTo>
                            <a:lnTo>
                              <a:pt x="84" y="57"/>
                            </a:lnTo>
                            <a:lnTo>
                              <a:pt x="82" y="61"/>
                            </a:lnTo>
                            <a:lnTo>
                              <a:pt x="80" y="65"/>
                            </a:lnTo>
                            <a:lnTo>
                              <a:pt x="78" y="69"/>
                            </a:lnTo>
                            <a:lnTo>
                              <a:pt x="76" y="73"/>
                            </a:lnTo>
                            <a:lnTo>
                              <a:pt x="74" y="74"/>
                            </a:lnTo>
                            <a:lnTo>
                              <a:pt x="70" y="78"/>
                            </a:lnTo>
                            <a:lnTo>
                              <a:pt x="66" y="80"/>
                            </a:lnTo>
                            <a:lnTo>
                              <a:pt x="63" y="82"/>
                            </a:lnTo>
                            <a:lnTo>
                              <a:pt x="61" y="84"/>
                            </a:lnTo>
                            <a:lnTo>
                              <a:pt x="55" y="86"/>
                            </a:lnTo>
                            <a:lnTo>
                              <a:pt x="51" y="86"/>
                            </a:lnTo>
                            <a:lnTo>
                              <a:pt x="47" y="88"/>
                            </a:lnTo>
                            <a:lnTo>
                              <a:pt x="44" y="88"/>
                            </a:lnTo>
                            <a:lnTo>
                              <a:pt x="44" y="88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4" name="Freeform 21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95513" y="1165226"/>
                        <a:ext cx="252413" cy="73025"/>
                      </a:xfrm>
                      <a:custGeom>
                        <a:avLst/>
                        <a:gdLst>
                          <a:gd name="T0" fmla="*/ 8 w 317"/>
                          <a:gd name="T1" fmla="*/ 72 h 91"/>
                          <a:gd name="T2" fmla="*/ 17 w 317"/>
                          <a:gd name="T3" fmla="*/ 63 h 91"/>
                          <a:gd name="T4" fmla="*/ 32 w 317"/>
                          <a:gd name="T5" fmla="*/ 51 h 91"/>
                          <a:gd name="T6" fmla="*/ 46 w 317"/>
                          <a:gd name="T7" fmla="*/ 38 h 91"/>
                          <a:gd name="T8" fmla="*/ 63 w 317"/>
                          <a:gd name="T9" fmla="*/ 27 h 91"/>
                          <a:gd name="T10" fmla="*/ 80 w 317"/>
                          <a:gd name="T11" fmla="*/ 17 h 91"/>
                          <a:gd name="T12" fmla="*/ 95 w 317"/>
                          <a:gd name="T13" fmla="*/ 11 h 91"/>
                          <a:gd name="T14" fmla="*/ 104 w 317"/>
                          <a:gd name="T15" fmla="*/ 8 h 91"/>
                          <a:gd name="T16" fmla="*/ 118 w 317"/>
                          <a:gd name="T17" fmla="*/ 4 h 91"/>
                          <a:gd name="T18" fmla="*/ 127 w 317"/>
                          <a:gd name="T19" fmla="*/ 2 h 91"/>
                          <a:gd name="T20" fmla="*/ 142 w 317"/>
                          <a:gd name="T21" fmla="*/ 0 h 91"/>
                          <a:gd name="T22" fmla="*/ 152 w 317"/>
                          <a:gd name="T23" fmla="*/ 2 h 91"/>
                          <a:gd name="T24" fmla="*/ 167 w 317"/>
                          <a:gd name="T25" fmla="*/ 6 h 91"/>
                          <a:gd name="T26" fmla="*/ 182 w 317"/>
                          <a:gd name="T27" fmla="*/ 13 h 91"/>
                          <a:gd name="T28" fmla="*/ 196 w 317"/>
                          <a:gd name="T29" fmla="*/ 23 h 91"/>
                          <a:gd name="T30" fmla="*/ 209 w 317"/>
                          <a:gd name="T31" fmla="*/ 32 h 91"/>
                          <a:gd name="T32" fmla="*/ 220 w 317"/>
                          <a:gd name="T33" fmla="*/ 44 h 91"/>
                          <a:gd name="T34" fmla="*/ 232 w 317"/>
                          <a:gd name="T35" fmla="*/ 51 h 91"/>
                          <a:gd name="T36" fmla="*/ 243 w 317"/>
                          <a:gd name="T37" fmla="*/ 59 h 91"/>
                          <a:gd name="T38" fmla="*/ 258 w 317"/>
                          <a:gd name="T39" fmla="*/ 65 h 91"/>
                          <a:gd name="T40" fmla="*/ 270 w 317"/>
                          <a:gd name="T41" fmla="*/ 65 h 91"/>
                          <a:gd name="T42" fmla="*/ 281 w 317"/>
                          <a:gd name="T43" fmla="*/ 63 h 91"/>
                          <a:gd name="T44" fmla="*/ 294 w 317"/>
                          <a:gd name="T45" fmla="*/ 63 h 91"/>
                          <a:gd name="T46" fmla="*/ 304 w 317"/>
                          <a:gd name="T47" fmla="*/ 63 h 91"/>
                          <a:gd name="T48" fmla="*/ 315 w 317"/>
                          <a:gd name="T49" fmla="*/ 63 h 91"/>
                          <a:gd name="T50" fmla="*/ 312 w 317"/>
                          <a:gd name="T51" fmla="*/ 67 h 91"/>
                          <a:gd name="T52" fmla="*/ 304 w 317"/>
                          <a:gd name="T53" fmla="*/ 74 h 91"/>
                          <a:gd name="T54" fmla="*/ 293 w 317"/>
                          <a:gd name="T55" fmla="*/ 82 h 91"/>
                          <a:gd name="T56" fmla="*/ 281 w 317"/>
                          <a:gd name="T57" fmla="*/ 87 h 91"/>
                          <a:gd name="T58" fmla="*/ 268 w 317"/>
                          <a:gd name="T59" fmla="*/ 91 h 91"/>
                          <a:gd name="T60" fmla="*/ 256 w 317"/>
                          <a:gd name="T61" fmla="*/ 89 h 91"/>
                          <a:gd name="T62" fmla="*/ 245 w 317"/>
                          <a:gd name="T63" fmla="*/ 87 h 91"/>
                          <a:gd name="T64" fmla="*/ 234 w 317"/>
                          <a:gd name="T65" fmla="*/ 82 h 91"/>
                          <a:gd name="T66" fmla="*/ 224 w 317"/>
                          <a:gd name="T67" fmla="*/ 76 h 91"/>
                          <a:gd name="T68" fmla="*/ 211 w 317"/>
                          <a:gd name="T69" fmla="*/ 67 h 91"/>
                          <a:gd name="T70" fmla="*/ 198 w 317"/>
                          <a:gd name="T71" fmla="*/ 59 h 91"/>
                          <a:gd name="T72" fmla="*/ 184 w 317"/>
                          <a:gd name="T73" fmla="*/ 49 h 91"/>
                          <a:gd name="T74" fmla="*/ 173 w 317"/>
                          <a:gd name="T75" fmla="*/ 42 h 91"/>
                          <a:gd name="T76" fmla="*/ 160 w 317"/>
                          <a:gd name="T77" fmla="*/ 36 h 91"/>
                          <a:gd name="T78" fmla="*/ 148 w 317"/>
                          <a:gd name="T79" fmla="*/ 32 h 91"/>
                          <a:gd name="T80" fmla="*/ 137 w 317"/>
                          <a:gd name="T81" fmla="*/ 30 h 91"/>
                          <a:gd name="T82" fmla="*/ 127 w 317"/>
                          <a:gd name="T83" fmla="*/ 32 h 91"/>
                          <a:gd name="T84" fmla="*/ 114 w 317"/>
                          <a:gd name="T85" fmla="*/ 34 h 91"/>
                          <a:gd name="T86" fmla="*/ 101 w 317"/>
                          <a:gd name="T87" fmla="*/ 38 h 91"/>
                          <a:gd name="T88" fmla="*/ 87 w 317"/>
                          <a:gd name="T89" fmla="*/ 44 h 91"/>
                          <a:gd name="T90" fmla="*/ 72 w 317"/>
                          <a:gd name="T91" fmla="*/ 51 h 91"/>
                          <a:gd name="T92" fmla="*/ 57 w 317"/>
                          <a:gd name="T93" fmla="*/ 57 h 91"/>
                          <a:gd name="T94" fmla="*/ 49 w 317"/>
                          <a:gd name="T95" fmla="*/ 61 h 91"/>
                          <a:gd name="T96" fmla="*/ 40 w 317"/>
                          <a:gd name="T97" fmla="*/ 63 h 91"/>
                          <a:gd name="T98" fmla="*/ 25 w 317"/>
                          <a:gd name="T99" fmla="*/ 70 h 91"/>
                          <a:gd name="T100" fmla="*/ 9 w 317"/>
                          <a:gd name="T101" fmla="*/ 76 h 91"/>
                          <a:gd name="T102" fmla="*/ 0 w 317"/>
                          <a:gd name="T103" fmla="*/ 80 h 91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</a:cxnLst>
                        <a:rect l="0" t="0" r="r" b="b"/>
                        <a:pathLst>
                          <a:path w="317" h="91">
                            <a:moveTo>
                              <a:pt x="0" y="80"/>
                            </a:moveTo>
                            <a:lnTo>
                              <a:pt x="4" y="76"/>
                            </a:lnTo>
                            <a:lnTo>
                              <a:pt x="8" y="72"/>
                            </a:lnTo>
                            <a:lnTo>
                              <a:pt x="9" y="70"/>
                            </a:lnTo>
                            <a:lnTo>
                              <a:pt x="13" y="67"/>
                            </a:lnTo>
                            <a:lnTo>
                              <a:pt x="17" y="63"/>
                            </a:lnTo>
                            <a:lnTo>
                              <a:pt x="23" y="59"/>
                            </a:lnTo>
                            <a:lnTo>
                              <a:pt x="27" y="55"/>
                            </a:lnTo>
                            <a:lnTo>
                              <a:pt x="32" y="51"/>
                            </a:lnTo>
                            <a:lnTo>
                              <a:pt x="36" y="48"/>
                            </a:lnTo>
                            <a:lnTo>
                              <a:pt x="42" y="42"/>
                            </a:lnTo>
                            <a:lnTo>
                              <a:pt x="46" y="38"/>
                            </a:lnTo>
                            <a:lnTo>
                              <a:pt x="51" y="34"/>
                            </a:lnTo>
                            <a:lnTo>
                              <a:pt x="57" y="30"/>
                            </a:lnTo>
                            <a:lnTo>
                              <a:pt x="63" y="27"/>
                            </a:lnTo>
                            <a:lnTo>
                              <a:pt x="68" y="23"/>
                            </a:lnTo>
                            <a:lnTo>
                              <a:pt x="74" y="21"/>
                            </a:lnTo>
                            <a:lnTo>
                              <a:pt x="80" y="17"/>
                            </a:lnTo>
                            <a:lnTo>
                              <a:pt x="85" y="15"/>
                            </a:lnTo>
                            <a:lnTo>
                              <a:pt x="91" y="13"/>
                            </a:lnTo>
                            <a:lnTo>
                              <a:pt x="95" y="11"/>
                            </a:lnTo>
                            <a:lnTo>
                              <a:pt x="97" y="10"/>
                            </a:lnTo>
                            <a:lnTo>
                              <a:pt x="101" y="8"/>
                            </a:lnTo>
                            <a:lnTo>
                              <a:pt x="104" y="8"/>
                            </a:lnTo>
                            <a:lnTo>
                              <a:pt x="108" y="6"/>
                            </a:lnTo>
                            <a:lnTo>
                              <a:pt x="116" y="4"/>
                            </a:lnTo>
                            <a:lnTo>
                              <a:pt x="118" y="4"/>
                            </a:lnTo>
                            <a:lnTo>
                              <a:pt x="122" y="4"/>
                            </a:lnTo>
                            <a:lnTo>
                              <a:pt x="123" y="2"/>
                            </a:lnTo>
                            <a:lnTo>
                              <a:pt x="127" y="2"/>
                            </a:lnTo>
                            <a:lnTo>
                              <a:pt x="133" y="2"/>
                            </a:lnTo>
                            <a:lnTo>
                              <a:pt x="139" y="2"/>
                            </a:lnTo>
                            <a:lnTo>
                              <a:pt x="142" y="0"/>
                            </a:lnTo>
                            <a:lnTo>
                              <a:pt x="146" y="0"/>
                            </a:lnTo>
                            <a:lnTo>
                              <a:pt x="148" y="2"/>
                            </a:lnTo>
                            <a:lnTo>
                              <a:pt x="152" y="2"/>
                            </a:lnTo>
                            <a:lnTo>
                              <a:pt x="156" y="2"/>
                            </a:lnTo>
                            <a:lnTo>
                              <a:pt x="161" y="4"/>
                            </a:lnTo>
                            <a:lnTo>
                              <a:pt x="167" y="6"/>
                            </a:lnTo>
                            <a:lnTo>
                              <a:pt x="173" y="8"/>
                            </a:lnTo>
                            <a:lnTo>
                              <a:pt x="177" y="10"/>
                            </a:lnTo>
                            <a:lnTo>
                              <a:pt x="182" y="13"/>
                            </a:lnTo>
                            <a:lnTo>
                              <a:pt x="186" y="17"/>
                            </a:lnTo>
                            <a:lnTo>
                              <a:pt x="192" y="19"/>
                            </a:lnTo>
                            <a:lnTo>
                              <a:pt x="196" y="23"/>
                            </a:lnTo>
                            <a:lnTo>
                              <a:pt x="199" y="27"/>
                            </a:lnTo>
                            <a:lnTo>
                              <a:pt x="205" y="30"/>
                            </a:lnTo>
                            <a:lnTo>
                              <a:pt x="209" y="32"/>
                            </a:lnTo>
                            <a:lnTo>
                              <a:pt x="213" y="36"/>
                            </a:lnTo>
                            <a:lnTo>
                              <a:pt x="217" y="40"/>
                            </a:lnTo>
                            <a:lnTo>
                              <a:pt x="220" y="44"/>
                            </a:lnTo>
                            <a:lnTo>
                              <a:pt x="226" y="48"/>
                            </a:lnTo>
                            <a:lnTo>
                              <a:pt x="228" y="49"/>
                            </a:lnTo>
                            <a:lnTo>
                              <a:pt x="232" y="51"/>
                            </a:lnTo>
                            <a:lnTo>
                              <a:pt x="236" y="53"/>
                            </a:lnTo>
                            <a:lnTo>
                              <a:pt x="239" y="55"/>
                            </a:lnTo>
                            <a:lnTo>
                              <a:pt x="243" y="59"/>
                            </a:lnTo>
                            <a:lnTo>
                              <a:pt x="249" y="63"/>
                            </a:lnTo>
                            <a:lnTo>
                              <a:pt x="253" y="63"/>
                            </a:lnTo>
                            <a:lnTo>
                              <a:pt x="258" y="65"/>
                            </a:lnTo>
                            <a:lnTo>
                              <a:pt x="262" y="65"/>
                            </a:lnTo>
                            <a:lnTo>
                              <a:pt x="268" y="65"/>
                            </a:lnTo>
                            <a:lnTo>
                              <a:pt x="270" y="65"/>
                            </a:lnTo>
                            <a:lnTo>
                              <a:pt x="274" y="63"/>
                            </a:lnTo>
                            <a:lnTo>
                              <a:pt x="277" y="63"/>
                            </a:lnTo>
                            <a:lnTo>
                              <a:pt x="281" y="63"/>
                            </a:lnTo>
                            <a:lnTo>
                              <a:pt x="285" y="63"/>
                            </a:lnTo>
                            <a:lnTo>
                              <a:pt x="291" y="63"/>
                            </a:lnTo>
                            <a:lnTo>
                              <a:pt x="294" y="63"/>
                            </a:lnTo>
                            <a:lnTo>
                              <a:pt x="298" y="63"/>
                            </a:lnTo>
                            <a:lnTo>
                              <a:pt x="302" y="63"/>
                            </a:lnTo>
                            <a:lnTo>
                              <a:pt x="304" y="63"/>
                            </a:lnTo>
                            <a:lnTo>
                              <a:pt x="308" y="63"/>
                            </a:lnTo>
                            <a:lnTo>
                              <a:pt x="312" y="63"/>
                            </a:lnTo>
                            <a:lnTo>
                              <a:pt x="315" y="63"/>
                            </a:lnTo>
                            <a:lnTo>
                              <a:pt x="317" y="63"/>
                            </a:lnTo>
                            <a:lnTo>
                              <a:pt x="315" y="63"/>
                            </a:lnTo>
                            <a:lnTo>
                              <a:pt x="312" y="67"/>
                            </a:lnTo>
                            <a:lnTo>
                              <a:pt x="310" y="68"/>
                            </a:lnTo>
                            <a:lnTo>
                              <a:pt x="308" y="72"/>
                            </a:lnTo>
                            <a:lnTo>
                              <a:pt x="304" y="74"/>
                            </a:lnTo>
                            <a:lnTo>
                              <a:pt x="300" y="76"/>
                            </a:lnTo>
                            <a:lnTo>
                              <a:pt x="296" y="80"/>
                            </a:lnTo>
                            <a:lnTo>
                              <a:pt x="293" y="82"/>
                            </a:lnTo>
                            <a:lnTo>
                              <a:pt x="289" y="84"/>
                            </a:lnTo>
                            <a:lnTo>
                              <a:pt x="285" y="86"/>
                            </a:lnTo>
                            <a:lnTo>
                              <a:pt x="281" y="87"/>
                            </a:lnTo>
                            <a:lnTo>
                              <a:pt x="275" y="89"/>
                            </a:lnTo>
                            <a:lnTo>
                              <a:pt x="272" y="91"/>
                            </a:lnTo>
                            <a:lnTo>
                              <a:pt x="268" y="91"/>
                            </a:lnTo>
                            <a:lnTo>
                              <a:pt x="262" y="91"/>
                            </a:lnTo>
                            <a:lnTo>
                              <a:pt x="258" y="91"/>
                            </a:lnTo>
                            <a:lnTo>
                              <a:pt x="256" y="89"/>
                            </a:lnTo>
                            <a:lnTo>
                              <a:pt x="253" y="89"/>
                            </a:lnTo>
                            <a:lnTo>
                              <a:pt x="249" y="87"/>
                            </a:lnTo>
                            <a:lnTo>
                              <a:pt x="245" y="87"/>
                            </a:lnTo>
                            <a:lnTo>
                              <a:pt x="241" y="86"/>
                            </a:lnTo>
                            <a:lnTo>
                              <a:pt x="237" y="84"/>
                            </a:lnTo>
                            <a:lnTo>
                              <a:pt x="234" y="82"/>
                            </a:lnTo>
                            <a:lnTo>
                              <a:pt x="230" y="80"/>
                            </a:lnTo>
                            <a:lnTo>
                              <a:pt x="226" y="78"/>
                            </a:lnTo>
                            <a:lnTo>
                              <a:pt x="224" y="76"/>
                            </a:lnTo>
                            <a:lnTo>
                              <a:pt x="218" y="72"/>
                            </a:lnTo>
                            <a:lnTo>
                              <a:pt x="215" y="70"/>
                            </a:lnTo>
                            <a:lnTo>
                              <a:pt x="211" y="67"/>
                            </a:lnTo>
                            <a:lnTo>
                              <a:pt x="207" y="65"/>
                            </a:lnTo>
                            <a:lnTo>
                              <a:pt x="201" y="63"/>
                            </a:lnTo>
                            <a:lnTo>
                              <a:pt x="198" y="59"/>
                            </a:lnTo>
                            <a:lnTo>
                              <a:pt x="194" y="55"/>
                            </a:lnTo>
                            <a:lnTo>
                              <a:pt x="190" y="53"/>
                            </a:lnTo>
                            <a:lnTo>
                              <a:pt x="184" y="49"/>
                            </a:lnTo>
                            <a:lnTo>
                              <a:pt x="180" y="48"/>
                            </a:lnTo>
                            <a:lnTo>
                              <a:pt x="177" y="44"/>
                            </a:lnTo>
                            <a:lnTo>
                              <a:pt x="173" y="42"/>
                            </a:lnTo>
                            <a:lnTo>
                              <a:pt x="167" y="40"/>
                            </a:lnTo>
                            <a:lnTo>
                              <a:pt x="163" y="38"/>
                            </a:lnTo>
                            <a:lnTo>
                              <a:pt x="160" y="36"/>
                            </a:lnTo>
                            <a:lnTo>
                              <a:pt x="156" y="34"/>
                            </a:lnTo>
                            <a:lnTo>
                              <a:pt x="152" y="32"/>
                            </a:lnTo>
                            <a:lnTo>
                              <a:pt x="148" y="32"/>
                            </a:lnTo>
                            <a:lnTo>
                              <a:pt x="144" y="30"/>
                            </a:lnTo>
                            <a:lnTo>
                              <a:pt x="142" y="30"/>
                            </a:lnTo>
                            <a:lnTo>
                              <a:pt x="137" y="30"/>
                            </a:lnTo>
                            <a:lnTo>
                              <a:pt x="135" y="30"/>
                            </a:lnTo>
                            <a:lnTo>
                              <a:pt x="131" y="30"/>
                            </a:lnTo>
                            <a:lnTo>
                              <a:pt x="127" y="32"/>
                            </a:lnTo>
                            <a:lnTo>
                              <a:pt x="123" y="32"/>
                            </a:lnTo>
                            <a:lnTo>
                              <a:pt x="118" y="32"/>
                            </a:lnTo>
                            <a:lnTo>
                              <a:pt x="114" y="34"/>
                            </a:lnTo>
                            <a:lnTo>
                              <a:pt x="110" y="36"/>
                            </a:lnTo>
                            <a:lnTo>
                              <a:pt x="106" y="38"/>
                            </a:lnTo>
                            <a:lnTo>
                              <a:pt x="101" y="38"/>
                            </a:lnTo>
                            <a:lnTo>
                              <a:pt x="97" y="40"/>
                            </a:lnTo>
                            <a:lnTo>
                              <a:pt x="91" y="42"/>
                            </a:lnTo>
                            <a:lnTo>
                              <a:pt x="87" y="44"/>
                            </a:lnTo>
                            <a:lnTo>
                              <a:pt x="82" y="48"/>
                            </a:lnTo>
                            <a:lnTo>
                              <a:pt x="78" y="49"/>
                            </a:lnTo>
                            <a:lnTo>
                              <a:pt x="72" y="51"/>
                            </a:lnTo>
                            <a:lnTo>
                              <a:pt x="66" y="53"/>
                            </a:lnTo>
                            <a:lnTo>
                              <a:pt x="61" y="55"/>
                            </a:lnTo>
                            <a:lnTo>
                              <a:pt x="57" y="57"/>
                            </a:lnTo>
                            <a:lnTo>
                              <a:pt x="55" y="57"/>
                            </a:lnTo>
                            <a:lnTo>
                              <a:pt x="51" y="59"/>
                            </a:lnTo>
                            <a:lnTo>
                              <a:pt x="49" y="61"/>
                            </a:lnTo>
                            <a:lnTo>
                              <a:pt x="46" y="61"/>
                            </a:lnTo>
                            <a:lnTo>
                              <a:pt x="42" y="63"/>
                            </a:lnTo>
                            <a:lnTo>
                              <a:pt x="40" y="63"/>
                            </a:lnTo>
                            <a:lnTo>
                              <a:pt x="36" y="65"/>
                            </a:lnTo>
                            <a:lnTo>
                              <a:pt x="30" y="67"/>
                            </a:lnTo>
                            <a:lnTo>
                              <a:pt x="25" y="70"/>
                            </a:lnTo>
                            <a:lnTo>
                              <a:pt x="19" y="72"/>
                            </a:lnTo>
                            <a:lnTo>
                              <a:pt x="15" y="74"/>
                            </a:lnTo>
                            <a:lnTo>
                              <a:pt x="9" y="76"/>
                            </a:lnTo>
                            <a:lnTo>
                              <a:pt x="8" y="78"/>
                            </a:lnTo>
                            <a:lnTo>
                              <a:pt x="4" y="78"/>
                            </a:lnTo>
                            <a:lnTo>
                              <a:pt x="0" y="80"/>
                            </a:lnTo>
                            <a:lnTo>
                              <a:pt x="0" y="80"/>
                            </a:lnTo>
                            <a:lnTo>
                              <a:pt x="0" y="80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5" name="Freeform 22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22501" y="1211263"/>
                        <a:ext cx="174625" cy="66675"/>
                      </a:xfrm>
                      <a:custGeom>
                        <a:avLst/>
                        <a:gdLst>
                          <a:gd name="T0" fmla="*/ 219 w 221"/>
                          <a:gd name="T1" fmla="*/ 32 h 86"/>
                          <a:gd name="T2" fmla="*/ 209 w 221"/>
                          <a:gd name="T3" fmla="*/ 40 h 86"/>
                          <a:gd name="T4" fmla="*/ 202 w 221"/>
                          <a:gd name="T5" fmla="*/ 48 h 86"/>
                          <a:gd name="T6" fmla="*/ 190 w 221"/>
                          <a:gd name="T7" fmla="*/ 55 h 86"/>
                          <a:gd name="T8" fmla="*/ 183 w 221"/>
                          <a:gd name="T9" fmla="*/ 61 h 86"/>
                          <a:gd name="T10" fmla="*/ 175 w 221"/>
                          <a:gd name="T11" fmla="*/ 67 h 86"/>
                          <a:gd name="T12" fmla="*/ 167 w 221"/>
                          <a:gd name="T13" fmla="*/ 70 h 86"/>
                          <a:gd name="T14" fmla="*/ 162 w 221"/>
                          <a:gd name="T15" fmla="*/ 72 h 86"/>
                          <a:gd name="T16" fmla="*/ 154 w 221"/>
                          <a:gd name="T17" fmla="*/ 76 h 86"/>
                          <a:gd name="T18" fmla="*/ 146 w 221"/>
                          <a:gd name="T19" fmla="*/ 80 h 86"/>
                          <a:gd name="T20" fmla="*/ 141 w 221"/>
                          <a:gd name="T21" fmla="*/ 82 h 86"/>
                          <a:gd name="T22" fmla="*/ 131 w 221"/>
                          <a:gd name="T23" fmla="*/ 84 h 86"/>
                          <a:gd name="T24" fmla="*/ 124 w 221"/>
                          <a:gd name="T25" fmla="*/ 84 h 86"/>
                          <a:gd name="T26" fmla="*/ 116 w 221"/>
                          <a:gd name="T27" fmla="*/ 86 h 86"/>
                          <a:gd name="T28" fmla="*/ 108 w 221"/>
                          <a:gd name="T29" fmla="*/ 86 h 86"/>
                          <a:gd name="T30" fmla="*/ 101 w 221"/>
                          <a:gd name="T31" fmla="*/ 86 h 86"/>
                          <a:gd name="T32" fmla="*/ 93 w 221"/>
                          <a:gd name="T33" fmla="*/ 86 h 86"/>
                          <a:gd name="T34" fmla="*/ 86 w 221"/>
                          <a:gd name="T35" fmla="*/ 84 h 86"/>
                          <a:gd name="T36" fmla="*/ 80 w 221"/>
                          <a:gd name="T37" fmla="*/ 84 h 86"/>
                          <a:gd name="T38" fmla="*/ 70 w 221"/>
                          <a:gd name="T39" fmla="*/ 82 h 86"/>
                          <a:gd name="T40" fmla="*/ 65 w 221"/>
                          <a:gd name="T41" fmla="*/ 80 h 86"/>
                          <a:gd name="T42" fmla="*/ 57 w 221"/>
                          <a:gd name="T43" fmla="*/ 78 h 86"/>
                          <a:gd name="T44" fmla="*/ 51 w 221"/>
                          <a:gd name="T45" fmla="*/ 74 h 86"/>
                          <a:gd name="T46" fmla="*/ 46 w 221"/>
                          <a:gd name="T47" fmla="*/ 72 h 86"/>
                          <a:gd name="T48" fmla="*/ 38 w 221"/>
                          <a:gd name="T49" fmla="*/ 67 h 86"/>
                          <a:gd name="T50" fmla="*/ 29 w 221"/>
                          <a:gd name="T51" fmla="*/ 59 h 86"/>
                          <a:gd name="T52" fmla="*/ 21 w 221"/>
                          <a:gd name="T53" fmla="*/ 51 h 86"/>
                          <a:gd name="T54" fmla="*/ 15 w 221"/>
                          <a:gd name="T55" fmla="*/ 42 h 86"/>
                          <a:gd name="T56" fmla="*/ 10 w 221"/>
                          <a:gd name="T57" fmla="*/ 34 h 86"/>
                          <a:gd name="T58" fmla="*/ 6 w 221"/>
                          <a:gd name="T59" fmla="*/ 25 h 86"/>
                          <a:gd name="T60" fmla="*/ 2 w 221"/>
                          <a:gd name="T61" fmla="*/ 19 h 86"/>
                          <a:gd name="T62" fmla="*/ 0 w 221"/>
                          <a:gd name="T63" fmla="*/ 11 h 86"/>
                          <a:gd name="T64" fmla="*/ 12 w 221"/>
                          <a:gd name="T65" fmla="*/ 0 h 86"/>
                          <a:gd name="T66" fmla="*/ 15 w 221"/>
                          <a:gd name="T67" fmla="*/ 6 h 86"/>
                          <a:gd name="T68" fmla="*/ 19 w 221"/>
                          <a:gd name="T69" fmla="*/ 10 h 86"/>
                          <a:gd name="T70" fmla="*/ 23 w 221"/>
                          <a:gd name="T71" fmla="*/ 17 h 86"/>
                          <a:gd name="T72" fmla="*/ 29 w 221"/>
                          <a:gd name="T73" fmla="*/ 25 h 86"/>
                          <a:gd name="T74" fmla="*/ 36 w 221"/>
                          <a:gd name="T75" fmla="*/ 32 h 86"/>
                          <a:gd name="T76" fmla="*/ 42 w 221"/>
                          <a:gd name="T77" fmla="*/ 40 h 86"/>
                          <a:gd name="T78" fmla="*/ 50 w 221"/>
                          <a:gd name="T79" fmla="*/ 48 h 86"/>
                          <a:gd name="T80" fmla="*/ 55 w 221"/>
                          <a:gd name="T81" fmla="*/ 53 h 86"/>
                          <a:gd name="T82" fmla="*/ 65 w 221"/>
                          <a:gd name="T83" fmla="*/ 57 h 86"/>
                          <a:gd name="T84" fmla="*/ 74 w 221"/>
                          <a:gd name="T85" fmla="*/ 59 h 86"/>
                          <a:gd name="T86" fmla="*/ 84 w 221"/>
                          <a:gd name="T87" fmla="*/ 61 h 86"/>
                          <a:gd name="T88" fmla="*/ 95 w 221"/>
                          <a:gd name="T89" fmla="*/ 61 h 86"/>
                          <a:gd name="T90" fmla="*/ 101 w 221"/>
                          <a:gd name="T91" fmla="*/ 61 h 86"/>
                          <a:gd name="T92" fmla="*/ 108 w 221"/>
                          <a:gd name="T93" fmla="*/ 61 h 86"/>
                          <a:gd name="T94" fmla="*/ 112 w 221"/>
                          <a:gd name="T95" fmla="*/ 61 h 86"/>
                          <a:gd name="T96" fmla="*/ 120 w 221"/>
                          <a:gd name="T97" fmla="*/ 59 h 86"/>
                          <a:gd name="T98" fmla="*/ 127 w 221"/>
                          <a:gd name="T99" fmla="*/ 59 h 86"/>
                          <a:gd name="T100" fmla="*/ 133 w 221"/>
                          <a:gd name="T101" fmla="*/ 59 h 86"/>
                          <a:gd name="T102" fmla="*/ 141 w 221"/>
                          <a:gd name="T103" fmla="*/ 55 h 86"/>
                          <a:gd name="T104" fmla="*/ 150 w 221"/>
                          <a:gd name="T105" fmla="*/ 51 h 86"/>
                          <a:gd name="T106" fmla="*/ 162 w 221"/>
                          <a:gd name="T107" fmla="*/ 46 h 86"/>
                          <a:gd name="T108" fmla="*/ 173 w 221"/>
                          <a:gd name="T109" fmla="*/ 40 h 86"/>
                          <a:gd name="T110" fmla="*/ 183 w 221"/>
                          <a:gd name="T111" fmla="*/ 34 h 86"/>
                          <a:gd name="T112" fmla="*/ 192 w 221"/>
                          <a:gd name="T113" fmla="*/ 29 h 86"/>
                          <a:gd name="T114" fmla="*/ 202 w 221"/>
                          <a:gd name="T115" fmla="*/ 25 h 86"/>
                          <a:gd name="T116" fmla="*/ 209 w 221"/>
                          <a:gd name="T117" fmla="*/ 21 h 86"/>
                          <a:gd name="T118" fmla="*/ 221 w 221"/>
                          <a:gd name="T119" fmla="*/ 32 h 86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  <a:cxn ang="0">
                            <a:pos x="T106" y="T107"/>
                          </a:cxn>
                          <a:cxn ang="0">
                            <a:pos x="T108" y="T109"/>
                          </a:cxn>
                          <a:cxn ang="0">
                            <a:pos x="T110" y="T111"/>
                          </a:cxn>
                          <a:cxn ang="0">
                            <a:pos x="T112" y="T113"/>
                          </a:cxn>
                          <a:cxn ang="0">
                            <a:pos x="T114" y="T115"/>
                          </a:cxn>
                          <a:cxn ang="0">
                            <a:pos x="T116" y="T117"/>
                          </a:cxn>
                          <a:cxn ang="0">
                            <a:pos x="T118" y="T119"/>
                          </a:cxn>
                        </a:cxnLst>
                        <a:rect l="0" t="0" r="r" b="b"/>
                        <a:pathLst>
                          <a:path w="221" h="86">
                            <a:moveTo>
                              <a:pt x="221" y="32"/>
                            </a:moveTo>
                            <a:lnTo>
                              <a:pt x="219" y="32"/>
                            </a:lnTo>
                            <a:lnTo>
                              <a:pt x="213" y="38"/>
                            </a:lnTo>
                            <a:lnTo>
                              <a:pt x="209" y="40"/>
                            </a:lnTo>
                            <a:lnTo>
                              <a:pt x="205" y="44"/>
                            </a:lnTo>
                            <a:lnTo>
                              <a:pt x="202" y="48"/>
                            </a:lnTo>
                            <a:lnTo>
                              <a:pt x="198" y="51"/>
                            </a:lnTo>
                            <a:lnTo>
                              <a:pt x="190" y="55"/>
                            </a:lnTo>
                            <a:lnTo>
                              <a:pt x="184" y="59"/>
                            </a:lnTo>
                            <a:lnTo>
                              <a:pt x="183" y="61"/>
                            </a:lnTo>
                            <a:lnTo>
                              <a:pt x="179" y="63"/>
                            </a:lnTo>
                            <a:lnTo>
                              <a:pt x="175" y="67"/>
                            </a:lnTo>
                            <a:lnTo>
                              <a:pt x="171" y="68"/>
                            </a:lnTo>
                            <a:lnTo>
                              <a:pt x="167" y="70"/>
                            </a:lnTo>
                            <a:lnTo>
                              <a:pt x="165" y="72"/>
                            </a:lnTo>
                            <a:lnTo>
                              <a:pt x="162" y="72"/>
                            </a:lnTo>
                            <a:lnTo>
                              <a:pt x="158" y="76"/>
                            </a:lnTo>
                            <a:lnTo>
                              <a:pt x="154" y="76"/>
                            </a:lnTo>
                            <a:lnTo>
                              <a:pt x="150" y="78"/>
                            </a:lnTo>
                            <a:lnTo>
                              <a:pt x="146" y="80"/>
                            </a:lnTo>
                            <a:lnTo>
                              <a:pt x="145" y="82"/>
                            </a:lnTo>
                            <a:lnTo>
                              <a:pt x="141" y="82"/>
                            </a:lnTo>
                            <a:lnTo>
                              <a:pt x="137" y="84"/>
                            </a:lnTo>
                            <a:lnTo>
                              <a:pt x="131" y="84"/>
                            </a:lnTo>
                            <a:lnTo>
                              <a:pt x="127" y="84"/>
                            </a:lnTo>
                            <a:lnTo>
                              <a:pt x="124" y="84"/>
                            </a:lnTo>
                            <a:lnTo>
                              <a:pt x="120" y="86"/>
                            </a:lnTo>
                            <a:lnTo>
                              <a:pt x="116" y="86"/>
                            </a:lnTo>
                            <a:lnTo>
                              <a:pt x="112" y="86"/>
                            </a:lnTo>
                            <a:lnTo>
                              <a:pt x="108" y="86"/>
                            </a:lnTo>
                            <a:lnTo>
                              <a:pt x="105" y="86"/>
                            </a:lnTo>
                            <a:lnTo>
                              <a:pt x="101" y="86"/>
                            </a:lnTo>
                            <a:lnTo>
                              <a:pt x="97" y="86"/>
                            </a:lnTo>
                            <a:lnTo>
                              <a:pt x="93" y="86"/>
                            </a:lnTo>
                            <a:lnTo>
                              <a:pt x="89" y="86"/>
                            </a:lnTo>
                            <a:lnTo>
                              <a:pt x="86" y="84"/>
                            </a:lnTo>
                            <a:lnTo>
                              <a:pt x="84" y="84"/>
                            </a:lnTo>
                            <a:lnTo>
                              <a:pt x="80" y="84"/>
                            </a:lnTo>
                            <a:lnTo>
                              <a:pt x="74" y="84"/>
                            </a:lnTo>
                            <a:lnTo>
                              <a:pt x="70" y="82"/>
                            </a:lnTo>
                            <a:lnTo>
                              <a:pt x="69" y="82"/>
                            </a:lnTo>
                            <a:lnTo>
                              <a:pt x="65" y="80"/>
                            </a:lnTo>
                            <a:lnTo>
                              <a:pt x="61" y="78"/>
                            </a:lnTo>
                            <a:lnTo>
                              <a:pt x="57" y="78"/>
                            </a:lnTo>
                            <a:lnTo>
                              <a:pt x="55" y="76"/>
                            </a:lnTo>
                            <a:lnTo>
                              <a:pt x="51" y="74"/>
                            </a:lnTo>
                            <a:lnTo>
                              <a:pt x="48" y="72"/>
                            </a:lnTo>
                            <a:lnTo>
                              <a:pt x="46" y="72"/>
                            </a:lnTo>
                            <a:lnTo>
                              <a:pt x="44" y="70"/>
                            </a:lnTo>
                            <a:lnTo>
                              <a:pt x="38" y="67"/>
                            </a:lnTo>
                            <a:lnTo>
                              <a:pt x="34" y="63"/>
                            </a:lnTo>
                            <a:lnTo>
                              <a:pt x="29" y="59"/>
                            </a:lnTo>
                            <a:lnTo>
                              <a:pt x="25" y="55"/>
                            </a:lnTo>
                            <a:lnTo>
                              <a:pt x="21" y="51"/>
                            </a:lnTo>
                            <a:lnTo>
                              <a:pt x="17" y="48"/>
                            </a:lnTo>
                            <a:lnTo>
                              <a:pt x="15" y="42"/>
                            </a:lnTo>
                            <a:lnTo>
                              <a:pt x="12" y="38"/>
                            </a:lnTo>
                            <a:lnTo>
                              <a:pt x="10" y="34"/>
                            </a:lnTo>
                            <a:lnTo>
                              <a:pt x="8" y="30"/>
                            </a:lnTo>
                            <a:lnTo>
                              <a:pt x="6" y="25"/>
                            </a:lnTo>
                            <a:lnTo>
                              <a:pt x="4" y="23"/>
                            </a:lnTo>
                            <a:lnTo>
                              <a:pt x="2" y="19"/>
                            </a:lnTo>
                            <a:lnTo>
                              <a:pt x="2" y="15"/>
                            </a:lnTo>
                            <a:lnTo>
                              <a:pt x="0" y="11"/>
                            </a:lnTo>
                            <a:lnTo>
                              <a:pt x="0" y="11"/>
                            </a:lnTo>
                            <a:lnTo>
                              <a:pt x="12" y="0"/>
                            </a:lnTo>
                            <a:lnTo>
                              <a:pt x="13" y="2"/>
                            </a:lnTo>
                            <a:lnTo>
                              <a:pt x="15" y="6"/>
                            </a:lnTo>
                            <a:lnTo>
                              <a:pt x="17" y="6"/>
                            </a:lnTo>
                            <a:lnTo>
                              <a:pt x="19" y="10"/>
                            </a:lnTo>
                            <a:lnTo>
                              <a:pt x="21" y="13"/>
                            </a:lnTo>
                            <a:lnTo>
                              <a:pt x="23" y="17"/>
                            </a:lnTo>
                            <a:lnTo>
                              <a:pt x="27" y="19"/>
                            </a:lnTo>
                            <a:lnTo>
                              <a:pt x="29" y="25"/>
                            </a:lnTo>
                            <a:lnTo>
                              <a:pt x="32" y="27"/>
                            </a:lnTo>
                            <a:lnTo>
                              <a:pt x="36" y="32"/>
                            </a:lnTo>
                            <a:lnTo>
                              <a:pt x="38" y="36"/>
                            </a:lnTo>
                            <a:lnTo>
                              <a:pt x="42" y="40"/>
                            </a:lnTo>
                            <a:lnTo>
                              <a:pt x="46" y="44"/>
                            </a:lnTo>
                            <a:lnTo>
                              <a:pt x="50" y="48"/>
                            </a:lnTo>
                            <a:lnTo>
                              <a:pt x="53" y="49"/>
                            </a:lnTo>
                            <a:lnTo>
                              <a:pt x="55" y="53"/>
                            </a:lnTo>
                            <a:lnTo>
                              <a:pt x="61" y="53"/>
                            </a:lnTo>
                            <a:lnTo>
                              <a:pt x="65" y="57"/>
                            </a:lnTo>
                            <a:lnTo>
                              <a:pt x="69" y="57"/>
                            </a:lnTo>
                            <a:lnTo>
                              <a:pt x="74" y="59"/>
                            </a:lnTo>
                            <a:lnTo>
                              <a:pt x="80" y="61"/>
                            </a:lnTo>
                            <a:lnTo>
                              <a:pt x="84" y="61"/>
                            </a:lnTo>
                            <a:lnTo>
                              <a:pt x="89" y="61"/>
                            </a:lnTo>
                            <a:lnTo>
                              <a:pt x="95" y="61"/>
                            </a:lnTo>
                            <a:lnTo>
                              <a:pt x="99" y="61"/>
                            </a:lnTo>
                            <a:lnTo>
                              <a:pt x="101" y="61"/>
                            </a:lnTo>
                            <a:lnTo>
                              <a:pt x="105" y="61"/>
                            </a:lnTo>
                            <a:lnTo>
                              <a:pt x="108" y="61"/>
                            </a:lnTo>
                            <a:lnTo>
                              <a:pt x="110" y="61"/>
                            </a:lnTo>
                            <a:lnTo>
                              <a:pt x="112" y="61"/>
                            </a:lnTo>
                            <a:lnTo>
                              <a:pt x="116" y="59"/>
                            </a:lnTo>
                            <a:lnTo>
                              <a:pt x="120" y="59"/>
                            </a:lnTo>
                            <a:lnTo>
                              <a:pt x="124" y="59"/>
                            </a:lnTo>
                            <a:lnTo>
                              <a:pt x="127" y="59"/>
                            </a:lnTo>
                            <a:lnTo>
                              <a:pt x="129" y="59"/>
                            </a:lnTo>
                            <a:lnTo>
                              <a:pt x="133" y="59"/>
                            </a:lnTo>
                            <a:lnTo>
                              <a:pt x="137" y="57"/>
                            </a:lnTo>
                            <a:lnTo>
                              <a:pt x="141" y="55"/>
                            </a:lnTo>
                            <a:lnTo>
                              <a:pt x="146" y="53"/>
                            </a:lnTo>
                            <a:lnTo>
                              <a:pt x="150" y="51"/>
                            </a:lnTo>
                            <a:lnTo>
                              <a:pt x="156" y="49"/>
                            </a:lnTo>
                            <a:lnTo>
                              <a:pt x="162" y="46"/>
                            </a:lnTo>
                            <a:lnTo>
                              <a:pt x="167" y="44"/>
                            </a:lnTo>
                            <a:lnTo>
                              <a:pt x="173" y="40"/>
                            </a:lnTo>
                            <a:lnTo>
                              <a:pt x="177" y="36"/>
                            </a:lnTo>
                            <a:lnTo>
                              <a:pt x="183" y="34"/>
                            </a:lnTo>
                            <a:lnTo>
                              <a:pt x="188" y="30"/>
                            </a:lnTo>
                            <a:lnTo>
                              <a:pt x="192" y="29"/>
                            </a:lnTo>
                            <a:lnTo>
                              <a:pt x="198" y="25"/>
                            </a:lnTo>
                            <a:lnTo>
                              <a:pt x="202" y="25"/>
                            </a:lnTo>
                            <a:lnTo>
                              <a:pt x="205" y="21"/>
                            </a:lnTo>
                            <a:lnTo>
                              <a:pt x="209" y="21"/>
                            </a:lnTo>
                            <a:lnTo>
                              <a:pt x="221" y="32"/>
                            </a:lnTo>
                            <a:lnTo>
                              <a:pt x="221" y="32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6" name="Freeform 22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95488" y="1470026"/>
                        <a:ext cx="266700" cy="122238"/>
                      </a:xfrm>
                      <a:custGeom>
                        <a:avLst/>
                        <a:gdLst>
                          <a:gd name="T0" fmla="*/ 0 w 337"/>
                          <a:gd name="T1" fmla="*/ 4 h 154"/>
                          <a:gd name="T2" fmla="*/ 2 w 337"/>
                          <a:gd name="T3" fmla="*/ 9 h 154"/>
                          <a:gd name="T4" fmla="*/ 6 w 337"/>
                          <a:gd name="T5" fmla="*/ 21 h 154"/>
                          <a:gd name="T6" fmla="*/ 12 w 337"/>
                          <a:gd name="T7" fmla="*/ 32 h 154"/>
                          <a:gd name="T8" fmla="*/ 19 w 337"/>
                          <a:gd name="T9" fmla="*/ 47 h 154"/>
                          <a:gd name="T10" fmla="*/ 25 w 337"/>
                          <a:gd name="T11" fmla="*/ 62 h 154"/>
                          <a:gd name="T12" fmla="*/ 34 w 337"/>
                          <a:gd name="T13" fmla="*/ 78 h 154"/>
                          <a:gd name="T14" fmla="*/ 46 w 337"/>
                          <a:gd name="T15" fmla="*/ 93 h 154"/>
                          <a:gd name="T16" fmla="*/ 57 w 337"/>
                          <a:gd name="T17" fmla="*/ 108 h 154"/>
                          <a:gd name="T18" fmla="*/ 71 w 337"/>
                          <a:gd name="T19" fmla="*/ 121 h 154"/>
                          <a:gd name="T20" fmla="*/ 86 w 337"/>
                          <a:gd name="T21" fmla="*/ 133 h 154"/>
                          <a:gd name="T22" fmla="*/ 101 w 337"/>
                          <a:gd name="T23" fmla="*/ 140 h 154"/>
                          <a:gd name="T24" fmla="*/ 118 w 337"/>
                          <a:gd name="T25" fmla="*/ 146 h 154"/>
                          <a:gd name="T26" fmla="*/ 135 w 337"/>
                          <a:gd name="T27" fmla="*/ 150 h 154"/>
                          <a:gd name="T28" fmla="*/ 154 w 337"/>
                          <a:gd name="T29" fmla="*/ 154 h 154"/>
                          <a:gd name="T30" fmla="*/ 164 w 337"/>
                          <a:gd name="T31" fmla="*/ 154 h 154"/>
                          <a:gd name="T32" fmla="*/ 179 w 337"/>
                          <a:gd name="T33" fmla="*/ 154 h 154"/>
                          <a:gd name="T34" fmla="*/ 196 w 337"/>
                          <a:gd name="T35" fmla="*/ 150 h 154"/>
                          <a:gd name="T36" fmla="*/ 213 w 337"/>
                          <a:gd name="T37" fmla="*/ 146 h 154"/>
                          <a:gd name="T38" fmla="*/ 230 w 337"/>
                          <a:gd name="T39" fmla="*/ 140 h 154"/>
                          <a:gd name="T40" fmla="*/ 245 w 337"/>
                          <a:gd name="T41" fmla="*/ 133 h 154"/>
                          <a:gd name="T42" fmla="*/ 261 w 337"/>
                          <a:gd name="T43" fmla="*/ 121 h 154"/>
                          <a:gd name="T44" fmla="*/ 274 w 337"/>
                          <a:gd name="T45" fmla="*/ 110 h 154"/>
                          <a:gd name="T46" fmla="*/ 285 w 337"/>
                          <a:gd name="T47" fmla="*/ 95 h 154"/>
                          <a:gd name="T48" fmla="*/ 297 w 337"/>
                          <a:gd name="T49" fmla="*/ 80 h 154"/>
                          <a:gd name="T50" fmla="*/ 306 w 337"/>
                          <a:gd name="T51" fmla="*/ 64 h 154"/>
                          <a:gd name="T52" fmla="*/ 316 w 337"/>
                          <a:gd name="T53" fmla="*/ 51 h 154"/>
                          <a:gd name="T54" fmla="*/ 321 w 337"/>
                          <a:gd name="T55" fmla="*/ 36 h 154"/>
                          <a:gd name="T56" fmla="*/ 327 w 337"/>
                          <a:gd name="T57" fmla="*/ 24 h 154"/>
                          <a:gd name="T58" fmla="*/ 333 w 337"/>
                          <a:gd name="T59" fmla="*/ 13 h 154"/>
                          <a:gd name="T60" fmla="*/ 337 w 337"/>
                          <a:gd name="T61" fmla="*/ 5 h 154"/>
                          <a:gd name="T62" fmla="*/ 329 w 337"/>
                          <a:gd name="T63" fmla="*/ 9 h 154"/>
                          <a:gd name="T64" fmla="*/ 314 w 337"/>
                          <a:gd name="T65" fmla="*/ 21 h 154"/>
                          <a:gd name="T66" fmla="*/ 304 w 337"/>
                          <a:gd name="T67" fmla="*/ 26 h 154"/>
                          <a:gd name="T68" fmla="*/ 291 w 337"/>
                          <a:gd name="T69" fmla="*/ 36 h 154"/>
                          <a:gd name="T70" fmla="*/ 278 w 337"/>
                          <a:gd name="T71" fmla="*/ 43 h 154"/>
                          <a:gd name="T72" fmla="*/ 264 w 337"/>
                          <a:gd name="T73" fmla="*/ 53 h 154"/>
                          <a:gd name="T74" fmla="*/ 251 w 337"/>
                          <a:gd name="T75" fmla="*/ 61 h 154"/>
                          <a:gd name="T76" fmla="*/ 238 w 337"/>
                          <a:gd name="T77" fmla="*/ 68 h 154"/>
                          <a:gd name="T78" fmla="*/ 224 w 337"/>
                          <a:gd name="T79" fmla="*/ 74 h 154"/>
                          <a:gd name="T80" fmla="*/ 211 w 337"/>
                          <a:gd name="T81" fmla="*/ 80 h 154"/>
                          <a:gd name="T82" fmla="*/ 202 w 337"/>
                          <a:gd name="T83" fmla="*/ 83 h 154"/>
                          <a:gd name="T84" fmla="*/ 190 w 337"/>
                          <a:gd name="T85" fmla="*/ 85 h 154"/>
                          <a:gd name="T86" fmla="*/ 179 w 337"/>
                          <a:gd name="T87" fmla="*/ 87 h 154"/>
                          <a:gd name="T88" fmla="*/ 169 w 337"/>
                          <a:gd name="T89" fmla="*/ 87 h 154"/>
                          <a:gd name="T90" fmla="*/ 158 w 337"/>
                          <a:gd name="T91" fmla="*/ 85 h 154"/>
                          <a:gd name="T92" fmla="*/ 147 w 337"/>
                          <a:gd name="T93" fmla="*/ 83 h 154"/>
                          <a:gd name="T94" fmla="*/ 135 w 337"/>
                          <a:gd name="T95" fmla="*/ 80 h 154"/>
                          <a:gd name="T96" fmla="*/ 124 w 337"/>
                          <a:gd name="T97" fmla="*/ 76 h 154"/>
                          <a:gd name="T98" fmla="*/ 110 w 337"/>
                          <a:gd name="T99" fmla="*/ 70 h 154"/>
                          <a:gd name="T100" fmla="*/ 99 w 337"/>
                          <a:gd name="T101" fmla="*/ 62 h 154"/>
                          <a:gd name="T102" fmla="*/ 86 w 337"/>
                          <a:gd name="T103" fmla="*/ 55 h 154"/>
                          <a:gd name="T104" fmla="*/ 72 w 337"/>
                          <a:gd name="T105" fmla="*/ 47 h 154"/>
                          <a:gd name="T106" fmla="*/ 57 w 337"/>
                          <a:gd name="T107" fmla="*/ 38 h 154"/>
                          <a:gd name="T108" fmla="*/ 44 w 337"/>
                          <a:gd name="T109" fmla="*/ 30 h 154"/>
                          <a:gd name="T110" fmla="*/ 33 w 337"/>
                          <a:gd name="T111" fmla="*/ 21 h 154"/>
                          <a:gd name="T112" fmla="*/ 21 w 337"/>
                          <a:gd name="T113" fmla="*/ 15 h 154"/>
                          <a:gd name="T114" fmla="*/ 12 w 337"/>
                          <a:gd name="T115" fmla="*/ 9 h 154"/>
                          <a:gd name="T116" fmla="*/ 2 w 337"/>
                          <a:gd name="T117" fmla="*/ 2 h 15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  <a:cxn ang="0">
                            <a:pos x="T106" y="T107"/>
                          </a:cxn>
                          <a:cxn ang="0">
                            <a:pos x="T108" y="T109"/>
                          </a:cxn>
                          <a:cxn ang="0">
                            <a:pos x="T110" y="T111"/>
                          </a:cxn>
                          <a:cxn ang="0">
                            <a:pos x="T112" y="T113"/>
                          </a:cxn>
                          <a:cxn ang="0">
                            <a:pos x="T114" y="T115"/>
                          </a:cxn>
                          <a:cxn ang="0">
                            <a:pos x="T116" y="T117"/>
                          </a:cxn>
                        </a:cxnLst>
                        <a:rect l="0" t="0" r="r" b="b"/>
                        <a:pathLst>
                          <a:path w="337" h="154">
                            <a:moveTo>
                              <a:pt x="0" y="0"/>
                            </a:moveTo>
                            <a:lnTo>
                              <a:pt x="0" y="0"/>
                            </a:lnTo>
                            <a:lnTo>
                              <a:pt x="0" y="4"/>
                            </a:lnTo>
                            <a:lnTo>
                              <a:pt x="2" y="4"/>
                            </a:lnTo>
                            <a:lnTo>
                              <a:pt x="2" y="7"/>
                            </a:lnTo>
                            <a:lnTo>
                              <a:pt x="2" y="9"/>
                            </a:lnTo>
                            <a:lnTo>
                              <a:pt x="4" y="13"/>
                            </a:lnTo>
                            <a:lnTo>
                              <a:pt x="6" y="17"/>
                            </a:lnTo>
                            <a:lnTo>
                              <a:pt x="6" y="21"/>
                            </a:lnTo>
                            <a:lnTo>
                              <a:pt x="8" y="24"/>
                            </a:lnTo>
                            <a:lnTo>
                              <a:pt x="10" y="28"/>
                            </a:lnTo>
                            <a:lnTo>
                              <a:pt x="12" y="32"/>
                            </a:lnTo>
                            <a:lnTo>
                              <a:pt x="14" y="38"/>
                            </a:lnTo>
                            <a:lnTo>
                              <a:pt x="15" y="43"/>
                            </a:lnTo>
                            <a:lnTo>
                              <a:pt x="19" y="47"/>
                            </a:lnTo>
                            <a:lnTo>
                              <a:pt x="21" y="53"/>
                            </a:lnTo>
                            <a:lnTo>
                              <a:pt x="23" y="57"/>
                            </a:lnTo>
                            <a:lnTo>
                              <a:pt x="25" y="62"/>
                            </a:lnTo>
                            <a:lnTo>
                              <a:pt x="29" y="68"/>
                            </a:lnTo>
                            <a:lnTo>
                              <a:pt x="33" y="74"/>
                            </a:lnTo>
                            <a:lnTo>
                              <a:pt x="34" y="78"/>
                            </a:lnTo>
                            <a:lnTo>
                              <a:pt x="38" y="83"/>
                            </a:lnTo>
                            <a:lnTo>
                              <a:pt x="42" y="89"/>
                            </a:lnTo>
                            <a:lnTo>
                              <a:pt x="46" y="93"/>
                            </a:lnTo>
                            <a:lnTo>
                              <a:pt x="50" y="99"/>
                            </a:lnTo>
                            <a:lnTo>
                              <a:pt x="53" y="104"/>
                            </a:lnTo>
                            <a:lnTo>
                              <a:pt x="57" y="108"/>
                            </a:lnTo>
                            <a:lnTo>
                              <a:pt x="61" y="114"/>
                            </a:lnTo>
                            <a:lnTo>
                              <a:pt x="67" y="118"/>
                            </a:lnTo>
                            <a:lnTo>
                              <a:pt x="71" y="121"/>
                            </a:lnTo>
                            <a:lnTo>
                              <a:pt x="76" y="125"/>
                            </a:lnTo>
                            <a:lnTo>
                              <a:pt x="80" y="129"/>
                            </a:lnTo>
                            <a:lnTo>
                              <a:pt x="86" y="133"/>
                            </a:lnTo>
                            <a:lnTo>
                              <a:pt x="91" y="135"/>
                            </a:lnTo>
                            <a:lnTo>
                              <a:pt x="97" y="138"/>
                            </a:lnTo>
                            <a:lnTo>
                              <a:pt x="101" y="140"/>
                            </a:lnTo>
                            <a:lnTo>
                              <a:pt x="107" y="142"/>
                            </a:lnTo>
                            <a:lnTo>
                              <a:pt x="112" y="144"/>
                            </a:lnTo>
                            <a:lnTo>
                              <a:pt x="118" y="146"/>
                            </a:lnTo>
                            <a:lnTo>
                              <a:pt x="124" y="148"/>
                            </a:lnTo>
                            <a:lnTo>
                              <a:pt x="129" y="150"/>
                            </a:lnTo>
                            <a:lnTo>
                              <a:pt x="135" y="150"/>
                            </a:lnTo>
                            <a:lnTo>
                              <a:pt x="143" y="152"/>
                            </a:lnTo>
                            <a:lnTo>
                              <a:pt x="148" y="152"/>
                            </a:lnTo>
                            <a:lnTo>
                              <a:pt x="154" y="154"/>
                            </a:lnTo>
                            <a:lnTo>
                              <a:pt x="156" y="154"/>
                            </a:lnTo>
                            <a:lnTo>
                              <a:pt x="160" y="154"/>
                            </a:lnTo>
                            <a:lnTo>
                              <a:pt x="164" y="154"/>
                            </a:lnTo>
                            <a:lnTo>
                              <a:pt x="166" y="154"/>
                            </a:lnTo>
                            <a:lnTo>
                              <a:pt x="171" y="154"/>
                            </a:lnTo>
                            <a:lnTo>
                              <a:pt x="179" y="154"/>
                            </a:lnTo>
                            <a:lnTo>
                              <a:pt x="183" y="152"/>
                            </a:lnTo>
                            <a:lnTo>
                              <a:pt x="190" y="152"/>
                            </a:lnTo>
                            <a:lnTo>
                              <a:pt x="196" y="150"/>
                            </a:lnTo>
                            <a:lnTo>
                              <a:pt x="202" y="150"/>
                            </a:lnTo>
                            <a:lnTo>
                              <a:pt x="207" y="148"/>
                            </a:lnTo>
                            <a:lnTo>
                              <a:pt x="213" y="146"/>
                            </a:lnTo>
                            <a:lnTo>
                              <a:pt x="219" y="144"/>
                            </a:lnTo>
                            <a:lnTo>
                              <a:pt x="224" y="142"/>
                            </a:lnTo>
                            <a:lnTo>
                              <a:pt x="230" y="140"/>
                            </a:lnTo>
                            <a:lnTo>
                              <a:pt x="236" y="138"/>
                            </a:lnTo>
                            <a:lnTo>
                              <a:pt x="240" y="135"/>
                            </a:lnTo>
                            <a:lnTo>
                              <a:pt x="245" y="133"/>
                            </a:lnTo>
                            <a:lnTo>
                              <a:pt x="251" y="129"/>
                            </a:lnTo>
                            <a:lnTo>
                              <a:pt x="255" y="125"/>
                            </a:lnTo>
                            <a:lnTo>
                              <a:pt x="261" y="121"/>
                            </a:lnTo>
                            <a:lnTo>
                              <a:pt x="264" y="118"/>
                            </a:lnTo>
                            <a:lnTo>
                              <a:pt x="268" y="114"/>
                            </a:lnTo>
                            <a:lnTo>
                              <a:pt x="274" y="110"/>
                            </a:lnTo>
                            <a:lnTo>
                              <a:pt x="278" y="104"/>
                            </a:lnTo>
                            <a:lnTo>
                              <a:pt x="281" y="100"/>
                            </a:lnTo>
                            <a:lnTo>
                              <a:pt x="285" y="95"/>
                            </a:lnTo>
                            <a:lnTo>
                              <a:pt x="289" y="91"/>
                            </a:lnTo>
                            <a:lnTo>
                              <a:pt x="293" y="85"/>
                            </a:lnTo>
                            <a:lnTo>
                              <a:pt x="297" y="80"/>
                            </a:lnTo>
                            <a:lnTo>
                              <a:pt x="300" y="76"/>
                            </a:lnTo>
                            <a:lnTo>
                              <a:pt x="304" y="70"/>
                            </a:lnTo>
                            <a:lnTo>
                              <a:pt x="306" y="64"/>
                            </a:lnTo>
                            <a:lnTo>
                              <a:pt x="310" y="61"/>
                            </a:lnTo>
                            <a:lnTo>
                              <a:pt x="312" y="55"/>
                            </a:lnTo>
                            <a:lnTo>
                              <a:pt x="316" y="51"/>
                            </a:lnTo>
                            <a:lnTo>
                              <a:pt x="318" y="45"/>
                            </a:lnTo>
                            <a:lnTo>
                              <a:pt x="319" y="40"/>
                            </a:lnTo>
                            <a:lnTo>
                              <a:pt x="321" y="36"/>
                            </a:lnTo>
                            <a:lnTo>
                              <a:pt x="323" y="32"/>
                            </a:lnTo>
                            <a:lnTo>
                              <a:pt x="325" y="28"/>
                            </a:lnTo>
                            <a:lnTo>
                              <a:pt x="327" y="24"/>
                            </a:lnTo>
                            <a:lnTo>
                              <a:pt x="329" y="21"/>
                            </a:lnTo>
                            <a:lnTo>
                              <a:pt x="331" y="19"/>
                            </a:lnTo>
                            <a:lnTo>
                              <a:pt x="333" y="13"/>
                            </a:lnTo>
                            <a:lnTo>
                              <a:pt x="335" y="9"/>
                            </a:lnTo>
                            <a:lnTo>
                              <a:pt x="337" y="5"/>
                            </a:lnTo>
                            <a:lnTo>
                              <a:pt x="337" y="5"/>
                            </a:lnTo>
                            <a:lnTo>
                              <a:pt x="335" y="5"/>
                            </a:lnTo>
                            <a:lnTo>
                              <a:pt x="333" y="7"/>
                            </a:lnTo>
                            <a:lnTo>
                              <a:pt x="329" y="9"/>
                            </a:lnTo>
                            <a:lnTo>
                              <a:pt x="325" y="13"/>
                            </a:lnTo>
                            <a:lnTo>
                              <a:pt x="319" y="15"/>
                            </a:lnTo>
                            <a:lnTo>
                              <a:pt x="314" y="21"/>
                            </a:lnTo>
                            <a:lnTo>
                              <a:pt x="310" y="23"/>
                            </a:lnTo>
                            <a:lnTo>
                              <a:pt x="308" y="24"/>
                            </a:lnTo>
                            <a:lnTo>
                              <a:pt x="304" y="26"/>
                            </a:lnTo>
                            <a:lnTo>
                              <a:pt x="300" y="30"/>
                            </a:lnTo>
                            <a:lnTo>
                              <a:pt x="295" y="32"/>
                            </a:lnTo>
                            <a:lnTo>
                              <a:pt x="291" y="36"/>
                            </a:lnTo>
                            <a:lnTo>
                              <a:pt x="287" y="38"/>
                            </a:lnTo>
                            <a:lnTo>
                              <a:pt x="283" y="42"/>
                            </a:lnTo>
                            <a:lnTo>
                              <a:pt x="278" y="43"/>
                            </a:lnTo>
                            <a:lnTo>
                              <a:pt x="274" y="47"/>
                            </a:lnTo>
                            <a:lnTo>
                              <a:pt x="270" y="49"/>
                            </a:lnTo>
                            <a:lnTo>
                              <a:pt x="264" y="53"/>
                            </a:lnTo>
                            <a:lnTo>
                              <a:pt x="261" y="55"/>
                            </a:lnTo>
                            <a:lnTo>
                              <a:pt x="255" y="57"/>
                            </a:lnTo>
                            <a:lnTo>
                              <a:pt x="251" y="61"/>
                            </a:lnTo>
                            <a:lnTo>
                              <a:pt x="247" y="62"/>
                            </a:lnTo>
                            <a:lnTo>
                              <a:pt x="242" y="66"/>
                            </a:lnTo>
                            <a:lnTo>
                              <a:pt x="238" y="68"/>
                            </a:lnTo>
                            <a:lnTo>
                              <a:pt x="232" y="70"/>
                            </a:lnTo>
                            <a:lnTo>
                              <a:pt x="228" y="74"/>
                            </a:lnTo>
                            <a:lnTo>
                              <a:pt x="224" y="74"/>
                            </a:lnTo>
                            <a:lnTo>
                              <a:pt x="221" y="76"/>
                            </a:lnTo>
                            <a:lnTo>
                              <a:pt x="217" y="78"/>
                            </a:lnTo>
                            <a:lnTo>
                              <a:pt x="211" y="80"/>
                            </a:lnTo>
                            <a:lnTo>
                              <a:pt x="207" y="81"/>
                            </a:lnTo>
                            <a:lnTo>
                              <a:pt x="204" y="81"/>
                            </a:lnTo>
                            <a:lnTo>
                              <a:pt x="202" y="83"/>
                            </a:lnTo>
                            <a:lnTo>
                              <a:pt x="198" y="85"/>
                            </a:lnTo>
                            <a:lnTo>
                              <a:pt x="194" y="85"/>
                            </a:lnTo>
                            <a:lnTo>
                              <a:pt x="190" y="85"/>
                            </a:lnTo>
                            <a:lnTo>
                              <a:pt x="186" y="87"/>
                            </a:lnTo>
                            <a:lnTo>
                              <a:pt x="183" y="87"/>
                            </a:lnTo>
                            <a:lnTo>
                              <a:pt x="179" y="87"/>
                            </a:lnTo>
                            <a:lnTo>
                              <a:pt x="175" y="87"/>
                            </a:lnTo>
                            <a:lnTo>
                              <a:pt x="173" y="87"/>
                            </a:lnTo>
                            <a:lnTo>
                              <a:pt x="169" y="87"/>
                            </a:lnTo>
                            <a:lnTo>
                              <a:pt x="166" y="87"/>
                            </a:lnTo>
                            <a:lnTo>
                              <a:pt x="162" y="87"/>
                            </a:lnTo>
                            <a:lnTo>
                              <a:pt x="158" y="85"/>
                            </a:lnTo>
                            <a:lnTo>
                              <a:pt x="154" y="85"/>
                            </a:lnTo>
                            <a:lnTo>
                              <a:pt x="150" y="83"/>
                            </a:lnTo>
                            <a:lnTo>
                              <a:pt x="147" y="83"/>
                            </a:lnTo>
                            <a:lnTo>
                              <a:pt x="143" y="81"/>
                            </a:lnTo>
                            <a:lnTo>
                              <a:pt x="141" y="81"/>
                            </a:lnTo>
                            <a:lnTo>
                              <a:pt x="135" y="80"/>
                            </a:lnTo>
                            <a:lnTo>
                              <a:pt x="131" y="78"/>
                            </a:lnTo>
                            <a:lnTo>
                              <a:pt x="128" y="76"/>
                            </a:lnTo>
                            <a:lnTo>
                              <a:pt x="124" y="76"/>
                            </a:lnTo>
                            <a:lnTo>
                              <a:pt x="120" y="74"/>
                            </a:lnTo>
                            <a:lnTo>
                              <a:pt x="116" y="72"/>
                            </a:lnTo>
                            <a:lnTo>
                              <a:pt x="110" y="70"/>
                            </a:lnTo>
                            <a:lnTo>
                              <a:pt x="107" y="68"/>
                            </a:lnTo>
                            <a:lnTo>
                              <a:pt x="103" y="66"/>
                            </a:lnTo>
                            <a:lnTo>
                              <a:pt x="99" y="62"/>
                            </a:lnTo>
                            <a:lnTo>
                              <a:pt x="93" y="61"/>
                            </a:lnTo>
                            <a:lnTo>
                              <a:pt x="90" y="57"/>
                            </a:lnTo>
                            <a:lnTo>
                              <a:pt x="86" y="55"/>
                            </a:lnTo>
                            <a:lnTo>
                              <a:pt x="80" y="53"/>
                            </a:lnTo>
                            <a:lnTo>
                              <a:pt x="76" y="49"/>
                            </a:lnTo>
                            <a:lnTo>
                              <a:pt x="72" y="47"/>
                            </a:lnTo>
                            <a:lnTo>
                              <a:pt x="67" y="43"/>
                            </a:lnTo>
                            <a:lnTo>
                              <a:pt x="63" y="42"/>
                            </a:lnTo>
                            <a:lnTo>
                              <a:pt x="57" y="38"/>
                            </a:lnTo>
                            <a:lnTo>
                              <a:pt x="53" y="36"/>
                            </a:lnTo>
                            <a:lnTo>
                              <a:pt x="50" y="32"/>
                            </a:lnTo>
                            <a:lnTo>
                              <a:pt x="44" y="30"/>
                            </a:lnTo>
                            <a:lnTo>
                              <a:pt x="40" y="26"/>
                            </a:lnTo>
                            <a:lnTo>
                              <a:pt x="36" y="24"/>
                            </a:lnTo>
                            <a:lnTo>
                              <a:pt x="33" y="21"/>
                            </a:lnTo>
                            <a:lnTo>
                              <a:pt x="29" y="19"/>
                            </a:lnTo>
                            <a:lnTo>
                              <a:pt x="25" y="17"/>
                            </a:lnTo>
                            <a:lnTo>
                              <a:pt x="21" y="15"/>
                            </a:lnTo>
                            <a:lnTo>
                              <a:pt x="19" y="11"/>
                            </a:lnTo>
                            <a:lnTo>
                              <a:pt x="15" y="9"/>
                            </a:lnTo>
                            <a:lnTo>
                              <a:pt x="12" y="9"/>
                            </a:lnTo>
                            <a:lnTo>
                              <a:pt x="10" y="7"/>
                            </a:lnTo>
                            <a:lnTo>
                              <a:pt x="6" y="4"/>
                            </a:lnTo>
                            <a:lnTo>
                              <a:pt x="2" y="2"/>
                            </a:lnTo>
                            <a:lnTo>
                              <a:pt x="0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7" name="Freeform 22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95488" y="1454151"/>
                        <a:ext cx="266700" cy="66675"/>
                      </a:xfrm>
                      <a:custGeom>
                        <a:avLst/>
                        <a:gdLst>
                          <a:gd name="T0" fmla="*/ 4 w 337"/>
                          <a:gd name="T1" fmla="*/ 19 h 83"/>
                          <a:gd name="T2" fmla="*/ 17 w 337"/>
                          <a:gd name="T3" fmla="*/ 23 h 83"/>
                          <a:gd name="T4" fmla="*/ 27 w 337"/>
                          <a:gd name="T5" fmla="*/ 24 h 83"/>
                          <a:gd name="T6" fmla="*/ 36 w 337"/>
                          <a:gd name="T7" fmla="*/ 26 h 83"/>
                          <a:gd name="T8" fmla="*/ 48 w 337"/>
                          <a:gd name="T9" fmla="*/ 28 h 83"/>
                          <a:gd name="T10" fmla="*/ 59 w 337"/>
                          <a:gd name="T11" fmla="*/ 30 h 83"/>
                          <a:gd name="T12" fmla="*/ 69 w 337"/>
                          <a:gd name="T13" fmla="*/ 30 h 83"/>
                          <a:gd name="T14" fmla="*/ 80 w 337"/>
                          <a:gd name="T15" fmla="*/ 28 h 83"/>
                          <a:gd name="T16" fmla="*/ 91 w 337"/>
                          <a:gd name="T17" fmla="*/ 28 h 83"/>
                          <a:gd name="T18" fmla="*/ 109 w 337"/>
                          <a:gd name="T19" fmla="*/ 23 h 83"/>
                          <a:gd name="T20" fmla="*/ 120 w 337"/>
                          <a:gd name="T21" fmla="*/ 17 h 83"/>
                          <a:gd name="T22" fmla="*/ 131 w 337"/>
                          <a:gd name="T23" fmla="*/ 7 h 83"/>
                          <a:gd name="T24" fmla="*/ 143 w 337"/>
                          <a:gd name="T25" fmla="*/ 2 h 83"/>
                          <a:gd name="T26" fmla="*/ 156 w 337"/>
                          <a:gd name="T27" fmla="*/ 4 h 83"/>
                          <a:gd name="T28" fmla="*/ 169 w 337"/>
                          <a:gd name="T29" fmla="*/ 13 h 83"/>
                          <a:gd name="T30" fmla="*/ 177 w 337"/>
                          <a:gd name="T31" fmla="*/ 21 h 83"/>
                          <a:gd name="T32" fmla="*/ 183 w 337"/>
                          <a:gd name="T33" fmla="*/ 13 h 83"/>
                          <a:gd name="T34" fmla="*/ 198 w 337"/>
                          <a:gd name="T35" fmla="*/ 4 h 83"/>
                          <a:gd name="T36" fmla="*/ 207 w 337"/>
                          <a:gd name="T37" fmla="*/ 2 h 83"/>
                          <a:gd name="T38" fmla="*/ 217 w 337"/>
                          <a:gd name="T39" fmla="*/ 7 h 83"/>
                          <a:gd name="T40" fmla="*/ 226 w 337"/>
                          <a:gd name="T41" fmla="*/ 15 h 83"/>
                          <a:gd name="T42" fmla="*/ 240 w 337"/>
                          <a:gd name="T43" fmla="*/ 23 h 83"/>
                          <a:gd name="T44" fmla="*/ 255 w 337"/>
                          <a:gd name="T45" fmla="*/ 28 h 83"/>
                          <a:gd name="T46" fmla="*/ 272 w 337"/>
                          <a:gd name="T47" fmla="*/ 30 h 83"/>
                          <a:gd name="T48" fmla="*/ 281 w 337"/>
                          <a:gd name="T49" fmla="*/ 30 h 83"/>
                          <a:gd name="T50" fmla="*/ 291 w 337"/>
                          <a:gd name="T51" fmla="*/ 30 h 83"/>
                          <a:gd name="T52" fmla="*/ 300 w 337"/>
                          <a:gd name="T53" fmla="*/ 28 h 83"/>
                          <a:gd name="T54" fmla="*/ 310 w 337"/>
                          <a:gd name="T55" fmla="*/ 28 h 83"/>
                          <a:gd name="T56" fmla="*/ 325 w 337"/>
                          <a:gd name="T57" fmla="*/ 26 h 83"/>
                          <a:gd name="T58" fmla="*/ 335 w 337"/>
                          <a:gd name="T59" fmla="*/ 24 h 83"/>
                          <a:gd name="T60" fmla="*/ 335 w 337"/>
                          <a:gd name="T61" fmla="*/ 24 h 83"/>
                          <a:gd name="T62" fmla="*/ 325 w 337"/>
                          <a:gd name="T63" fmla="*/ 28 h 83"/>
                          <a:gd name="T64" fmla="*/ 316 w 337"/>
                          <a:gd name="T65" fmla="*/ 34 h 83"/>
                          <a:gd name="T66" fmla="*/ 304 w 337"/>
                          <a:gd name="T67" fmla="*/ 38 h 83"/>
                          <a:gd name="T68" fmla="*/ 293 w 337"/>
                          <a:gd name="T69" fmla="*/ 45 h 83"/>
                          <a:gd name="T70" fmla="*/ 280 w 337"/>
                          <a:gd name="T71" fmla="*/ 51 h 83"/>
                          <a:gd name="T72" fmla="*/ 264 w 337"/>
                          <a:gd name="T73" fmla="*/ 57 h 83"/>
                          <a:gd name="T74" fmla="*/ 251 w 337"/>
                          <a:gd name="T75" fmla="*/ 62 h 83"/>
                          <a:gd name="T76" fmla="*/ 236 w 337"/>
                          <a:gd name="T77" fmla="*/ 68 h 83"/>
                          <a:gd name="T78" fmla="*/ 223 w 337"/>
                          <a:gd name="T79" fmla="*/ 74 h 83"/>
                          <a:gd name="T80" fmla="*/ 209 w 337"/>
                          <a:gd name="T81" fmla="*/ 78 h 83"/>
                          <a:gd name="T82" fmla="*/ 196 w 337"/>
                          <a:gd name="T83" fmla="*/ 81 h 83"/>
                          <a:gd name="T84" fmla="*/ 185 w 337"/>
                          <a:gd name="T85" fmla="*/ 83 h 83"/>
                          <a:gd name="T86" fmla="*/ 173 w 337"/>
                          <a:gd name="T87" fmla="*/ 83 h 83"/>
                          <a:gd name="T88" fmla="*/ 164 w 337"/>
                          <a:gd name="T89" fmla="*/ 83 h 83"/>
                          <a:gd name="T90" fmla="*/ 152 w 337"/>
                          <a:gd name="T91" fmla="*/ 81 h 83"/>
                          <a:gd name="T92" fmla="*/ 141 w 337"/>
                          <a:gd name="T93" fmla="*/ 80 h 83"/>
                          <a:gd name="T94" fmla="*/ 131 w 337"/>
                          <a:gd name="T95" fmla="*/ 78 h 83"/>
                          <a:gd name="T96" fmla="*/ 120 w 337"/>
                          <a:gd name="T97" fmla="*/ 74 h 83"/>
                          <a:gd name="T98" fmla="*/ 110 w 337"/>
                          <a:gd name="T99" fmla="*/ 68 h 83"/>
                          <a:gd name="T100" fmla="*/ 97 w 337"/>
                          <a:gd name="T101" fmla="*/ 64 h 83"/>
                          <a:gd name="T102" fmla="*/ 86 w 337"/>
                          <a:gd name="T103" fmla="*/ 59 h 83"/>
                          <a:gd name="T104" fmla="*/ 72 w 337"/>
                          <a:gd name="T105" fmla="*/ 51 h 83"/>
                          <a:gd name="T106" fmla="*/ 59 w 337"/>
                          <a:gd name="T107" fmla="*/ 45 h 83"/>
                          <a:gd name="T108" fmla="*/ 46 w 337"/>
                          <a:gd name="T109" fmla="*/ 40 h 83"/>
                          <a:gd name="T110" fmla="*/ 34 w 337"/>
                          <a:gd name="T111" fmla="*/ 36 h 83"/>
                          <a:gd name="T112" fmla="*/ 25 w 337"/>
                          <a:gd name="T113" fmla="*/ 30 h 83"/>
                          <a:gd name="T114" fmla="*/ 10 w 337"/>
                          <a:gd name="T115" fmla="*/ 23 h 83"/>
                          <a:gd name="T116" fmla="*/ 0 w 337"/>
                          <a:gd name="T117" fmla="*/ 19 h 83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  <a:cxn ang="0">
                            <a:pos x="T106" y="T107"/>
                          </a:cxn>
                          <a:cxn ang="0">
                            <a:pos x="T108" y="T109"/>
                          </a:cxn>
                          <a:cxn ang="0">
                            <a:pos x="T110" y="T111"/>
                          </a:cxn>
                          <a:cxn ang="0">
                            <a:pos x="T112" y="T113"/>
                          </a:cxn>
                          <a:cxn ang="0">
                            <a:pos x="T114" y="T115"/>
                          </a:cxn>
                          <a:cxn ang="0">
                            <a:pos x="T116" y="T117"/>
                          </a:cxn>
                        </a:cxnLst>
                        <a:rect l="0" t="0" r="r" b="b"/>
                        <a:pathLst>
                          <a:path w="337" h="83">
                            <a:moveTo>
                              <a:pt x="0" y="19"/>
                            </a:moveTo>
                            <a:lnTo>
                              <a:pt x="2" y="19"/>
                            </a:lnTo>
                            <a:lnTo>
                              <a:pt x="4" y="19"/>
                            </a:lnTo>
                            <a:lnTo>
                              <a:pt x="8" y="21"/>
                            </a:lnTo>
                            <a:lnTo>
                              <a:pt x="12" y="21"/>
                            </a:lnTo>
                            <a:lnTo>
                              <a:pt x="17" y="23"/>
                            </a:lnTo>
                            <a:lnTo>
                              <a:pt x="21" y="23"/>
                            </a:lnTo>
                            <a:lnTo>
                              <a:pt x="23" y="24"/>
                            </a:lnTo>
                            <a:lnTo>
                              <a:pt x="27" y="24"/>
                            </a:lnTo>
                            <a:lnTo>
                              <a:pt x="31" y="26"/>
                            </a:lnTo>
                            <a:lnTo>
                              <a:pt x="33" y="26"/>
                            </a:lnTo>
                            <a:lnTo>
                              <a:pt x="36" y="26"/>
                            </a:lnTo>
                            <a:lnTo>
                              <a:pt x="40" y="26"/>
                            </a:lnTo>
                            <a:lnTo>
                              <a:pt x="44" y="28"/>
                            </a:lnTo>
                            <a:lnTo>
                              <a:pt x="48" y="28"/>
                            </a:lnTo>
                            <a:lnTo>
                              <a:pt x="50" y="28"/>
                            </a:lnTo>
                            <a:lnTo>
                              <a:pt x="53" y="28"/>
                            </a:lnTo>
                            <a:lnTo>
                              <a:pt x="59" y="30"/>
                            </a:lnTo>
                            <a:lnTo>
                              <a:pt x="61" y="30"/>
                            </a:lnTo>
                            <a:lnTo>
                              <a:pt x="65" y="30"/>
                            </a:lnTo>
                            <a:lnTo>
                              <a:pt x="69" y="30"/>
                            </a:lnTo>
                            <a:lnTo>
                              <a:pt x="72" y="30"/>
                            </a:lnTo>
                            <a:lnTo>
                              <a:pt x="76" y="28"/>
                            </a:lnTo>
                            <a:lnTo>
                              <a:pt x="80" y="28"/>
                            </a:lnTo>
                            <a:lnTo>
                              <a:pt x="82" y="28"/>
                            </a:lnTo>
                            <a:lnTo>
                              <a:pt x="88" y="28"/>
                            </a:lnTo>
                            <a:lnTo>
                              <a:pt x="91" y="28"/>
                            </a:lnTo>
                            <a:lnTo>
                              <a:pt x="99" y="26"/>
                            </a:lnTo>
                            <a:lnTo>
                              <a:pt x="103" y="24"/>
                            </a:lnTo>
                            <a:lnTo>
                              <a:pt x="109" y="23"/>
                            </a:lnTo>
                            <a:lnTo>
                              <a:pt x="112" y="21"/>
                            </a:lnTo>
                            <a:lnTo>
                              <a:pt x="116" y="19"/>
                            </a:lnTo>
                            <a:lnTo>
                              <a:pt x="120" y="17"/>
                            </a:lnTo>
                            <a:lnTo>
                              <a:pt x="126" y="13"/>
                            </a:lnTo>
                            <a:lnTo>
                              <a:pt x="128" y="11"/>
                            </a:lnTo>
                            <a:lnTo>
                              <a:pt x="131" y="7"/>
                            </a:lnTo>
                            <a:lnTo>
                              <a:pt x="135" y="5"/>
                            </a:lnTo>
                            <a:lnTo>
                              <a:pt x="137" y="4"/>
                            </a:lnTo>
                            <a:lnTo>
                              <a:pt x="143" y="2"/>
                            </a:lnTo>
                            <a:lnTo>
                              <a:pt x="147" y="0"/>
                            </a:lnTo>
                            <a:lnTo>
                              <a:pt x="150" y="2"/>
                            </a:lnTo>
                            <a:lnTo>
                              <a:pt x="156" y="4"/>
                            </a:lnTo>
                            <a:lnTo>
                              <a:pt x="160" y="7"/>
                            </a:lnTo>
                            <a:lnTo>
                              <a:pt x="166" y="11"/>
                            </a:lnTo>
                            <a:lnTo>
                              <a:pt x="169" y="13"/>
                            </a:lnTo>
                            <a:lnTo>
                              <a:pt x="173" y="17"/>
                            </a:lnTo>
                            <a:lnTo>
                              <a:pt x="175" y="21"/>
                            </a:lnTo>
                            <a:lnTo>
                              <a:pt x="177" y="21"/>
                            </a:lnTo>
                            <a:lnTo>
                              <a:pt x="177" y="21"/>
                            </a:lnTo>
                            <a:lnTo>
                              <a:pt x="179" y="17"/>
                            </a:lnTo>
                            <a:lnTo>
                              <a:pt x="183" y="13"/>
                            </a:lnTo>
                            <a:lnTo>
                              <a:pt x="188" y="11"/>
                            </a:lnTo>
                            <a:lnTo>
                              <a:pt x="192" y="7"/>
                            </a:lnTo>
                            <a:lnTo>
                              <a:pt x="198" y="4"/>
                            </a:lnTo>
                            <a:lnTo>
                              <a:pt x="202" y="2"/>
                            </a:lnTo>
                            <a:lnTo>
                              <a:pt x="205" y="0"/>
                            </a:lnTo>
                            <a:lnTo>
                              <a:pt x="207" y="2"/>
                            </a:lnTo>
                            <a:lnTo>
                              <a:pt x="211" y="4"/>
                            </a:lnTo>
                            <a:lnTo>
                              <a:pt x="213" y="5"/>
                            </a:lnTo>
                            <a:lnTo>
                              <a:pt x="217" y="7"/>
                            </a:lnTo>
                            <a:lnTo>
                              <a:pt x="221" y="9"/>
                            </a:lnTo>
                            <a:lnTo>
                              <a:pt x="223" y="13"/>
                            </a:lnTo>
                            <a:lnTo>
                              <a:pt x="226" y="15"/>
                            </a:lnTo>
                            <a:lnTo>
                              <a:pt x="230" y="17"/>
                            </a:lnTo>
                            <a:lnTo>
                              <a:pt x="234" y="19"/>
                            </a:lnTo>
                            <a:lnTo>
                              <a:pt x="240" y="23"/>
                            </a:lnTo>
                            <a:lnTo>
                              <a:pt x="243" y="23"/>
                            </a:lnTo>
                            <a:lnTo>
                              <a:pt x="249" y="26"/>
                            </a:lnTo>
                            <a:lnTo>
                              <a:pt x="255" y="28"/>
                            </a:lnTo>
                            <a:lnTo>
                              <a:pt x="261" y="28"/>
                            </a:lnTo>
                            <a:lnTo>
                              <a:pt x="266" y="30"/>
                            </a:lnTo>
                            <a:lnTo>
                              <a:pt x="272" y="30"/>
                            </a:lnTo>
                            <a:lnTo>
                              <a:pt x="276" y="30"/>
                            </a:lnTo>
                            <a:lnTo>
                              <a:pt x="278" y="30"/>
                            </a:lnTo>
                            <a:lnTo>
                              <a:pt x="281" y="30"/>
                            </a:lnTo>
                            <a:lnTo>
                              <a:pt x="285" y="30"/>
                            </a:lnTo>
                            <a:lnTo>
                              <a:pt x="287" y="30"/>
                            </a:lnTo>
                            <a:lnTo>
                              <a:pt x="291" y="30"/>
                            </a:lnTo>
                            <a:lnTo>
                              <a:pt x="295" y="28"/>
                            </a:lnTo>
                            <a:lnTo>
                              <a:pt x="299" y="28"/>
                            </a:lnTo>
                            <a:lnTo>
                              <a:pt x="300" y="28"/>
                            </a:lnTo>
                            <a:lnTo>
                              <a:pt x="304" y="28"/>
                            </a:lnTo>
                            <a:lnTo>
                              <a:pt x="306" y="28"/>
                            </a:lnTo>
                            <a:lnTo>
                              <a:pt x="310" y="28"/>
                            </a:lnTo>
                            <a:lnTo>
                              <a:pt x="316" y="28"/>
                            </a:lnTo>
                            <a:lnTo>
                              <a:pt x="319" y="26"/>
                            </a:lnTo>
                            <a:lnTo>
                              <a:pt x="325" y="26"/>
                            </a:lnTo>
                            <a:lnTo>
                              <a:pt x="329" y="24"/>
                            </a:lnTo>
                            <a:lnTo>
                              <a:pt x="331" y="24"/>
                            </a:lnTo>
                            <a:lnTo>
                              <a:pt x="335" y="24"/>
                            </a:lnTo>
                            <a:lnTo>
                              <a:pt x="335" y="24"/>
                            </a:lnTo>
                            <a:lnTo>
                              <a:pt x="337" y="24"/>
                            </a:lnTo>
                            <a:lnTo>
                              <a:pt x="335" y="24"/>
                            </a:lnTo>
                            <a:lnTo>
                              <a:pt x="333" y="24"/>
                            </a:lnTo>
                            <a:lnTo>
                              <a:pt x="329" y="26"/>
                            </a:lnTo>
                            <a:lnTo>
                              <a:pt x="325" y="28"/>
                            </a:lnTo>
                            <a:lnTo>
                              <a:pt x="321" y="30"/>
                            </a:lnTo>
                            <a:lnTo>
                              <a:pt x="319" y="32"/>
                            </a:lnTo>
                            <a:lnTo>
                              <a:pt x="316" y="34"/>
                            </a:lnTo>
                            <a:lnTo>
                              <a:pt x="312" y="36"/>
                            </a:lnTo>
                            <a:lnTo>
                              <a:pt x="308" y="38"/>
                            </a:lnTo>
                            <a:lnTo>
                              <a:pt x="304" y="38"/>
                            </a:lnTo>
                            <a:lnTo>
                              <a:pt x="300" y="42"/>
                            </a:lnTo>
                            <a:lnTo>
                              <a:pt x="297" y="43"/>
                            </a:lnTo>
                            <a:lnTo>
                              <a:pt x="293" y="45"/>
                            </a:lnTo>
                            <a:lnTo>
                              <a:pt x="289" y="47"/>
                            </a:lnTo>
                            <a:lnTo>
                              <a:pt x="283" y="49"/>
                            </a:lnTo>
                            <a:lnTo>
                              <a:pt x="280" y="51"/>
                            </a:lnTo>
                            <a:lnTo>
                              <a:pt x="274" y="53"/>
                            </a:lnTo>
                            <a:lnTo>
                              <a:pt x="270" y="55"/>
                            </a:lnTo>
                            <a:lnTo>
                              <a:pt x="264" y="57"/>
                            </a:lnTo>
                            <a:lnTo>
                              <a:pt x="261" y="59"/>
                            </a:lnTo>
                            <a:lnTo>
                              <a:pt x="255" y="61"/>
                            </a:lnTo>
                            <a:lnTo>
                              <a:pt x="251" y="62"/>
                            </a:lnTo>
                            <a:lnTo>
                              <a:pt x="245" y="64"/>
                            </a:lnTo>
                            <a:lnTo>
                              <a:pt x="242" y="66"/>
                            </a:lnTo>
                            <a:lnTo>
                              <a:pt x="236" y="68"/>
                            </a:lnTo>
                            <a:lnTo>
                              <a:pt x="232" y="70"/>
                            </a:lnTo>
                            <a:lnTo>
                              <a:pt x="226" y="72"/>
                            </a:lnTo>
                            <a:lnTo>
                              <a:pt x="223" y="74"/>
                            </a:lnTo>
                            <a:lnTo>
                              <a:pt x="219" y="76"/>
                            </a:lnTo>
                            <a:lnTo>
                              <a:pt x="213" y="76"/>
                            </a:lnTo>
                            <a:lnTo>
                              <a:pt x="209" y="78"/>
                            </a:lnTo>
                            <a:lnTo>
                              <a:pt x="205" y="80"/>
                            </a:lnTo>
                            <a:lnTo>
                              <a:pt x="200" y="80"/>
                            </a:lnTo>
                            <a:lnTo>
                              <a:pt x="196" y="81"/>
                            </a:lnTo>
                            <a:lnTo>
                              <a:pt x="192" y="81"/>
                            </a:lnTo>
                            <a:lnTo>
                              <a:pt x="188" y="83"/>
                            </a:lnTo>
                            <a:lnTo>
                              <a:pt x="185" y="83"/>
                            </a:lnTo>
                            <a:lnTo>
                              <a:pt x="181" y="83"/>
                            </a:lnTo>
                            <a:lnTo>
                              <a:pt x="177" y="83"/>
                            </a:lnTo>
                            <a:lnTo>
                              <a:pt x="173" y="83"/>
                            </a:lnTo>
                            <a:lnTo>
                              <a:pt x="169" y="83"/>
                            </a:lnTo>
                            <a:lnTo>
                              <a:pt x="166" y="83"/>
                            </a:lnTo>
                            <a:lnTo>
                              <a:pt x="164" y="83"/>
                            </a:lnTo>
                            <a:lnTo>
                              <a:pt x="160" y="83"/>
                            </a:lnTo>
                            <a:lnTo>
                              <a:pt x="156" y="81"/>
                            </a:lnTo>
                            <a:lnTo>
                              <a:pt x="152" y="81"/>
                            </a:lnTo>
                            <a:lnTo>
                              <a:pt x="148" y="81"/>
                            </a:lnTo>
                            <a:lnTo>
                              <a:pt x="145" y="81"/>
                            </a:lnTo>
                            <a:lnTo>
                              <a:pt x="141" y="80"/>
                            </a:lnTo>
                            <a:lnTo>
                              <a:pt x="139" y="80"/>
                            </a:lnTo>
                            <a:lnTo>
                              <a:pt x="135" y="78"/>
                            </a:lnTo>
                            <a:lnTo>
                              <a:pt x="131" y="78"/>
                            </a:lnTo>
                            <a:lnTo>
                              <a:pt x="128" y="76"/>
                            </a:lnTo>
                            <a:lnTo>
                              <a:pt x="124" y="74"/>
                            </a:lnTo>
                            <a:lnTo>
                              <a:pt x="120" y="74"/>
                            </a:lnTo>
                            <a:lnTo>
                              <a:pt x="116" y="72"/>
                            </a:lnTo>
                            <a:lnTo>
                              <a:pt x="112" y="70"/>
                            </a:lnTo>
                            <a:lnTo>
                              <a:pt x="110" y="68"/>
                            </a:lnTo>
                            <a:lnTo>
                              <a:pt x="107" y="66"/>
                            </a:lnTo>
                            <a:lnTo>
                              <a:pt x="103" y="66"/>
                            </a:lnTo>
                            <a:lnTo>
                              <a:pt x="97" y="64"/>
                            </a:lnTo>
                            <a:lnTo>
                              <a:pt x="93" y="62"/>
                            </a:lnTo>
                            <a:lnTo>
                              <a:pt x="90" y="61"/>
                            </a:lnTo>
                            <a:lnTo>
                              <a:pt x="86" y="59"/>
                            </a:lnTo>
                            <a:lnTo>
                              <a:pt x="82" y="57"/>
                            </a:lnTo>
                            <a:lnTo>
                              <a:pt x="76" y="55"/>
                            </a:lnTo>
                            <a:lnTo>
                              <a:pt x="72" y="51"/>
                            </a:lnTo>
                            <a:lnTo>
                              <a:pt x="69" y="51"/>
                            </a:lnTo>
                            <a:lnTo>
                              <a:pt x="63" y="47"/>
                            </a:lnTo>
                            <a:lnTo>
                              <a:pt x="59" y="45"/>
                            </a:lnTo>
                            <a:lnTo>
                              <a:pt x="55" y="43"/>
                            </a:lnTo>
                            <a:lnTo>
                              <a:pt x="52" y="42"/>
                            </a:lnTo>
                            <a:lnTo>
                              <a:pt x="46" y="40"/>
                            </a:lnTo>
                            <a:lnTo>
                              <a:pt x="42" y="38"/>
                            </a:lnTo>
                            <a:lnTo>
                              <a:pt x="38" y="38"/>
                            </a:lnTo>
                            <a:lnTo>
                              <a:pt x="34" y="36"/>
                            </a:lnTo>
                            <a:lnTo>
                              <a:pt x="31" y="32"/>
                            </a:lnTo>
                            <a:lnTo>
                              <a:pt x="27" y="32"/>
                            </a:lnTo>
                            <a:lnTo>
                              <a:pt x="25" y="30"/>
                            </a:lnTo>
                            <a:lnTo>
                              <a:pt x="21" y="28"/>
                            </a:lnTo>
                            <a:lnTo>
                              <a:pt x="15" y="24"/>
                            </a:lnTo>
                            <a:lnTo>
                              <a:pt x="10" y="23"/>
                            </a:lnTo>
                            <a:lnTo>
                              <a:pt x="6" y="21"/>
                            </a:lnTo>
                            <a:lnTo>
                              <a:pt x="2" y="19"/>
                            </a:lnTo>
                            <a:lnTo>
                              <a:pt x="0" y="19"/>
                            </a:lnTo>
                            <a:lnTo>
                              <a:pt x="0" y="19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8" name="Freeform 22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55813" y="1231901"/>
                        <a:ext cx="138113" cy="212725"/>
                      </a:xfrm>
                      <a:custGeom>
                        <a:avLst/>
                        <a:gdLst>
                          <a:gd name="T0" fmla="*/ 38 w 175"/>
                          <a:gd name="T1" fmla="*/ 11 h 267"/>
                          <a:gd name="T2" fmla="*/ 44 w 175"/>
                          <a:gd name="T3" fmla="*/ 26 h 267"/>
                          <a:gd name="T4" fmla="*/ 50 w 175"/>
                          <a:gd name="T5" fmla="*/ 49 h 267"/>
                          <a:gd name="T6" fmla="*/ 55 w 175"/>
                          <a:gd name="T7" fmla="*/ 72 h 267"/>
                          <a:gd name="T8" fmla="*/ 55 w 175"/>
                          <a:gd name="T9" fmla="*/ 98 h 267"/>
                          <a:gd name="T10" fmla="*/ 52 w 175"/>
                          <a:gd name="T11" fmla="*/ 127 h 267"/>
                          <a:gd name="T12" fmla="*/ 44 w 175"/>
                          <a:gd name="T13" fmla="*/ 155 h 267"/>
                          <a:gd name="T14" fmla="*/ 31 w 175"/>
                          <a:gd name="T15" fmla="*/ 180 h 267"/>
                          <a:gd name="T16" fmla="*/ 19 w 175"/>
                          <a:gd name="T17" fmla="*/ 203 h 267"/>
                          <a:gd name="T18" fmla="*/ 10 w 175"/>
                          <a:gd name="T19" fmla="*/ 222 h 267"/>
                          <a:gd name="T20" fmla="*/ 0 w 175"/>
                          <a:gd name="T21" fmla="*/ 237 h 267"/>
                          <a:gd name="T22" fmla="*/ 12 w 175"/>
                          <a:gd name="T23" fmla="*/ 233 h 267"/>
                          <a:gd name="T24" fmla="*/ 34 w 175"/>
                          <a:gd name="T25" fmla="*/ 229 h 267"/>
                          <a:gd name="T26" fmla="*/ 61 w 175"/>
                          <a:gd name="T27" fmla="*/ 229 h 267"/>
                          <a:gd name="T28" fmla="*/ 78 w 175"/>
                          <a:gd name="T29" fmla="*/ 241 h 267"/>
                          <a:gd name="T30" fmla="*/ 84 w 175"/>
                          <a:gd name="T31" fmla="*/ 260 h 267"/>
                          <a:gd name="T32" fmla="*/ 95 w 175"/>
                          <a:gd name="T33" fmla="*/ 262 h 267"/>
                          <a:gd name="T34" fmla="*/ 105 w 175"/>
                          <a:gd name="T35" fmla="*/ 247 h 267"/>
                          <a:gd name="T36" fmla="*/ 120 w 175"/>
                          <a:gd name="T37" fmla="*/ 235 h 267"/>
                          <a:gd name="T38" fmla="*/ 137 w 175"/>
                          <a:gd name="T39" fmla="*/ 235 h 267"/>
                          <a:gd name="T40" fmla="*/ 156 w 175"/>
                          <a:gd name="T41" fmla="*/ 245 h 267"/>
                          <a:gd name="T42" fmla="*/ 169 w 175"/>
                          <a:gd name="T43" fmla="*/ 260 h 267"/>
                          <a:gd name="T44" fmla="*/ 167 w 175"/>
                          <a:gd name="T45" fmla="*/ 241 h 267"/>
                          <a:gd name="T46" fmla="*/ 167 w 175"/>
                          <a:gd name="T47" fmla="*/ 218 h 267"/>
                          <a:gd name="T48" fmla="*/ 166 w 175"/>
                          <a:gd name="T49" fmla="*/ 191 h 267"/>
                          <a:gd name="T50" fmla="*/ 164 w 175"/>
                          <a:gd name="T51" fmla="*/ 165 h 267"/>
                          <a:gd name="T52" fmla="*/ 164 w 175"/>
                          <a:gd name="T53" fmla="*/ 150 h 267"/>
                          <a:gd name="T54" fmla="*/ 164 w 175"/>
                          <a:gd name="T55" fmla="*/ 127 h 267"/>
                          <a:gd name="T56" fmla="*/ 164 w 175"/>
                          <a:gd name="T57" fmla="*/ 108 h 267"/>
                          <a:gd name="T58" fmla="*/ 164 w 175"/>
                          <a:gd name="T59" fmla="*/ 81 h 267"/>
                          <a:gd name="T60" fmla="*/ 167 w 175"/>
                          <a:gd name="T61" fmla="*/ 57 h 267"/>
                          <a:gd name="T62" fmla="*/ 169 w 175"/>
                          <a:gd name="T63" fmla="*/ 38 h 267"/>
                          <a:gd name="T64" fmla="*/ 175 w 175"/>
                          <a:gd name="T65" fmla="*/ 19 h 267"/>
                          <a:gd name="T66" fmla="*/ 171 w 175"/>
                          <a:gd name="T67" fmla="*/ 24 h 267"/>
                          <a:gd name="T68" fmla="*/ 166 w 175"/>
                          <a:gd name="T69" fmla="*/ 41 h 267"/>
                          <a:gd name="T70" fmla="*/ 162 w 175"/>
                          <a:gd name="T71" fmla="*/ 64 h 267"/>
                          <a:gd name="T72" fmla="*/ 156 w 175"/>
                          <a:gd name="T73" fmla="*/ 89 h 267"/>
                          <a:gd name="T74" fmla="*/ 150 w 175"/>
                          <a:gd name="T75" fmla="*/ 114 h 267"/>
                          <a:gd name="T76" fmla="*/ 147 w 175"/>
                          <a:gd name="T77" fmla="*/ 136 h 267"/>
                          <a:gd name="T78" fmla="*/ 147 w 175"/>
                          <a:gd name="T79" fmla="*/ 159 h 267"/>
                          <a:gd name="T80" fmla="*/ 145 w 175"/>
                          <a:gd name="T81" fmla="*/ 178 h 267"/>
                          <a:gd name="T82" fmla="*/ 145 w 175"/>
                          <a:gd name="T83" fmla="*/ 195 h 267"/>
                          <a:gd name="T84" fmla="*/ 147 w 175"/>
                          <a:gd name="T85" fmla="*/ 212 h 267"/>
                          <a:gd name="T86" fmla="*/ 145 w 175"/>
                          <a:gd name="T87" fmla="*/ 216 h 267"/>
                          <a:gd name="T88" fmla="*/ 122 w 175"/>
                          <a:gd name="T89" fmla="*/ 207 h 267"/>
                          <a:gd name="T90" fmla="*/ 103 w 175"/>
                          <a:gd name="T91" fmla="*/ 216 h 267"/>
                          <a:gd name="T92" fmla="*/ 82 w 175"/>
                          <a:gd name="T93" fmla="*/ 218 h 267"/>
                          <a:gd name="T94" fmla="*/ 61 w 175"/>
                          <a:gd name="T95" fmla="*/ 205 h 267"/>
                          <a:gd name="T96" fmla="*/ 40 w 175"/>
                          <a:gd name="T97" fmla="*/ 205 h 267"/>
                          <a:gd name="T98" fmla="*/ 34 w 175"/>
                          <a:gd name="T99" fmla="*/ 205 h 267"/>
                          <a:gd name="T100" fmla="*/ 50 w 175"/>
                          <a:gd name="T101" fmla="*/ 186 h 267"/>
                          <a:gd name="T102" fmla="*/ 63 w 175"/>
                          <a:gd name="T103" fmla="*/ 167 h 267"/>
                          <a:gd name="T104" fmla="*/ 71 w 175"/>
                          <a:gd name="T105" fmla="*/ 148 h 267"/>
                          <a:gd name="T106" fmla="*/ 74 w 175"/>
                          <a:gd name="T107" fmla="*/ 125 h 267"/>
                          <a:gd name="T108" fmla="*/ 74 w 175"/>
                          <a:gd name="T109" fmla="*/ 100 h 267"/>
                          <a:gd name="T110" fmla="*/ 69 w 175"/>
                          <a:gd name="T111" fmla="*/ 76 h 267"/>
                          <a:gd name="T112" fmla="*/ 59 w 175"/>
                          <a:gd name="T113" fmla="*/ 49 h 267"/>
                          <a:gd name="T114" fmla="*/ 50 w 175"/>
                          <a:gd name="T115" fmla="*/ 26 h 267"/>
                          <a:gd name="T116" fmla="*/ 40 w 175"/>
                          <a:gd name="T117" fmla="*/ 9 h 267"/>
                          <a:gd name="T118" fmla="*/ 33 w 175"/>
                          <a:gd name="T119" fmla="*/ 0 h 26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  <a:cxn ang="0">
                            <a:pos x="T106" y="T107"/>
                          </a:cxn>
                          <a:cxn ang="0">
                            <a:pos x="T108" y="T109"/>
                          </a:cxn>
                          <a:cxn ang="0">
                            <a:pos x="T110" y="T111"/>
                          </a:cxn>
                          <a:cxn ang="0">
                            <a:pos x="T112" y="T113"/>
                          </a:cxn>
                          <a:cxn ang="0">
                            <a:pos x="T114" y="T115"/>
                          </a:cxn>
                          <a:cxn ang="0">
                            <a:pos x="T116" y="T117"/>
                          </a:cxn>
                          <a:cxn ang="0">
                            <a:pos x="T118" y="T119"/>
                          </a:cxn>
                        </a:cxnLst>
                        <a:rect l="0" t="0" r="r" b="b"/>
                        <a:pathLst>
                          <a:path w="175" h="267">
                            <a:moveTo>
                              <a:pt x="33" y="0"/>
                            </a:moveTo>
                            <a:lnTo>
                              <a:pt x="34" y="2"/>
                            </a:lnTo>
                            <a:lnTo>
                              <a:pt x="36" y="5"/>
                            </a:lnTo>
                            <a:lnTo>
                              <a:pt x="36" y="7"/>
                            </a:lnTo>
                            <a:lnTo>
                              <a:pt x="38" y="11"/>
                            </a:lnTo>
                            <a:lnTo>
                              <a:pt x="38" y="13"/>
                            </a:lnTo>
                            <a:lnTo>
                              <a:pt x="40" y="17"/>
                            </a:lnTo>
                            <a:lnTo>
                              <a:pt x="42" y="21"/>
                            </a:lnTo>
                            <a:lnTo>
                              <a:pt x="44" y="22"/>
                            </a:lnTo>
                            <a:lnTo>
                              <a:pt x="44" y="26"/>
                            </a:lnTo>
                            <a:lnTo>
                              <a:pt x="46" y="32"/>
                            </a:lnTo>
                            <a:lnTo>
                              <a:pt x="48" y="36"/>
                            </a:lnTo>
                            <a:lnTo>
                              <a:pt x="48" y="40"/>
                            </a:lnTo>
                            <a:lnTo>
                              <a:pt x="50" y="43"/>
                            </a:lnTo>
                            <a:lnTo>
                              <a:pt x="50" y="49"/>
                            </a:lnTo>
                            <a:lnTo>
                              <a:pt x="52" y="53"/>
                            </a:lnTo>
                            <a:lnTo>
                              <a:pt x="53" y="57"/>
                            </a:lnTo>
                            <a:lnTo>
                              <a:pt x="53" y="62"/>
                            </a:lnTo>
                            <a:lnTo>
                              <a:pt x="55" y="68"/>
                            </a:lnTo>
                            <a:lnTo>
                              <a:pt x="55" y="72"/>
                            </a:lnTo>
                            <a:lnTo>
                              <a:pt x="55" y="78"/>
                            </a:lnTo>
                            <a:lnTo>
                              <a:pt x="55" y="83"/>
                            </a:lnTo>
                            <a:lnTo>
                              <a:pt x="55" y="89"/>
                            </a:lnTo>
                            <a:lnTo>
                              <a:pt x="55" y="93"/>
                            </a:lnTo>
                            <a:lnTo>
                              <a:pt x="55" y="98"/>
                            </a:lnTo>
                            <a:lnTo>
                              <a:pt x="55" y="104"/>
                            </a:lnTo>
                            <a:lnTo>
                              <a:pt x="55" y="110"/>
                            </a:lnTo>
                            <a:lnTo>
                              <a:pt x="53" y="116"/>
                            </a:lnTo>
                            <a:lnTo>
                              <a:pt x="53" y="121"/>
                            </a:lnTo>
                            <a:lnTo>
                              <a:pt x="52" y="127"/>
                            </a:lnTo>
                            <a:lnTo>
                              <a:pt x="50" y="133"/>
                            </a:lnTo>
                            <a:lnTo>
                              <a:pt x="48" y="138"/>
                            </a:lnTo>
                            <a:lnTo>
                              <a:pt x="46" y="144"/>
                            </a:lnTo>
                            <a:lnTo>
                              <a:pt x="44" y="148"/>
                            </a:lnTo>
                            <a:lnTo>
                              <a:pt x="44" y="155"/>
                            </a:lnTo>
                            <a:lnTo>
                              <a:pt x="40" y="159"/>
                            </a:lnTo>
                            <a:lnTo>
                              <a:pt x="38" y="165"/>
                            </a:lnTo>
                            <a:lnTo>
                              <a:pt x="36" y="171"/>
                            </a:lnTo>
                            <a:lnTo>
                              <a:pt x="34" y="176"/>
                            </a:lnTo>
                            <a:lnTo>
                              <a:pt x="31" y="180"/>
                            </a:lnTo>
                            <a:lnTo>
                              <a:pt x="29" y="186"/>
                            </a:lnTo>
                            <a:lnTo>
                              <a:pt x="27" y="191"/>
                            </a:lnTo>
                            <a:lnTo>
                              <a:pt x="25" y="195"/>
                            </a:lnTo>
                            <a:lnTo>
                              <a:pt x="21" y="199"/>
                            </a:lnTo>
                            <a:lnTo>
                              <a:pt x="19" y="203"/>
                            </a:lnTo>
                            <a:lnTo>
                              <a:pt x="17" y="207"/>
                            </a:lnTo>
                            <a:lnTo>
                              <a:pt x="15" y="212"/>
                            </a:lnTo>
                            <a:lnTo>
                              <a:pt x="12" y="214"/>
                            </a:lnTo>
                            <a:lnTo>
                              <a:pt x="12" y="218"/>
                            </a:lnTo>
                            <a:lnTo>
                              <a:pt x="10" y="222"/>
                            </a:lnTo>
                            <a:lnTo>
                              <a:pt x="8" y="226"/>
                            </a:lnTo>
                            <a:lnTo>
                              <a:pt x="4" y="229"/>
                            </a:lnTo>
                            <a:lnTo>
                              <a:pt x="2" y="233"/>
                            </a:lnTo>
                            <a:lnTo>
                              <a:pt x="0" y="235"/>
                            </a:lnTo>
                            <a:lnTo>
                              <a:pt x="0" y="237"/>
                            </a:lnTo>
                            <a:lnTo>
                              <a:pt x="0" y="235"/>
                            </a:lnTo>
                            <a:lnTo>
                              <a:pt x="2" y="235"/>
                            </a:lnTo>
                            <a:lnTo>
                              <a:pt x="4" y="235"/>
                            </a:lnTo>
                            <a:lnTo>
                              <a:pt x="8" y="235"/>
                            </a:lnTo>
                            <a:lnTo>
                              <a:pt x="12" y="233"/>
                            </a:lnTo>
                            <a:lnTo>
                              <a:pt x="15" y="231"/>
                            </a:lnTo>
                            <a:lnTo>
                              <a:pt x="19" y="231"/>
                            </a:lnTo>
                            <a:lnTo>
                              <a:pt x="25" y="231"/>
                            </a:lnTo>
                            <a:lnTo>
                              <a:pt x="31" y="229"/>
                            </a:lnTo>
                            <a:lnTo>
                              <a:pt x="34" y="229"/>
                            </a:lnTo>
                            <a:lnTo>
                              <a:pt x="40" y="228"/>
                            </a:lnTo>
                            <a:lnTo>
                              <a:pt x="46" y="228"/>
                            </a:lnTo>
                            <a:lnTo>
                              <a:pt x="52" y="228"/>
                            </a:lnTo>
                            <a:lnTo>
                              <a:pt x="55" y="229"/>
                            </a:lnTo>
                            <a:lnTo>
                              <a:pt x="61" y="229"/>
                            </a:lnTo>
                            <a:lnTo>
                              <a:pt x="65" y="231"/>
                            </a:lnTo>
                            <a:lnTo>
                              <a:pt x="69" y="231"/>
                            </a:lnTo>
                            <a:lnTo>
                              <a:pt x="72" y="235"/>
                            </a:lnTo>
                            <a:lnTo>
                              <a:pt x="74" y="237"/>
                            </a:lnTo>
                            <a:lnTo>
                              <a:pt x="78" y="241"/>
                            </a:lnTo>
                            <a:lnTo>
                              <a:pt x="78" y="243"/>
                            </a:lnTo>
                            <a:lnTo>
                              <a:pt x="80" y="247"/>
                            </a:lnTo>
                            <a:lnTo>
                              <a:pt x="82" y="250"/>
                            </a:lnTo>
                            <a:lnTo>
                              <a:pt x="84" y="254"/>
                            </a:lnTo>
                            <a:lnTo>
                              <a:pt x="84" y="260"/>
                            </a:lnTo>
                            <a:lnTo>
                              <a:pt x="86" y="264"/>
                            </a:lnTo>
                            <a:lnTo>
                              <a:pt x="88" y="267"/>
                            </a:lnTo>
                            <a:lnTo>
                              <a:pt x="90" y="267"/>
                            </a:lnTo>
                            <a:lnTo>
                              <a:pt x="91" y="266"/>
                            </a:lnTo>
                            <a:lnTo>
                              <a:pt x="95" y="262"/>
                            </a:lnTo>
                            <a:lnTo>
                              <a:pt x="97" y="260"/>
                            </a:lnTo>
                            <a:lnTo>
                              <a:pt x="97" y="256"/>
                            </a:lnTo>
                            <a:lnTo>
                              <a:pt x="101" y="254"/>
                            </a:lnTo>
                            <a:lnTo>
                              <a:pt x="103" y="250"/>
                            </a:lnTo>
                            <a:lnTo>
                              <a:pt x="105" y="247"/>
                            </a:lnTo>
                            <a:lnTo>
                              <a:pt x="107" y="245"/>
                            </a:lnTo>
                            <a:lnTo>
                              <a:pt x="110" y="241"/>
                            </a:lnTo>
                            <a:lnTo>
                              <a:pt x="112" y="239"/>
                            </a:lnTo>
                            <a:lnTo>
                              <a:pt x="116" y="235"/>
                            </a:lnTo>
                            <a:lnTo>
                              <a:pt x="120" y="235"/>
                            </a:lnTo>
                            <a:lnTo>
                              <a:pt x="122" y="233"/>
                            </a:lnTo>
                            <a:lnTo>
                              <a:pt x="126" y="233"/>
                            </a:lnTo>
                            <a:lnTo>
                              <a:pt x="129" y="233"/>
                            </a:lnTo>
                            <a:lnTo>
                              <a:pt x="133" y="233"/>
                            </a:lnTo>
                            <a:lnTo>
                              <a:pt x="137" y="235"/>
                            </a:lnTo>
                            <a:lnTo>
                              <a:pt x="141" y="235"/>
                            </a:lnTo>
                            <a:lnTo>
                              <a:pt x="145" y="237"/>
                            </a:lnTo>
                            <a:lnTo>
                              <a:pt x="148" y="241"/>
                            </a:lnTo>
                            <a:lnTo>
                              <a:pt x="152" y="243"/>
                            </a:lnTo>
                            <a:lnTo>
                              <a:pt x="156" y="245"/>
                            </a:lnTo>
                            <a:lnTo>
                              <a:pt x="162" y="250"/>
                            </a:lnTo>
                            <a:lnTo>
                              <a:pt x="166" y="254"/>
                            </a:lnTo>
                            <a:lnTo>
                              <a:pt x="169" y="258"/>
                            </a:lnTo>
                            <a:lnTo>
                              <a:pt x="171" y="260"/>
                            </a:lnTo>
                            <a:lnTo>
                              <a:pt x="169" y="260"/>
                            </a:lnTo>
                            <a:lnTo>
                              <a:pt x="169" y="256"/>
                            </a:lnTo>
                            <a:lnTo>
                              <a:pt x="169" y="252"/>
                            </a:lnTo>
                            <a:lnTo>
                              <a:pt x="169" y="247"/>
                            </a:lnTo>
                            <a:lnTo>
                              <a:pt x="169" y="243"/>
                            </a:lnTo>
                            <a:lnTo>
                              <a:pt x="167" y="241"/>
                            </a:lnTo>
                            <a:lnTo>
                              <a:pt x="167" y="235"/>
                            </a:lnTo>
                            <a:lnTo>
                              <a:pt x="167" y="231"/>
                            </a:lnTo>
                            <a:lnTo>
                              <a:pt x="167" y="228"/>
                            </a:lnTo>
                            <a:lnTo>
                              <a:pt x="167" y="224"/>
                            </a:lnTo>
                            <a:lnTo>
                              <a:pt x="167" y="218"/>
                            </a:lnTo>
                            <a:lnTo>
                              <a:pt x="167" y="214"/>
                            </a:lnTo>
                            <a:lnTo>
                              <a:pt x="166" y="209"/>
                            </a:lnTo>
                            <a:lnTo>
                              <a:pt x="166" y="203"/>
                            </a:lnTo>
                            <a:lnTo>
                              <a:pt x="166" y="197"/>
                            </a:lnTo>
                            <a:lnTo>
                              <a:pt x="166" y="191"/>
                            </a:lnTo>
                            <a:lnTo>
                              <a:pt x="166" y="186"/>
                            </a:lnTo>
                            <a:lnTo>
                              <a:pt x="164" y="180"/>
                            </a:lnTo>
                            <a:lnTo>
                              <a:pt x="164" y="174"/>
                            </a:lnTo>
                            <a:lnTo>
                              <a:pt x="164" y="169"/>
                            </a:lnTo>
                            <a:lnTo>
                              <a:pt x="164" y="165"/>
                            </a:lnTo>
                            <a:lnTo>
                              <a:pt x="164" y="163"/>
                            </a:lnTo>
                            <a:lnTo>
                              <a:pt x="164" y="159"/>
                            </a:lnTo>
                            <a:lnTo>
                              <a:pt x="164" y="157"/>
                            </a:lnTo>
                            <a:lnTo>
                              <a:pt x="164" y="153"/>
                            </a:lnTo>
                            <a:lnTo>
                              <a:pt x="164" y="150"/>
                            </a:lnTo>
                            <a:lnTo>
                              <a:pt x="164" y="148"/>
                            </a:lnTo>
                            <a:lnTo>
                              <a:pt x="164" y="144"/>
                            </a:lnTo>
                            <a:lnTo>
                              <a:pt x="164" y="138"/>
                            </a:lnTo>
                            <a:lnTo>
                              <a:pt x="164" y="133"/>
                            </a:lnTo>
                            <a:lnTo>
                              <a:pt x="164" y="127"/>
                            </a:lnTo>
                            <a:lnTo>
                              <a:pt x="164" y="121"/>
                            </a:lnTo>
                            <a:lnTo>
                              <a:pt x="164" y="117"/>
                            </a:lnTo>
                            <a:lnTo>
                              <a:pt x="164" y="114"/>
                            </a:lnTo>
                            <a:lnTo>
                              <a:pt x="164" y="112"/>
                            </a:lnTo>
                            <a:lnTo>
                              <a:pt x="164" y="108"/>
                            </a:lnTo>
                            <a:lnTo>
                              <a:pt x="164" y="102"/>
                            </a:lnTo>
                            <a:lnTo>
                              <a:pt x="164" y="97"/>
                            </a:lnTo>
                            <a:lnTo>
                              <a:pt x="164" y="91"/>
                            </a:lnTo>
                            <a:lnTo>
                              <a:pt x="164" y="87"/>
                            </a:lnTo>
                            <a:lnTo>
                              <a:pt x="164" y="81"/>
                            </a:lnTo>
                            <a:lnTo>
                              <a:pt x="166" y="76"/>
                            </a:lnTo>
                            <a:lnTo>
                              <a:pt x="166" y="72"/>
                            </a:lnTo>
                            <a:lnTo>
                              <a:pt x="166" y="66"/>
                            </a:lnTo>
                            <a:lnTo>
                              <a:pt x="166" y="60"/>
                            </a:lnTo>
                            <a:lnTo>
                              <a:pt x="167" y="57"/>
                            </a:lnTo>
                            <a:lnTo>
                              <a:pt x="167" y="53"/>
                            </a:lnTo>
                            <a:lnTo>
                              <a:pt x="167" y="49"/>
                            </a:lnTo>
                            <a:lnTo>
                              <a:pt x="169" y="45"/>
                            </a:lnTo>
                            <a:lnTo>
                              <a:pt x="169" y="41"/>
                            </a:lnTo>
                            <a:lnTo>
                              <a:pt x="169" y="38"/>
                            </a:lnTo>
                            <a:lnTo>
                              <a:pt x="171" y="34"/>
                            </a:lnTo>
                            <a:lnTo>
                              <a:pt x="171" y="32"/>
                            </a:lnTo>
                            <a:lnTo>
                              <a:pt x="171" y="28"/>
                            </a:lnTo>
                            <a:lnTo>
                              <a:pt x="173" y="22"/>
                            </a:lnTo>
                            <a:lnTo>
                              <a:pt x="175" y="19"/>
                            </a:lnTo>
                            <a:lnTo>
                              <a:pt x="175" y="15"/>
                            </a:lnTo>
                            <a:lnTo>
                              <a:pt x="175" y="15"/>
                            </a:lnTo>
                            <a:lnTo>
                              <a:pt x="173" y="21"/>
                            </a:lnTo>
                            <a:lnTo>
                              <a:pt x="171" y="22"/>
                            </a:lnTo>
                            <a:lnTo>
                              <a:pt x="171" y="24"/>
                            </a:lnTo>
                            <a:lnTo>
                              <a:pt x="169" y="28"/>
                            </a:lnTo>
                            <a:lnTo>
                              <a:pt x="169" y="32"/>
                            </a:lnTo>
                            <a:lnTo>
                              <a:pt x="167" y="36"/>
                            </a:lnTo>
                            <a:lnTo>
                              <a:pt x="167" y="38"/>
                            </a:lnTo>
                            <a:lnTo>
                              <a:pt x="166" y="41"/>
                            </a:lnTo>
                            <a:lnTo>
                              <a:pt x="166" y="47"/>
                            </a:lnTo>
                            <a:lnTo>
                              <a:pt x="164" y="51"/>
                            </a:lnTo>
                            <a:lnTo>
                              <a:pt x="164" y="55"/>
                            </a:lnTo>
                            <a:lnTo>
                              <a:pt x="162" y="59"/>
                            </a:lnTo>
                            <a:lnTo>
                              <a:pt x="162" y="64"/>
                            </a:lnTo>
                            <a:lnTo>
                              <a:pt x="160" y="68"/>
                            </a:lnTo>
                            <a:lnTo>
                              <a:pt x="158" y="74"/>
                            </a:lnTo>
                            <a:lnTo>
                              <a:pt x="158" y="78"/>
                            </a:lnTo>
                            <a:lnTo>
                              <a:pt x="156" y="83"/>
                            </a:lnTo>
                            <a:lnTo>
                              <a:pt x="156" y="89"/>
                            </a:lnTo>
                            <a:lnTo>
                              <a:pt x="154" y="93"/>
                            </a:lnTo>
                            <a:lnTo>
                              <a:pt x="154" y="98"/>
                            </a:lnTo>
                            <a:lnTo>
                              <a:pt x="152" y="104"/>
                            </a:lnTo>
                            <a:lnTo>
                              <a:pt x="152" y="108"/>
                            </a:lnTo>
                            <a:lnTo>
                              <a:pt x="150" y="114"/>
                            </a:lnTo>
                            <a:lnTo>
                              <a:pt x="150" y="119"/>
                            </a:lnTo>
                            <a:lnTo>
                              <a:pt x="150" y="123"/>
                            </a:lnTo>
                            <a:lnTo>
                              <a:pt x="148" y="127"/>
                            </a:lnTo>
                            <a:lnTo>
                              <a:pt x="148" y="133"/>
                            </a:lnTo>
                            <a:lnTo>
                              <a:pt x="147" y="136"/>
                            </a:lnTo>
                            <a:lnTo>
                              <a:pt x="147" y="142"/>
                            </a:lnTo>
                            <a:lnTo>
                              <a:pt x="147" y="146"/>
                            </a:lnTo>
                            <a:lnTo>
                              <a:pt x="147" y="150"/>
                            </a:lnTo>
                            <a:lnTo>
                              <a:pt x="147" y="153"/>
                            </a:lnTo>
                            <a:lnTo>
                              <a:pt x="147" y="159"/>
                            </a:lnTo>
                            <a:lnTo>
                              <a:pt x="145" y="163"/>
                            </a:lnTo>
                            <a:lnTo>
                              <a:pt x="145" y="167"/>
                            </a:lnTo>
                            <a:lnTo>
                              <a:pt x="145" y="171"/>
                            </a:lnTo>
                            <a:lnTo>
                              <a:pt x="145" y="174"/>
                            </a:lnTo>
                            <a:lnTo>
                              <a:pt x="145" y="178"/>
                            </a:lnTo>
                            <a:lnTo>
                              <a:pt x="145" y="182"/>
                            </a:lnTo>
                            <a:lnTo>
                              <a:pt x="145" y="186"/>
                            </a:lnTo>
                            <a:lnTo>
                              <a:pt x="145" y="190"/>
                            </a:lnTo>
                            <a:lnTo>
                              <a:pt x="145" y="191"/>
                            </a:lnTo>
                            <a:lnTo>
                              <a:pt x="145" y="195"/>
                            </a:lnTo>
                            <a:lnTo>
                              <a:pt x="145" y="197"/>
                            </a:lnTo>
                            <a:lnTo>
                              <a:pt x="145" y="201"/>
                            </a:lnTo>
                            <a:lnTo>
                              <a:pt x="145" y="207"/>
                            </a:lnTo>
                            <a:lnTo>
                              <a:pt x="147" y="210"/>
                            </a:lnTo>
                            <a:lnTo>
                              <a:pt x="147" y="212"/>
                            </a:lnTo>
                            <a:lnTo>
                              <a:pt x="147" y="216"/>
                            </a:lnTo>
                            <a:lnTo>
                              <a:pt x="147" y="216"/>
                            </a:lnTo>
                            <a:lnTo>
                              <a:pt x="147" y="218"/>
                            </a:lnTo>
                            <a:lnTo>
                              <a:pt x="147" y="216"/>
                            </a:lnTo>
                            <a:lnTo>
                              <a:pt x="145" y="216"/>
                            </a:lnTo>
                            <a:lnTo>
                              <a:pt x="141" y="214"/>
                            </a:lnTo>
                            <a:lnTo>
                              <a:pt x="137" y="210"/>
                            </a:lnTo>
                            <a:lnTo>
                              <a:pt x="131" y="209"/>
                            </a:lnTo>
                            <a:lnTo>
                              <a:pt x="126" y="207"/>
                            </a:lnTo>
                            <a:lnTo>
                              <a:pt x="122" y="207"/>
                            </a:lnTo>
                            <a:lnTo>
                              <a:pt x="118" y="207"/>
                            </a:lnTo>
                            <a:lnTo>
                              <a:pt x="112" y="209"/>
                            </a:lnTo>
                            <a:lnTo>
                              <a:pt x="109" y="210"/>
                            </a:lnTo>
                            <a:lnTo>
                              <a:pt x="107" y="212"/>
                            </a:lnTo>
                            <a:lnTo>
                              <a:pt x="103" y="216"/>
                            </a:lnTo>
                            <a:lnTo>
                              <a:pt x="97" y="222"/>
                            </a:lnTo>
                            <a:lnTo>
                              <a:pt x="91" y="224"/>
                            </a:lnTo>
                            <a:lnTo>
                              <a:pt x="88" y="222"/>
                            </a:lnTo>
                            <a:lnTo>
                              <a:pt x="86" y="222"/>
                            </a:lnTo>
                            <a:lnTo>
                              <a:pt x="82" y="218"/>
                            </a:lnTo>
                            <a:lnTo>
                              <a:pt x="78" y="216"/>
                            </a:lnTo>
                            <a:lnTo>
                              <a:pt x="74" y="212"/>
                            </a:lnTo>
                            <a:lnTo>
                              <a:pt x="69" y="210"/>
                            </a:lnTo>
                            <a:lnTo>
                              <a:pt x="65" y="207"/>
                            </a:lnTo>
                            <a:lnTo>
                              <a:pt x="61" y="205"/>
                            </a:lnTo>
                            <a:lnTo>
                              <a:pt x="55" y="203"/>
                            </a:lnTo>
                            <a:lnTo>
                              <a:pt x="52" y="205"/>
                            </a:lnTo>
                            <a:lnTo>
                              <a:pt x="46" y="205"/>
                            </a:lnTo>
                            <a:lnTo>
                              <a:pt x="44" y="205"/>
                            </a:lnTo>
                            <a:lnTo>
                              <a:pt x="40" y="205"/>
                            </a:lnTo>
                            <a:lnTo>
                              <a:pt x="36" y="207"/>
                            </a:lnTo>
                            <a:lnTo>
                              <a:pt x="34" y="207"/>
                            </a:lnTo>
                            <a:lnTo>
                              <a:pt x="34" y="207"/>
                            </a:lnTo>
                            <a:lnTo>
                              <a:pt x="34" y="207"/>
                            </a:lnTo>
                            <a:lnTo>
                              <a:pt x="34" y="205"/>
                            </a:lnTo>
                            <a:lnTo>
                              <a:pt x="36" y="203"/>
                            </a:lnTo>
                            <a:lnTo>
                              <a:pt x="40" y="201"/>
                            </a:lnTo>
                            <a:lnTo>
                              <a:pt x="44" y="197"/>
                            </a:lnTo>
                            <a:lnTo>
                              <a:pt x="46" y="191"/>
                            </a:lnTo>
                            <a:lnTo>
                              <a:pt x="50" y="186"/>
                            </a:lnTo>
                            <a:lnTo>
                              <a:pt x="55" y="182"/>
                            </a:lnTo>
                            <a:lnTo>
                              <a:pt x="57" y="178"/>
                            </a:lnTo>
                            <a:lnTo>
                              <a:pt x="59" y="174"/>
                            </a:lnTo>
                            <a:lnTo>
                              <a:pt x="59" y="171"/>
                            </a:lnTo>
                            <a:lnTo>
                              <a:pt x="63" y="167"/>
                            </a:lnTo>
                            <a:lnTo>
                              <a:pt x="65" y="163"/>
                            </a:lnTo>
                            <a:lnTo>
                              <a:pt x="65" y="159"/>
                            </a:lnTo>
                            <a:lnTo>
                              <a:pt x="67" y="155"/>
                            </a:lnTo>
                            <a:lnTo>
                              <a:pt x="69" y="152"/>
                            </a:lnTo>
                            <a:lnTo>
                              <a:pt x="71" y="148"/>
                            </a:lnTo>
                            <a:lnTo>
                              <a:pt x="72" y="144"/>
                            </a:lnTo>
                            <a:lnTo>
                              <a:pt x="72" y="138"/>
                            </a:lnTo>
                            <a:lnTo>
                              <a:pt x="74" y="135"/>
                            </a:lnTo>
                            <a:lnTo>
                              <a:pt x="74" y="129"/>
                            </a:lnTo>
                            <a:lnTo>
                              <a:pt x="74" y="125"/>
                            </a:lnTo>
                            <a:lnTo>
                              <a:pt x="76" y="119"/>
                            </a:lnTo>
                            <a:lnTo>
                              <a:pt x="76" y="116"/>
                            </a:lnTo>
                            <a:lnTo>
                              <a:pt x="76" y="110"/>
                            </a:lnTo>
                            <a:lnTo>
                              <a:pt x="74" y="104"/>
                            </a:lnTo>
                            <a:lnTo>
                              <a:pt x="74" y="100"/>
                            </a:lnTo>
                            <a:lnTo>
                              <a:pt x="74" y="95"/>
                            </a:lnTo>
                            <a:lnTo>
                              <a:pt x="72" y="89"/>
                            </a:lnTo>
                            <a:lnTo>
                              <a:pt x="72" y="85"/>
                            </a:lnTo>
                            <a:lnTo>
                              <a:pt x="71" y="79"/>
                            </a:lnTo>
                            <a:lnTo>
                              <a:pt x="69" y="76"/>
                            </a:lnTo>
                            <a:lnTo>
                              <a:pt x="67" y="70"/>
                            </a:lnTo>
                            <a:lnTo>
                              <a:pt x="65" y="64"/>
                            </a:lnTo>
                            <a:lnTo>
                              <a:pt x="63" y="59"/>
                            </a:lnTo>
                            <a:lnTo>
                              <a:pt x="61" y="55"/>
                            </a:lnTo>
                            <a:lnTo>
                              <a:pt x="59" y="49"/>
                            </a:lnTo>
                            <a:lnTo>
                              <a:pt x="57" y="45"/>
                            </a:lnTo>
                            <a:lnTo>
                              <a:pt x="55" y="40"/>
                            </a:lnTo>
                            <a:lnTo>
                              <a:pt x="53" y="36"/>
                            </a:lnTo>
                            <a:lnTo>
                              <a:pt x="52" y="32"/>
                            </a:lnTo>
                            <a:lnTo>
                              <a:pt x="50" y="26"/>
                            </a:lnTo>
                            <a:lnTo>
                              <a:pt x="48" y="22"/>
                            </a:lnTo>
                            <a:lnTo>
                              <a:pt x="46" y="21"/>
                            </a:lnTo>
                            <a:lnTo>
                              <a:pt x="44" y="17"/>
                            </a:lnTo>
                            <a:lnTo>
                              <a:pt x="42" y="13"/>
                            </a:lnTo>
                            <a:lnTo>
                              <a:pt x="40" y="9"/>
                            </a:lnTo>
                            <a:lnTo>
                              <a:pt x="38" y="7"/>
                            </a:lnTo>
                            <a:lnTo>
                              <a:pt x="34" y="2"/>
                            </a:lnTo>
                            <a:lnTo>
                              <a:pt x="33" y="0"/>
                            </a:lnTo>
                            <a:lnTo>
                              <a:pt x="33" y="0"/>
                            </a:lnTo>
                            <a:lnTo>
                              <a:pt x="33" y="0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9" name="Freeform 22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712913" y="1058863"/>
                        <a:ext cx="114300" cy="122238"/>
                      </a:xfrm>
                      <a:custGeom>
                        <a:avLst/>
                        <a:gdLst>
                          <a:gd name="T0" fmla="*/ 142 w 144"/>
                          <a:gd name="T1" fmla="*/ 84 h 154"/>
                          <a:gd name="T2" fmla="*/ 135 w 144"/>
                          <a:gd name="T3" fmla="*/ 82 h 154"/>
                          <a:gd name="T4" fmla="*/ 129 w 144"/>
                          <a:gd name="T5" fmla="*/ 78 h 154"/>
                          <a:gd name="T6" fmla="*/ 120 w 144"/>
                          <a:gd name="T7" fmla="*/ 76 h 154"/>
                          <a:gd name="T8" fmla="*/ 110 w 144"/>
                          <a:gd name="T9" fmla="*/ 70 h 154"/>
                          <a:gd name="T10" fmla="*/ 99 w 144"/>
                          <a:gd name="T11" fmla="*/ 67 h 154"/>
                          <a:gd name="T12" fmla="*/ 87 w 144"/>
                          <a:gd name="T13" fmla="*/ 61 h 154"/>
                          <a:gd name="T14" fmla="*/ 78 w 144"/>
                          <a:gd name="T15" fmla="*/ 55 h 154"/>
                          <a:gd name="T16" fmla="*/ 72 w 144"/>
                          <a:gd name="T17" fmla="*/ 53 h 154"/>
                          <a:gd name="T18" fmla="*/ 65 w 144"/>
                          <a:gd name="T19" fmla="*/ 50 h 154"/>
                          <a:gd name="T20" fmla="*/ 59 w 144"/>
                          <a:gd name="T21" fmla="*/ 46 h 154"/>
                          <a:gd name="T22" fmla="*/ 49 w 144"/>
                          <a:gd name="T23" fmla="*/ 38 h 154"/>
                          <a:gd name="T24" fmla="*/ 38 w 144"/>
                          <a:gd name="T25" fmla="*/ 31 h 154"/>
                          <a:gd name="T26" fmla="*/ 27 w 144"/>
                          <a:gd name="T27" fmla="*/ 23 h 154"/>
                          <a:gd name="T28" fmla="*/ 17 w 144"/>
                          <a:gd name="T29" fmla="*/ 13 h 154"/>
                          <a:gd name="T30" fmla="*/ 9 w 144"/>
                          <a:gd name="T31" fmla="*/ 8 h 154"/>
                          <a:gd name="T32" fmla="*/ 2 w 144"/>
                          <a:gd name="T33" fmla="*/ 2 h 154"/>
                          <a:gd name="T34" fmla="*/ 0 w 144"/>
                          <a:gd name="T35" fmla="*/ 2 h 154"/>
                          <a:gd name="T36" fmla="*/ 4 w 144"/>
                          <a:gd name="T37" fmla="*/ 10 h 154"/>
                          <a:gd name="T38" fmla="*/ 8 w 144"/>
                          <a:gd name="T39" fmla="*/ 21 h 154"/>
                          <a:gd name="T40" fmla="*/ 11 w 144"/>
                          <a:gd name="T41" fmla="*/ 27 h 154"/>
                          <a:gd name="T42" fmla="*/ 13 w 144"/>
                          <a:gd name="T43" fmla="*/ 36 h 154"/>
                          <a:gd name="T44" fmla="*/ 17 w 144"/>
                          <a:gd name="T45" fmla="*/ 42 h 154"/>
                          <a:gd name="T46" fmla="*/ 21 w 144"/>
                          <a:gd name="T47" fmla="*/ 51 h 154"/>
                          <a:gd name="T48" fmla="*/ 23 w 144"/>
                          <a:gd name="T49" fmla="*/ 59 h 154"/>
                          <a:gd name="T50" fmla="*/ 27 w 144"/>
                          <a:gd name="T51" fmla="*/ 69 h 154"/>
                          <a:gd name="T52" fmla="*/ 30 w 144"/>
                          <a:gd name="T53" fmla="*/ 76 h 154"/>
                          <a:gd name="T54" fmla="*/ 34 w 144"/>
                          <a:gd name="T55" fmla="*/ 86 h 154"/>
                          <a:gd name="T56" fmla="*/ 38 w 144"/>
                          <a:gd name="T57" fmla="*/ 95 h 154"/>
                          <a:gd name="T58" fmla="*/ 42 w 144"/>
                          <a:gd name="T59" fmla="*/ 103 h 154"/>
                          <a:gd name="T60" fmla="*/ 46 w 144"/>
                          <a:gd name="T61" fmla="*/ 110 h 154"/>
                          <a:gd name="T62" fmla="*/ 49 w 144"/>
                          <a:gd name="T63" fmla="*/ 116 h 154"/>
                          <a:gd name="T64" fmla="*/ 53 w 144"/>
                          <a:gd name="T65" fmla="*/ 124 h 154"/>
                          <a:gd name="T66" fmla="*/ 55 w 144"/>
                          <a:gd name="T67" fmla="*/ 129 h 154"/>
                          <a:gd name="T68" fmla="*/ 63 w 144"/>
                          <a:gd name="T69" fmla="*/ 139 h 154"/>
                          <a:gd name="T70" fmla="*/ 70 w 144"/>
                          <a:gd name="T71" fmla="*/ 148 h 154"/>
                          <a:gd name="T72" fmla="*/ 76 w 144"/>
                          <a:gd name="T73" fmla="*/ 152 h 154"/>
                          <a:gd name="T74" fmla="*/ 84 w 144"/>
                          <a:gd name="T75" fmla="*/ 154 h 154"/>
                          <a:gd name="T76" fmla="*/ 91 w 144"/>
                          <a:gd name="T77" fmla="*/ 154 h 154"/>
                          <a:gd name="T78" fmla="*/ 101 w 144"/>
                          <a:gd name="T79" fmla="*/ 150 h 154"/>
                          <a:gd name="T80" fmla="*/ 106 w 144"/>
                          <a:gd name="T81" fmla="*/ 143 h 154"/>
                          <a:gd name="T82" fmla="*/ 116 w 144"/>
                          <a:gd name="T83" fmla="*/ 133 h 154"/>
                          <a:gd name="T84" fmla="*/ 122 w 144"/>
                          <a:gd name="T85" fmla="*/ 124 h 154"/>
                          <a:gd name="T86" fmla="*/ 129 w 144"/>
                          <a:gd name="T87" fmla="*/ 112 h 154"/>
                          <a:gd name="T88" fmla="*/ 135 w 144"/>
                          <a:gd name="T89" fmla="*/ 101 h 154"/>
                          <a:gd name="T90" fmla="*/ 141 w 144"/>
                          <a:gd name="T91" fmla="*/ 91 h 154"/>
                          <a:gd name="T92" fmla="*/ 142 w 144"/>
                          <a:gd name="T93" fmla="*/ 86 h 154"/>
                          <a:gd name="T94" fmla="*/ 144 w 144"/>
                          <a:gd name="T95" fmla="*/ 84 h 15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</a:cxnLst>
                        <a:rect l="0" t="0" r="r" b="b"/>
                        <a:pathLst>
                          <a:path w="144" h="154">
                            <a:moveTo>
                              <a:pt x="144" y="84"/>
                            </a:moveTo>
                            <a:lnTo>
                              <a:pt x="142" y="84"/>
                            </a:lnTo>
                            <a:lnTo>
                              <a:pt x="139" y="82"/>
                            </a:lnTo>
                            <a:lnTo>
                              <a:pt x="135" y="82"/>
                            </a:lnTo>
                            <a:lnTo>
                              <a:pt x="133" y="80"/>
                            </a:lnTo>
                            <a:lnTo>
                              <a:pt x="129" y="78"/>
                            </a:lnTo>
                            <a:lnTo>
                              <a:pt x="125" y="78"/>
                            </a:lnTo>
                            <a:lnTo>
                              <a:pt x="120" y="76"/>
                            </a:lnTo>
                            <a:lnTo>
                              <a:pt x="114" y="74"/>
                            </a:lnTo>
                            <a:lnTo>
                              <a:pt x="110" y="70"/>
                            </a:lnTo>
                            <a:lnTo>
                              <a:pt x="104" y="69"/>
                            </a:lnTo>
                            <a:lnTo>
                              <a:pt x="99" y="67"/>
                            </a:lnTo>
                            <a:lnTo>
                              <a:pt x="93" y="65"/>
                            </a:lnTo>
                            <a:lnTo>
                              <a:pt x="87" y="61"/>
                            </a:lnTo>
                            <a:lnTo>
                              <a:pt x="82" y="57"/>
                            </a:lnTo>
                            <a:lnTo>
                              <a:pt x="78" y="55"/>
                            </a:lnTo>
                            <a:lnTo>
                              <a:pt x="74" y="55"/>
                            </a:lnTo>
                            <a:lnTo>
                              <a:pt x="72" y="53"/>
                            </a:lnTo>
                            <a:lnTo>
                              <a:pt x="68" y="51"/>
                            </a:lnTo>
                            <a:lnTo>
                              <a:pt x="65" y="50"/>
                            </a:lnTo>
                            <a:lnTo>
                              <a:pt x="63" y="48"/>
                            </a:lnTo>
                            <a:lnTo>
                              <a:pt x="59" y="46"/>
                            </a:lnTo>
                            <a:lnTo>
                              <a:pt x="55" y="44"/>
                            </a:lnTo>
                            <a:lnTo>
                              <a:pt x="49" y="38"/>
                            </a:lnTo>
                            <a:lnTo>
                              <a:pt x="44" y="34"/>
                            </a:lnTo>
                            <a:lnTo>
                              <a:pt x="38" y="31"/>
                            </a:lnTo>
                            <a:lnTo>
                              <a:pt x="32" y="27"/>
                            </a:lnTo>
                            <a:lnTo>
                              <a:pt x="27" y="23"/>
                            </a:lnTo>
                            <a:lnTo>
                              <a:pt x="23" y="19"/>
                            </a:lnTo>
                            <a:lnTo>
                              <a:pt x="17" y="13"/>
                            </a:lnTo>
                            <a:lnTo>
                              <a:pt x="13" y="12"/>
                            </a:lnTo>
                            <a:lnTo>
                              <a:pt x="9" y="8"/>
                            </a:lnTo>
                            <a:lnTo>
                              <a:pt x="6" y="4"/>
                            </a:lnTo>
                            <a:lnTo>
                              <a:pt x="2" y="2"/>
                            </a:lnTo>
                            <a:lnTo>
                              <a:pt x="0" y="0"/>
                            </a:lnTo>
                            <a:lnTo>
                              <a:pt x="0" y="2"/>
                            </a:lnTo>
                            <a:lnTo>
                              <a:pt x="2" y="6"/>
                            </a:lnTo>
                            <a:lnTo>
                              <a:pt x="4" y="10"/>
                            </a:lnTo>
                            <a:lnTo>
                              <a:pt x="6" y="15"/>
                            </a:lnTo>
                            <a:lnTo>
                              <a:pt x="8" y="21"/>
                            </a:lnTo>
                            <a:lnTo>
                              <a:pt x="9" y="25"/>
                            </a:lnTo>
                            <a:lnTo>
                              <a:pt x="11" y="27"/>
                            </a:lnTo>
                            <a:lnTo>
                              <a:pt x="11" y="32"/>
                            </a:lnTo>
                            <a:lnTo>
                              <a:pt x="13" y="36"/>
                            </a:lnTo>
                            <a:lnTo>
                              <a:pt x="15" y="38"/>
                            </a:lnTo>
                            <a:lnTo>
                              <a:pt x="17" y="42"/>
                            </a:lnTo>
                            <a:lnTo>
                              <a:pt x="19" y="46"/>
                            </a:lnTo>
                            <a:lnTo>
                              <a:pt x="21" y="51"/>
                            </a:lnTo>
                            <a:lnTo>
                              <a:pt x="21" y="55"/>
                            </a:lnTo>
                            <a:lnTo>
                              <a:pt x="23" y="59"/>
                            </a:lnTo>
                            <a:lnTo>
                              <a:pt x="25" y="63"/>
                            </a:lnTo>
                            <a:lnTo>
                              <a:pt x="27" y="69"/>
                            </a:lnTo>
                            <a:lnTo>
                              <a:pt x="28" y="72"/>
                            </a:lnTo>
                            <a:lnTo>
                              <a:pt x="30" y="76"/>
                            </a:lnTo>
                            <a:lnTo>
                              <a:pt x="32" y="82"/>
                            </a:lnTo>
                            <a:lnTo>
                              <a:pt x="34" y="86"/>
                            </a:lnTo>
                            <a:lnTo>
                              <a:pt x="36" y="89"/>
                            </a:lnTo>
                            <a:lnTo>
                              <a:pt x="38" y="95"/>
                            </a:lnTo>
                            <a:lnTo>
                              <a:pt x="40" y="99"/>
                            </a:lnTo>
                            <a:lnTo>
                              <a:pt x="42" y="103"/>
                            </a:lnTo>
                            <a:lnTo>
                              <a:pt x="44" y="107"/>
                            </a:lnTo>
                            <a:lnTo>
                              <a:pt x="46" y="110"/>
                            </a:lnTo>
                            <a:lnTo>
                              <a:pt x="47" y="112"/>
                            </a:lnTo>
                            <a:lnTo>
                              <a:pt x="49" y="116"/>
                            </a:lnTo>
                            <a:lnTo>
                              <a:pt x="51" y="120"/>
                            </a:lnTo>
                            <a:lnTo>
                              <a:pt x="53" y="124"/>
                            </a:lnTo>
                            <a:lnTo>
                              <a:pt x="53" y="126"/>
                            </a:lnTo>
                            <a:lnTo>
                              <a:pt x="55" y="129"/>
                            </a:lnTo>
                            <a:lnTo>
                              <a:pt x="59" y="135"/>
                            </a:lnTo>
                            <a:lnTo>
                              <a:pt x="63" y="139"/>
                            </a:lnTo>
                            <a:lnTo>
                              <a:pt x="66" y="145"/>
                            </a:lnTo>
                            <a:lnTo>
                              <a:pt x="70" y="148"/>
                            </a:lnTo>
                            <a:lnTo>
                              <a:pt x="72" y="150"/>
                            </a:lnTo>
                            <a:lnTo>
                              <a:pt x="76" y="152"/>
                            </a:lnTo>
                            <a:lnTo>
                              <a:pt x="80" y="154"/>
                            </a:lnTo>
                            <a:lnTo>
                              <a:pt x="84" y="154"/>
                            </a:lnTo>
                            <a:lnTo>
                              <a:pt x="87" y="154"/>
                            </a:lnTo>
                            <a:lnTo>
                              <a:pt x="91" y="154"/>
                            </a:lnTo>
                            <a:lnTo>
                              <a:pt x="95" y="152"/>
                            </a:lnTo>
                            <a:lnTo>
                              <a:pt x="101" y="150"/>
                            </a:lnTo>
                            <a:lnTo>
                              <a:pt x="103" y="146"/>
                            </a:lnTo>
                            <a:lnTo>
                              <a:pt x="106" y="143"/>
                            </a:lnTo>
                            <a:lnTo>
                              <a:pt x="110" y="139"/>
                            </a:lnTo>
                            <a:lnTo>
                              <a:pt x="116" y="133"/>
                            </a:lnTo>
                            <a:lnTo>
                              <a:pt x="118" y="129"/>
                            </a:lnTo>
                            <a:lnTo>
                              <a:pt x="122" y="124"/>
                            </a:lnTo>
                            <a:lnTo>
                              <a:pt x="125" y="118"/>
                            </a:lnTo>
                            <a:lnTo>
                              <a:pt x="129" y="112"/>
                            </a:lnTo>
                            <a:lnTo>
                              <a:pt x="133" y="107"/>
                            </a:lnTo>
                            <a:lnTo>
                              <a:pt x="135" y="101"/>
                            </a:lnTo>
                            <a:lnTo>
                              <a:pt x="137" y="95"/>
                            </a:lnTo>
                            <a:lnTo>
                              <a:pt x="141" y="91"/>
                            </a:lnTo>
                            <a:lnTo>
                              <a:pt x="141" y="88"/>
                            </a:lnTo>
                            <a:lnTo>
                              <a:pt x="142" y="86"/>
                            </a:lnTo>
                            <a:lnTo>
                              <a:pt x="144" y="84"/>
                            </a:lnTo>
                            <a:lnTo>
                              <a:pt x="144" y="84"/>
                            </a:lnTo>
                            <a:lnTo>
                              <a:pt x="144" y="84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70" name="Freeform 22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81251" y="938213"/>
                        <a:ext cx="112713" cy="157163"/>
                      </a:xfrm>
                      <a:custGeom>
                        <a:avLst/>
                        <a:gdLst>
                          <a:gd name="T0" fmla="*/ 22 w 142"/>
                          <a:gd name="T1" fmla="*/ 196 h 200"/>
                          <a:gd name="T2" fmla="*/ 22 w 142"/>
                          <a:gd name="T3" fmla="*/ 190 h 200"/>
                          <a:gd name="T4" fmla="*/ 22 w 142"/>
                          <a:gd name="T5" fmla="*/ 183 h 200"/>
                          <a:gd name="T6" fmla="*/ 22 w 142"/>
                          <a:gd name="T7" fmla="*/ 177 h 200"/>
                          <a:gd name="T8" fmla="*/ 24 w 142"/>
                          <a:gd name="T9" fmla="*/ 169 h 200"/>
                          <a:gd name="T10" fmla="*/ 26 w 142"/>
                          <a:gd name="T11" fmla="*/ 162 h 200"/>
                          <a:gd name="T12" fmla="*/ 26 w 142"/>
                          <a:gd name="T13" fmla="*/ 154 h 200"/>
                          <a:gd name="T14" fmla="*/ 28 w 142"/>
                          <a:gd name="T15" fmla="*/ 145 h 200"/>
                          <a:gd name="T16" fmla="*/ 30 w 142"/>
                          <a:gd name="T17" fmla="*/ 135 h 200"/>
                          <a:gd name="T18" fmla="*/ 34 w 142"/>
                          <a:gd name="T19" fmla="*/ 126 h 200"/>
                          <a:gd name="T20" fmla="*/ 38 w 142"/>
                          <a:gd name="T21" fmla="*/ 116 h 200"/>
                          <a:gd name="T22" fmla="*/ 41 w 142"/>
                          <a:gd name="T23" fmla="*/ 107 h 200"/>
                          <a:gd name="T24" fmla="*/ 45 w 142"/>
                          <a:gd name="T25" fmla="*/ 97 h 200"/>
                          <a:gd name="T26" fmla="*/ 51 w 142"/>
                          <a:gd name="T27" fmla="*/ 88 h 200"/>
                          <a:gd name="T28" fmla="*/ 57 w 142"/>
                          <a:gd name="T29" fmla="*/ 78 h 200"/>
                          <a:gd name="T30" fmla="*/ 64 w 142"/>
                          <a:gd name="T31" fmla="*/ 71 h 200"/>
                          <a:gd name="T32" fmla="*/ 70 w 142"/>
                          <a:gd name="T33" fmla="*/ 63 h 200"/>
                          <a:gd name="T34" fmla="*/ 78 w 142"/>
                          <a:gd name="T35" fmla="*/ 55 h 200"/>
                          <a:gd name="T36" fmla="*/ 85 w 142"/>
                          <a:gd name="T37" fmla="*/ 48 h 200"/>
                          <a:gd name="T38" fmla="*/ 93 w 142"/>
                          <a:gd name="T39" fmla="*/ 42 h 200"/>
                          <a:gd name="T40" fmla="*/ 100 w 142"/>
                          <a:gd name="T41" fmla="*/ 34 h 200"/>
                          <a:gd name="T42" fmla="*/ 108 w 142"/>
                          <a:gd name="T43" fmla="*/ 31 h 200"/>
                          <a:gd name="T44" fmla="*/ 116 w 142"/>
                          <a:gd name="T45" fmla="*/ 25 h 200"/>
                          <a:gd name="T46" fmla="*/ 121 w 142"/>
                          <a:gd name="T47" fmla="*/ 19 h 200"/>
                          <a:gd name="T48" fmla="*/ 131 w 142"/>
                          <a:gd name="T49" fmla="*/ 14 h 200"/>
                          <a:gd name="T50" fmla="*/ 138 w 142"/>
                          <a:gd name="T51" fmla="*/ 8 h 200"/>
                          <a:gd name="T52" fmla="*/ 142 w 142"/>
                          <a:gd name="T53" fmla="*/ 4 h 200"/>
                          <a:gd name="T54" fmla="*/ 138 w 142"/>
                          <a:gd name="T55" fmla="*/ 0 h 200"/>
                          <a:gd name="T56" fmla="*/ 133 w 142"/>
                          <a:gd name="T57" fmla="*/ 0 h 200"/>
                          <a:gd name="T58" fmla="*/ 129 w 142"/>
                          <a:gd name="T59" fmla="*/ 0 h 200"/>
                          <a:gd name="T60" fmla="*/ 121 w 142"/>
                          <a:gd name="T61" fmla="*/ 2 h 200"/>
                          <a:gd name="T62" fmla="*/ 114 w 142"/>
                          <a:gd name="T63" fmla="*/ 2 h 200"/>
                          <a:gd name="T64" fmla="*/ 106 w 142"/>
                          <a:gd name="T65" fmla="*/ 4 h 200"/>
                          <a:gd name="T66" fmla="*/ 98 w 142"/>
                          <a:gd name="T67" fmla="*/ 8 h 200"/>
                          <a:gd name="T68" fmla="*/ 89 w 142"/>
                          <a:gd name="T69" fmla="*/ 12 h 200"/>
                          <a:gd name="T70" fmla="*/ 79 w 142"/>
                          <a:gd name="T71" fmla="*/ 14 h 200"/>
                          <a:gd name="T72" fmla="*/ 70 w 142"/>
                          <a:gd name="T73" fmla="*/ 19 h 200"/>
                          <a:gd name="T74" fmla="*/ 60 w 142"/>
                          <a:gd name="T75" fmla="*/ 23 h 200"/>
                          <a:gd name="T76" fmla="*/ 51 w 142"/>
                          <a:gd name="T77" fmla="*/ 29 h 200"/>
                          <a:gd name="T78" fmla="*/ 43 w 142"/>
                          <a:gd name="T79" fmla="*/ 34 h 200"/>
                          <a:gd name="T80" fmla="*/ 36 w 142"/>
                          <a:gd name="T81" fmla="*/ 40 h 200"/>
                          <a:gd name="T82" fmla="*/ 28 w 142"/>
                          <a:gd name="T83" fmla="*/ 48 h 200"/>
                          <a:gd name="T84" fmla="*/ 22 w 142"/>
                          <a:gd name="T85" fmla="*/ 55 h 200"/>
                          <a:gd name="T86" fmla="*/ 17 w 142"/>
                          <a:gd name="T87" fmla="*/ 63 h 200"/>
                          <a:gd name="T88" fmla="*/ 11 w 142"/>
                          <a:gd name="T89" fmla="*/ 72 h 200"/>
                          <a:gd name="T90" fmla="*/ 7 w 142"/>
                          <a:gd name="T91" fmla="*/ 82 h 200"/>
                          <a:gd name="T92" fmla="*/ 5 w 142"/>
                          <a:gd name="T93" fmla="*/ 91 h 200"/>
                          <a:gd name="T94" fmla="*/ 3 w 142"/>
                          <a:gd name="T95" fmla="*/ 101 h 200"/>
                          <a:gd name="T96" fmla="*/ 2 w 142"/>
                          <a:gd name="T97" fmla="*/ 110 h 200"/>
                          <a:gd name="T98" fmla="*/ 2 w 142"/>
                          <a:gd name="T99" fmla="*/ 120 h 200"/>
                          <a:gd name="T100" fmla="*/ 0 w 142"/>
                          <a:gd name="T101" fmla="*/ 129 h 200"/>
                          <a:gd name="T102" fmla="*/ 0 w 142"/>
                          <a:gd name="T103" fmla="*/ 139 h 200"/>
                          <a:gd name="T104" fmla="*/ 2 w 142"/>
                          <a:gd name="T105" fmla="*/ 146 h 200"/>
                          <a:gd name="T106" fmla="*/ 2 w 142"/>
                          <a:gd name="T107" fmla="*/ 154 h 200"/>
                          <a:gd name="T108" fmla="*/ 3 w 142"/>
                          <a:gd name="T109" fmla="*/ 164 h 200"/>
                          <a:gd name="T110" fmla="*/ 3 w 142"/>
                          <a:gd name="T111" fmla="*/ 169 h 200"/>
                          <a:gd name="T112" fmla="*/ 5 w 142"/>
                          <a:gd name="T113" fmla="*/ 177 h 200"/>
                          <a:gd name="T114" fmla="*/ 9 w 142"/>
                          <a:gd name="T115" fmla="*/ 183 h 200"/>
                          <a:gd name="T116" fmla="*/ 11 w 142"/>
                          <a:gd name="T117" fmla="*/ 190 h 200"/>
                          <a:gd name="T118" fmla="*/ 13 w 142"/>
                          <a:gd name="T119" fmla="*/ 196 h 200"/>
                          <a:gd name="T120" fmla="*/ 17 w 142"/>
                          <a:gd name="T121" fmla="*/ 200 h 200"/>
                          <a:gd name="T122" fmla="*/ 22 w 142"/>
                          <a:gd name="T123" fmla="*/ 198 h 200"/>
                          <a:gd name="T124" fmla="*/ 22 w 142"/>
                          <a:gd name="T125" fmla="*/ 198 h 2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  <a:cxn ang="0">
                            <a:pos x="T106" y="T107"/>
                          </a:cxn>
                          <a:cxn ang="0">
                            <a:pos x="T108" y="T109"/>
                          </a:cxn>
                          <a:cxn ang="0">
                            <a:pos x="T110" y="T111"/>
                          </a:cxn>
                          <a:cxn ang="0">
                            <a:pos x="T112" y="T113"/>
                          </a:cxn>
                          <a:cxn ang="0">
                            <a:pos x="T114" y="T115"/>
                          </a:cxn>
                          <a:cxn ang="0">
                            <a:pos x="T116" y="T117"/>
                          </a:cxn>
                          <a:cxn ang="0">
                            <a:pos x="T118" y="T119"/>
                          </a:cxn>
                          <a:cxn ang="0">
                            <a:pos x="T120" y="T121"/>
                          </a:cxn>
                          <a:cxn ang="0">
                            <a:pos x="T122" y="T123"/>
                          </a:cxn>
                          <a:cxn ang="0">
                            <a:pos x="T124" y="T125"/>
                          </a:cxn>
                        </a:cxnLst>
                        <a:rect l="0" t="0" r="r" b="b"/>
                        <a:pathLst>
                          <a:path w="142" h="200">
                            <a:moveTo>
                              <a:pt x="22" y="198"/>
                            </a:moveTo>
                            <a:lnTo>
                              <a:pt x="22" y="196"/>
                            </a:lnTo>
                            <a:lnTo>
                              <a:pt x="22" y="194"/>
                            </a:lnTo>
                            <a:lnTo>
                              <a:pt x="22" y="190"/>
                            </a:lnTo>
                            <a:lnTo>
                              <a:pt x="22" y="186"/>
                            </a:lnTo>
                            <a:lnTo>
                              <a:pt x="22" y="183"/>
                            </a:lnTo>
                            <a:lnTo>
                              <a:pt x="22" y="179"/>
                            </a:lnTo>
                            <a:lnTo>
                              <a:pt x="22" y="177"/>
                            </a:lnTo>
                            <a:lnTo>
                              <a:pt x="24" y="173"/>
                            </a:lnTo>
                            <a:lnTo>
                              <a:pt x="24" y="169"/>
                            </a:lnTo>
                            <a:lnTo>
                              <a:pt x="24" y="165"/>
                            </a:lnTo>
                            <a:lnTo>
                              <a:pt x="26" y="162"/>
                            </a:lnTo>
                            <a:lnTo>
                              <a:pt x="26" y="158"/>
                            </a:lnTo>
                            <a:lnTo>
                              <a:pt x="26" y="154"/>
                            </a:lnTo>
                            <a:lnTo>
                              <a:pt x="28" y="148"/>
                            </a:lnTo>
                            <a:lnTo>
                              <a:pt x="28" y="145"/>
                            </a:lnTo>
                            <a:lnTo>
                              <a:pt x="30" y="141"/>
                            </a:lnTo>
                            <a:lnTo>
                              <a:pt x="30" y="135"/>
                            </a:lnTo>
                            <a:lnTo>
                              <a:pt x="32" y="129"/>
                            </a:lnTo>
                            <a:lnTo>
                              <a:pt x="34" y="126"/>
                            </a:lnTo>
                            <a:lnTo>
                              <a:pt x="36" y="120"/>
                            </a:lnTo>
                            <a:lnTo>
                              <a:pt x="38" y="116"/>
                            </a:lnTo>
                            <a:lnTo>
                              <a:pt x="40" y="110"/>
                            </a:lnTo>
                            <a:lnTo>
                              <a:pt x="41" y="107"/>
                            </a:lnTo>
                            <a:lnTo>
                              <a:pt x="43" y="101"/>
                            </a:lnTo>
                            <a:lnTo>
                              <a:pt x="45" y="97"/>
                            </a:lnTo>
                            <a:lnTo>
                              <a:pt x="49" y="91"/>
                            </a:lnTo>
                            <a:lnTo>
                              <a:pt x="51" y="88"/>
                            </a:lnTo>
                            <a:lnTo>
                              <a:pt x="55" y="84"/>
                            </a:lnTo>
                            <a:lnTo>
                              <a:pt x="57" y="78"/>
                            </a:lnTo>
                            <a:lnTo>
                              <a:pt x="60" y="74"/>
                            </a:lnTo>
                            <a:lnTo>
                              <a:pt x="64" y="71"/>
                            </a:lnTo>
                            <a:lnTo>
                              <a:pt x="68" y="67"/>
                            </a:lnTo>
                            <a:lnTo>
                              <a:pt x="70" y="63"/>
                            </a:lnTo>
                            <a:lnTo>
                              <a:pt x="74" y="57"/>
                            </a:lnTo>
                            <a:lnTo>
                              <a:pt x="78" y="55"/>
                            </a:lnTo>
                            <a:lnTo>
                              <a:pt x="81" y="52"/>
                            </a:lnTo>
                            <a:lnTo>
                              <a:pt x="85" y="48"/>
                            </a:lnTo>
                            <a:lnTo>
                              <a:pt x="89" y="44"/>
                            </a:lnTo>
                            <a:lnTo>
                              <a:pt x="93" y="42"/>
                            </a:lnTo>
                            <a:lnTo>
                              <a:pt x="97" y="38"/>
                            </a:lnTo>
                            <a:lnTo>
                              <a:pt x="100" y="34"/>
                            </a:lnTo>
                            <a:lnTo>
                              <a:pt x="104" y="33"/>
                            </a:lnTo>
                            <a:lnTo>
                              <a:pt x="108" y="31"/>
                            </a:lnTo>
                            <a:lnTo>
                              <a:pt x="112" y="29"/>
                            </a:lnTo>
                            <a:lnTo>
                              <a:pt x="116" y="25"/>
                            </a:lnTo>
                            <a:lnTo>
                              <a:pt x="119" y="23"/>
                            </a:lnTo>
                            <a:lnTo>
                              <a:pt x="121" y="19"/>
                            </a:lnTo>
                            <a:lnTo>
                              <a:pt x="125" y="19"/>
                            </a:lnTo>
                            <a:lnTo>
                              <a:pt x="131" y="14"/>
                            </a:lnTo>
                            <a:lnTo>
                              <a:pt x="135" y="12"/>
                            </a:lnTo>
                            <a:lnTo>
                              <a:pt x="138" y="8"/>
                            </a:lnTo>
                            <a:lnTo>
                              <a:pt x="140" y="6"/>
                            </a:lnTo>
                            <a:lnTo>
                              <a:pt x="142" y="4"/>
                            </a:lnTo>
                            <a:lnTo>
                              <a:pt x="142" y="2"/>
                            </a:lnTo>
                            <a:lnTo>
                              <a:pt x="138" y="0"/>
                            </a:lnTo>
                            <a:lnTo>
                              <a:pt x="136" y="0"/>
                            </a:lnTo>
                            <a:lnTo>
                              <a:pt x="133" y="0"/>
                            </a:lnTo>
                            <a:lnTo>
                              <a:pt x="131" y="0"/>
                            </a:lnTo>
                            <a:lnTo>
                              <a:pt x="129" y="0"/>
                            </a:lnTo>
                            <a:lnTo>
                              <a:pt x="125" y="2"/>
                            </a:lnTo>
                            <a:lnTo>
                              <a:pt x="121" y="2"/>
                            </a:lnTo>
                            <a:lnTo>
                              <a:pt x="117" y="2"/>
                            </a:lnTo>
                            <a:lnTo>
                              <a:pt x="114" y="2"/>
                            </a:lnTo>
                            <a:lnTo>
                              <a:pt x="110" y="4"/>
                            </a:lnTo>
                            <a:lnTo>
                              <a:pt x="106" y="4"/>
                            </a:lnTo>
                            <a:lnTo>
                              <a:pt x="102" y="6"/>
                            </a:lnTo>
                            <a:lnTo>
                              <a:pt x="98" y="8"/>
                            </a:lnTo>
                            <a:lnTo>
                              <a:pt x="95" y="10"/>
                            </a:lnTo>
                            <a:lnTo>
                              <a:pt x="89" y="12"/>
                            </a:lnTo>
                            <a:lnTo>
                              <a:pt x="85" y="14"/>
                            </a:lnTo>
                            <a:lnTo>
                              <a:pt x="79" y="14"/>
                            </a:lnTo>
                            <a:lnTo>
                              <a:pt x="76" y="17"/>
                            </a:lnTo>
                            <a:lnTo>
                              <a:pt x="70" y="19"/>
                            </a:lnTo>
                            <a:lnTo>
                              <a:pt x="66" y="21"/>
                            </a:lnTo>
                            <a:lnTo>
                              <a:pt x="60" y="23"/>
                            </a:lnTo>
                            <a:lnTo>
                              <a:pt x="57" y="27"/>
                            </a:lnTo>
                            <a:lnTo>
                              <a:pt x="51" y="29"/>
                            </a:lnTo>
                            <a:lnTo>
                              <a:pt x="47" y="33"/>
                            </a:lnTo>
                            <a:lnTo>
                              <a:pt x="43" y="34"/>
                            </a:lnTo>
                            <a:lnTo>
                              <a:pt x="40" y="38"/>
                            </a:lnTo>
                            <a:lnTo>
                              <a:pt x="36" y="40"/>
                            </a:lnTo>
                            <a:lnTo>
                              <a:pt x="32" y="44"/>
                            </a:lnTo>
                            <a:lnTo>
                              <a:pt x="28" y="48"/>
                            </a:lnTo>
                            <a:lnTo>
                              <a:pt x="26" y="52"/>
                            </a:lnTo>
                            <a:lnTo>
                              <a:pt x="22" y="55"/>
                            </a:lnTo>
                            <a:lnTo>
                              <a:pt x="19" y="59"/>
                            </a:lnTo>
                            <a:lnTo>
                              <a:pt x="17" y="63"/>
                            </a:lnTo>
                            <a:lnTo>
                              <a:pt x="13" y="69"/>
                            </a:lnTo>
                            <a:lnTo>
                              <a:pt x="11" y="72"/>
                            </a:lnTo>
                            <a:lnTo>
                              <a:pt x="9" y="76"/>
                            </a:lnTo>
                            <a:lnTo>
                              <a:pt x="7" y="82"/>
                            </a:lnTo>
                            <a:lnTo>
                              <a:pt x="7" y="86"/>
                            </a:lnTo>
                            <a:lnTo>
                              <a:pt x="5" y="91"/>
                            </a:lnTo>
                            <a:lnTo>
                              <a:pt x="3" y="95"/>
                            </a:lnTo>
                            <a:lnTo>
                              <a:pt x="3" y="101"/>
                            </a:lnTo>
                            <a:lnTo>
                              <a:pt x="2" y="105"/>
                            </a:lnTo>
                            <a:lnTo>
                              <a:pt x="2" y="110"/>
                            </a:lnTo>
                            <a:lnTo>
                              <a:pt x="2" y="114"/>
                            </a:lnTo>
                            <a:lnTo>
                              <a:pt x="2" y="120"/>
                            </a:lnTo>
                            <a:lnTo>
                              <a:pt x="2" y="126"/>
                            </a:lnTo>
                            <a:lnTo>
                              <a:pt x="0" y="129"/>
                            </a:lnTo>
                            <a:lnTo>
                              <a:pt x="0" y="133"/>
                            </a:lnTo>
                            <a:lnTo>
                              <a:pt x="0" y="139"/>
                            </a:lnTo>
                            <a:lnTo>
                              <a:pt x="2" y="143"/>
                            </a:lnTo>
                            <a:lnTo>
                              <a:pt x="2" y="146"/>
                            </a:lnTo>
                            <a:lnTo>
                              <a:pt x="2" y="150"/>
                            </a:lnTo>
                            <a:lnTo>
                              <a:pt x="2" y="154"/>
                            </a:lnTo>
                            <a:lnTo>
                              <a:pt x="3" y="160"/>
                            </a:lnTo>
                            <a:lnTo>
                              <a:pt x="3" y="164"/>
                            </a:lnTo>
                            <a:lnTo>
                              <a:pt x="3" y="167"/>
                            </a:lnTo>
                            <a:lnTo>
                              <a:pt x="3" y="169"/>
                            </a:lnTo>
                            <a:lnTo>
                              <a:pt x="5" y="173"/>
                            </a:lnTo>
                            <a:lnTo>
                              <a:pt x="5" y="177"/>
                            </a:lnTo>
                            <a:lnTo>
                              <a:pt x="7" y="181"/>
                            </a:lnTo>
                            <a:lnTo>
                              <a:pt x="9" y="183"/>
                            </a:lnTo>
                            <a:lnTo>
                              <a:pt x="9" y="186"/>
                            </a:lnTo>
                            <a:lnTo>
                              <a:pt x="11" y="190"/>
                            </a:lnTo>
                            <a:lnTo>
                              <a:pt x="13" y="194"/>
                            </a:lnTo>
                            <a:lnTo>
                              <a:pt x="13" y="196"/>
                            </a:lnTo>
                            <a:lnTo>
                              <a:pt x="15" y="198"/>
                            </a:lnTo>
                            <a:lnTo>
                              <a:pt x="17" y="200"/>
                            </a:lnTo>
                            <a:lnTo>
                              <a:pt x="19" y="200"/>
                            </a:lnTo>
                            <a:lnTo>
                              <a:pt x="22" y="198"/>
                            </a:lnTo>
                            <a:lnTo>
                              <a:pt x="22" y="198"/>
                            </a:lnTo>
                            <a:lnTo>
                              <a:pt x="22" y="198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71" name="Freeform 22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511426" y="1219201"/>
                        <a:ext cx="163513" cy="123825"/>
                      </a:xfrm>
                      <a:custGeom>
                        <a:avLst/>
                        <a:gdLst>
                          <a:gd name="T0" fmla="*/ 2 w 207"/>
                          <a:gd name="T1" fmla="*/ 4 h 156"/>
                          <a:gd name="T2" fmla="*/ 11 w 207"/>
                          <a:gd name="T3" fmla="*/ 16 h 156"/>
                          <a:gd name="T4" fmla="*/ 25 w 207"/>
                          <a:gd name="T5" fmla="*/ 33 h 156"/>
                          <a:gd name="T6" fmla="*/ 34 w 207"/>
                          <a:gd name="T7" fmla="*/ 44 h 156"/>
                          <a:gd name="T8" fmla="*/ 42 w 207"/>
                          <a:gd name="T9" fmla="*/ 54 h 156"/>
                          <a:gd name="T10" fmla="*/ 49 w 207"/>
                          <a:gd name="T11" fmla="*/ 65 h 156"/>
                          <a:gd name="T12" fmla="*/ 65 w 207"/>
                          <a:gd name="T13" fmla="*/ 80 h 156"/>
                          <a:gd name="T14" fmla="*/ 76 w 207"/>
                          <a:gd name="T15" fmla="*/ 92 h 156"/>
                          <a:gd name="T16" fmla="*/ 87 w 207"/>
                          <a:gd name="T17" fmla="*/ 101 h 156"/>
                          <a:gd name="T18" fmla="*/ 101 w 207"/>
                          <a:gd name="T19" fmla="*/ 105 h 156"/>
                          <a:gd name="T20" fmla="*/ 112 w 207"/>
                          <a:gd name="T21" fmla="*/ 109 h 156"/>
                          <a:gd name="T22" fmla="*/ 129 w 207"/>
                          <a:gd name="T23" fmla="*/ 111 h 156"/>
                          <a:gd name="T24" fmla="*/ 144 w 207"/>
                          <a:gd name="T25" fmla="*/ 109 h 156"/>
                          <a:gd name="T26" fmla="*/ 154 w 207"/>
                          <a:gd name="T27" fmla="*/ 109 h 156"/>
                          <a:gd name="T28" fmla="*/ 163 w 207"/>
                          <a:gd name="T29" fmla="*/ 107 h 156"/>
                          <a:gd name="T30" fmla="*/ 173 w 207"/>
                          <a:gd name="T31" fmla="*/ 105 h 156"/>
                          <a:gd name="T32" fmla="*/ 184 w 207"/>
                          <a:gd name="T33" fmla="*/ 105 h 156"/>
                          <a:gd name="T34" fmla="*/ 200 w 207"/>
                          <a:gd name="T35" fmla="*/ 105 h 156"/>
                          <a:gd name="T36" fmla="*/ 205 w 207"/>
                          <a:gd name="T37" fmla="*/ 109 h 156"/>
                          <a:gd name="T38" fmla="*/ 205 w 207"/>
                          <a:gd name="T39" fmla="*/ 114 h 156"/>
                          <a:gd name="T40" fmla="*/ 196 w 207"/>
                          <a:gd name="T41" fmla="*/ 124 h 156"/>
                          <a:gd name="T42" fmla="*/ 181 w 207"/>
                          <a:gd name="T43" fmla="*/ 133 h 156"/>
                          <a:gd name="T44" fmla="*/ 169 w 207"/>
                          <a:gd name="T45" fmla="*/ 137 h 156"/>
                          <a:gd name="T46" fmla="*/ 160 w 207"/>
                          <a:gd name="T47" fmla="*/ 143 h 156"/>
                          <a:gd name="T48" fmla="*/ 148 w 207"/>
                          <a:gd name="T49" fmla="*/ 147 h 156"/>
                          <a:gd name="T50" fmla="*/ 137 w 207"/>
                          <a:gd name="T51" fmla="*/ 151 h 156"/>
                          <a:gd name="T52" fmla="*/ 125 w 207"/>
                          <a:gd name="T53" fmla="*/ 154 h 156"/>
                          <a:gd name="T54" fmla="*/ 114 w 207"/>
                          <a:gd name="T55" fmla="*/ 154 h 156"/>
                          <a:gd name="T56" fmla="*/ 105 w 207"/>
                          <a:gd name="T57" fmla="*/ 154 h 156"/>
                          <a:gd name="T58" fmla="*/ 93 w 207"/>
                          <a:gd name="T59" fmla="*/ 154 h 156"/>
                          <a:gd name="T60" fmla="*/ 84 w 207"/>
                          <a:gd name="T61" fmla="*/ 152 h 156"/>
                          <a:gd name="T62" fmla="*/ 74 w 207"/>
                          <a:gd name="T63" fmla="*/ 151 h 156"/>
                          <a:gd name="T64" fmla="*/ 65 w 207"/>
                          <a:gd name="T65" fmla="*/ 145 h 156"/>
                          <a:gd name="T66" fmla="*/ 55 w 207"/>
                          <a:gd name="T67" fmla="*/ 141 h 156"/>
                          <a:gd name="T68" fmla="*/ 40 w 207"/>
                          <a:gd name="T69" fmla="*/ 128 h 156"/>
                          <a:gd name="T70" fmla="*/ 34 w 207"/>
                          <a:gd name="T71" fmla="*/ 120 h 156"/>
                          <a:gd name="T72" fmla="*/ 27 w 207"/>
                          <a:gd name="T73" fmla="*/ 109 h 156"/>
                          <a:gd name="T74" fmla="*/ 21 w 207"/>
                          <a:gd name="T75" fmla="*/ 97 h 156"/>
                          <a:gd name="T76" fmla="*/ 15 w 207"/>
                          <a:gd name="T77" fmla="*/ 84 h 156"/>
                          <a:gd name="T78" fmla="*/ 11 w 207"/>
                          <a:gd name="T79" fmla="*/ 73 h 156"/>
                          <a:gd name="T80" fmla="*/ 8 w 207"/>
                          <a:gd name="T81" fmla="*/ 57 h 156"/>
                          <a:gd name="T82" fmla="*/ 6 w 207"/>
                          <a:gd name="T83" fmla="*/ 46 h 156"/>
                          <a:gd name="T84" fmla="*/ 4 w 207"/>
                          <a:gd name="T85" fmla="*/ 33 h 156"/>
                          <a:gd name="T86" fmla="*/ 2 w 207"/>
                          <a:gd name="T87" fmla="*/ 23 h 156"/>
                          <a:gd name="T88" fmla="*/ 0 w 207"/>
                          <a:gd name="T89" fmla="*/ 14 h 156"/>
                          <a:gd name="T90" fmla="*/ 0 w 207"/>
                          <a:gd name="T91" fmla="*/ 2 h 156"/>
                          <a:gd name="T92" fmla="*/ 0 w 207"/>
                          <a:gd name="T93" fmla="*/ 0 h 156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</a:cxnLst>
                        <a:rect l="0" t="0" r="r" b="b"/>
                        <a:pathLst>
                          <a:path w="207" h="156">
                            <a:moveTo>
                              <a:pt x="0" y="0"/>
                            </a:moveTo>
                            <a:lnTo>
                              <a:pt x="0" y="2"/>
                            </a:lnTo>
                            <a:lnTo>
                              <a:pt x="2" y="4"/>
                            </a:lnTo>
                            <a:lnTo>
                              <a:pt x="6" y="8"/>
                            </a:lnTo>
                            <a:lnTo>
                              <a:pt x="8" y="10"/>
                            </a:lnTo>
                            <a:lnTo>
                              <a:pt x="11" y="16"/>
                            </a:lnTo>
                            <a:lnTo>
                              <a:pt x="15" y="21"/>
                            </a:lnTo>
                            <a:lnTo>
                              <a:pt x="19" y="27"/>
                            </a:lnTo>
                            <a:lnTo>
                              <a:pt x="25" y="33"/>
                            </a:lnTo>
                            <a:lnTo>
                              <a:pt x="29" y="38"/>
                            </a:lnTo>
                            <a:lnTo>
                              <a:pt x="30" y="42"/>
                            </a:lnTo>
                            <a:lnTo>
                              <a:pt x="34" y="44"/>
                            </a:lnTo>
                            <a:lnTo>
                              <a:pt x="36" y="48"/>
                            </a:lnTo>
                            <a:lnTo>
                              <a:pt x="38" y="52"/>
                            </a:lnTo>
                            <a:lnTo>
                              <a:pt x="42" y="54"/>
                            </a:lnTo>
                            <a:lnTo>
                              <a:pt x="44" y="57"/>
                            </a:lnTo>
                            <a:lnTo>
                              <a:pt x="48" y="61"/>
                            </a:lnTo>
                            <a:lnTo>
                              <a:pt x="49" y="65"/>
                            </a:lnTo>
                            <a:lnTo>
                              <a:pt x="55" y="71"/>
                            </a:lnTo>
                            <a:lnTo>
                              <a:pt x="61" y="76"/>
                            </a:lnTo>
                            <a:lnTo>
                              <a:pt x="65" y="80"/>
                            </a:lnTo>
                            <a:lnTo>
                              <a:pt x="68" y="84"/>
                            </a:lnTo>
                            <a:lnTo>
                              <a:pt x="72" y="88"/>
                            </a:lnTo>
                            <a:lnTo>
                              <a:pt x="76" y="92"/>
                            </a:lnTo>
                            <a:lnTo>
                              <a:pt x="80" y="95"/>
                            </a:lnTo>
                            <a:lnTo>
                              <a:pt x="84" y="97"/>
                            </a:lnTo>
                            <a:lnTo>
                              <a:pt x="87" y="101"/>
                            </a:lnTo>
                            <a:lnTo>
                              <a:pt x="91" y="103"/>
                            </a:lnTo>
                            <a:lnTo>
                              <a:pt x="95" y="105"/>
                            </a:lnTo>
                            <a:lnTo>
                              <a:pt x="101" y="105"/>
                            </a:lnTo>
                            <a:lnTo>
                              <a:pt x="105" y="107"/>
                            </a:lnTo>
                            <a:lnTo>
                              <a:pt x="108" y="109"/>
                            </a:lnTo>
                            <a:lnTo>
                              <a:pt x="112" y="109"/>
                            </a:lnTo>
                            <a:lnTo>
                              <a:pt x="118" y="111"/>
                            </a:lnTo>
                            <a:lnTo>
                              <a:pt x="124" y="111"/>
                            </a:lnTo>
                            <a:lnTo>
                              <a:pt x="129" y="111"/>
                            </a:lnTo>
                            <a:lnTo>
                              <a:pt x="135" y="111"/>
                            </a:lnTo>
                            <a:lnTo>
                              <a:pt x="141" y="109"/>
                            </a:lnTo>
                            <a:lnTo>
                              <a:pt x="144" y="109"/>
                            </a:lnTo>
                            <a:lnTo>
                              <a:pt x="146" y="109"/>
                            </a:lnTo>
                            <a:lnTo>
                              <a:pt x="150" y="109"/>
                            </a:lnTo>
                            <a:lnTo>
                              <a:pt x="154" y="109"/>
                            </a:lnTo>
                            <a:lnTo>
                              <a:pt x="156" y="109"/>
                            </a:lnTo>
                            <a:lnTo>
                              <a:pt x="160" y="107"/>
                            </a:lnTo>
                            <a:lnTo>
                              <a:pt x="163" y="107"/>
                            </a:lnTo>
                            <a:lnTo>
                              <a:pt x="167" y="107"/>
                            </a:lnTo>
                            <a:lnTo>
                              <a:pt x="169" y="107"/>
                            </a:lnTo>
                            <a:lnTo>
                              <a:pt x="173" y="105"/>
                            </a:lnTo>
                            <a:lnTo>
                              <a:pt x="177" y="105"/>
                            </a:lnTo>
                            <a:lnTo>
                              <a:pt x="179" y="105"/>
                            </a:lnTo>
                            <a:lnTo>
                              <a:pt x="184" y="105"/>
                            </a:lnTo>
                            <a:lnTo>
                              <a:pt x="190" y="105"/>
                            </a:lnTo>
                            <a:lnTo>
                              <a:pt x="194" y="105"/>
                            </a:lnTo>
                            <a:lnTo>
                              <a:pt x="200" y="105"/>
                            </a:lnTo>
                            <a:lnTo>
                              <a:pt x="201" y="105"/>
                            </a:lnTo>
                            <a:lnTo>
                              <a:pt x="205" y="107"/>
                            </a:lnTo>
                            <a:lnTo>
                              <a:pt x="205" y="109"/>
                            </a:lnTo>
                            <a:lnTo>
                              <a:pt x="207" y="111"/>
                            </a:lnTo>
                            <a:lnTo>
                              <a:pt x="205" y="113"/>
                            </a:lnTo>
                            <a:lnTo>
                              <a:pt x="205" y="114"/>
                            </a:lnTo>
                            <a:lnTo>
                              <a:pt x="201" y="116"/>
                            </a:lnTo>
                            <a:lnTo>
                              <a:pt x="200" y="120"/>
                            </a:lnTo>
                            <a:lnTo>
                              <a:pt x="196" y="124"/>
                            </a:lnTo>
                            <a:lnTo>
                              <a:pt x="190" y="126"/>
                            </a:lnTo>
                            <a:lnTo>
                              <a:pt x="184" y="130"/>
                            </a:lnTo>
                            <a:lnTo>
                              <a:pt x="181" y="133"/>
                            </a:lnTo>
                            <a:lnTo>
                              <a:pt x="177" y="135"/>
                            </a:lnTo>
                            <a:lnTo>
                              <a:pt x="173" y="135"/>
                            </a:lnTo>
                            <a:lnTo>
                              <a:pt x="169" y="137"/>
                            </a:lnTo>
                            <a:lnTo>
                              <a:pt x="167" y="139"/>
                            </a:lnTo>
                            <a:lnTo>
                              <a:pt x="163" y="141"/>
                            </a:lnTo>
                            <a:lnTo>
                              <a:pt x="160" y="143"/>
                            </a:lnTo>
                            <a:lnTo>
                              <a:pt x="156" y="145"/>
                            </a:lnTo>
                            <a:lnTo>
                              <a:pt x="152" y="145"/>
                            </a:lnTo>
                            <a:lnTo>
                              <a:pt x="148" y="147"/>
                            </a:lnTo>
                            <a:lnTo>
                              <a:pt x="144" y="149"/>
                            </a:lnTo>
                            <a:lnTo>
                              <a:pt x="141" y="149"/>
                            </a:lnTo>
                            <a:lnTo>
                              <a:pt x="137" y="151"/>
                            </a:lnTo>
                            <a:lnTo>
                              <a:pt x="133" y="152"/>
                            </a:lnTo>
                            <a:lnTo>
                              <a:pt x="129" y="152"/>
                            </a:lnTo>
                            <a:lnTo>
                              <a:pt x="125" y="154"/>
                            </a:lnTo>
                            <a:lnTo>
                              <a:pt x="124" y="154"/>
                            </a:lnTo>
                            <a:lnTo>
                              <a:pt x="120" y="154"/>
                            </a:lnTo>
                            <a:lnTo>
                              <a:pt x="114" y="154"/>
                            </a:lnTo>
                            <a:lnTo>
                              <a:pt x="110" y="154"/>
                            </a:lnTo>
                            <a:lnTo>
                              <a:pt x="108" y="156"/>
                            </a:lnTo>
                            <a:lnTo>
                              <a:pt x="105" y="154"/>
                            </a:lnTo>
                            <a:lnTo>
                              <a:pt x="101" y="154"/>
                            </a:lnTo>
                            <a:lnTo>
                              <a:pt x="97" y="154"/>
                            </a:lnTo>
                            <a:lnTo>
                              <a:pt x="93" y="154"/>
                            </a:lnTo>
                            <a:lnTo>
                              <a:pt x="91" y="154"/>
                            </a:lnTo>
                            <a:lnTo>
                              <a:pt x="87" y="154"/>
                            </a:lnTo>
                            <a:lnTo>
                              <a:pt x="84" y="152"/>
                            </a:lnTo>
                            <a:lnTo>
                              <a:pt x="80" y="152"/>
                            </a:lnTo>
                            <a:lnTo>
                              <a:pt x="76" y="151"/>
                            </a:lnTo>
                            <a:lnTo>
                              <a:pt x="74" y="151"/>
                            </a:lnTo>
                            <a:lnTo>
                              <a:pt x="70" y="149"/>
                            </a:lnTo>
                            <a:lnTo>
                              <a:pt x="67" y="149"/>
                            </a:lnTo>
                            <a:lnTo>
                              <a:pt x="65" y="145"/>
                            </a:lnTo>
                            <a:lnTo>
                              <a:pt x="61" y="145"/>
                            </a:lnTo>
                            <a:lnTo>
                              <a:pt x="57" y="143"/>
                            </a:lnTo>
                            <a:lnTo>
                              <a:pt x="55" y="141"/>
                            </a:lnTo>
                            <a:lnTo>
                              <a:pt x="49" y="135"/>
                            </a:lnTo>
                            <a:lnTo>
                              <a:pt x="44" y="132"/>
                            </a:lnTo>
                            <a:lnTo>
                              <a:pt x="40" y="128"/>
                            </a:lnTo>
                            <a:lnTo>
                              <a:pt x="38" y="126"/>
                            </a:lnTo>
                            <a:lnTo>
                              <a:pt x="36" y="122"/>
                            </a:lnTo>
                            <a:lnTo>
                              <a:pt x="34" y="120"/>
                            </a:lnTo>
                            <a:lnTo>
                              <a:pt x="30" y="116"/>
                            </a:lnTo>
                            <a:lnTo>
                              <a:pt x="29" y="113"/>
                            </a:lnTo>
                            <a:lnTo>
                              <a:pt x="27" y="109"/>
                            </a:lnTo>
                            <a:lnTo>
                              <a:pt x="25" y="105"/>
                            </a:lnTo>
                            <a:lnTo>
                              <a:pt x="23" y="101"/>
                            </a:lnTo>
                            <a:lnTo>
                              <a:pt x="21" y="97"/>
                            </a:lnTo>
                            <a:lnTo>
                              <a:pt x="19" y="94"/>
                            </a:lnTo>
                            <a:lnTo>
                              <a:pt x="17" y="90"/>
                            </a:lnTo>
                            <a:lnTo>
                              <a:pt x="15" y="84"/>
                            </a:lnTo>
                            <a:lnTo>
                              <a:pt x="15" y="80"/>
                            </a:lnTo>
                            <a:lnTo>
                              <a:pt x="13" y="76"/>
                            </a:lnTo>
                            <a:lnTo>
                              <a:pt x="11" y="73"/>
                            </a:lnTo>
                            <a:lnTo>
                              <a:pt x="10" y="67"/>
                            </a:lnTo>
                            <a:lnTo>
                              <a:pt x="10" y="63"/>
                            </a:lnTo>
                            <a:lnTo>
                              <a:pt x="8" y="57"/>
                            </a:lnTo>
                            <a:lnTo>
                              <a:pt x="8" y="54"/>
                            </a:lnTo>
                            <a:lnTo>
                              <a:pt x="6" y="50"/>
                            </a:lnTo>
                            <a:lnTo>
                              <a:pt x="6" y="46"/>
                            </a:lnTo>
                            <a:lnTo>
                              <a:pt x="4" y="40"/>
                            </a:lnTo>
                            <a:lnTo>
                              <a:pt x="4" y="38"/>
                            </a:lnTo>
                            <a:lnTo>
                              <a:pt x="4" y="33"/>
                            </a:lnTo>
                            <a:lnTo>
                              <a:pt x="2" y="29"/>
                            </a:lnTo>
                            <a:lnTo>
                              <a:pt x="2" y="25"/>
                            </a:lnTo>
                            <a:lnTo>
                              <a:pt x="2" y="23"/>
                            </a:lnTo>
                            <a:lnTo>
                              <a:pt x="0" y="19"/>
                            </a:lnTo>
                            <a:lnTo>
                              <a:pt x="0" y="16"/>
                            </a:lnTo>
                            <a:lnTo>
                              <a:pt x="0" y="14"/>
                            </a:lnTo>
                            <a:lnTo>
                              <a:pt x="0" y="10"/>
                            </a:lnTo>
                            <a:lnTo>
                              <a:pt x="0" y="6"/>
                            </a:lnTo>
                            <a:lnTo>
                              <a:pt x="0" y="2"/>
                            </a:lnTo>
                            <a:lnTo>
                              <a:pt x="0" y="0"/>
                            </a:lnTo>
                            <a:lnTo>
                              <a:pt x="0" y="0"/>
                            </a:lnTo>
                            <a:lnTo>
                              <a:pt x="0" y="0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72" name="Freeform 22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79676" y="1365251"/>
                        <a:ext cx="141288" cy="163513"/>
                      </a:xfrm>
                      <a:custGeom>
                        <a:avLst/>
                        <a:gdLst>
                          <a:gd name="T0" fmla="*/ 19 w 179"/>
                          <a:gd name="T1" fmla="*/ 0 h 205"/>
                          <a:gd name="T2" fmla="*/ 27 w 179"/>
                          <a:gd name="T3" fmla="*/ 5 h 205"/>
                          <a:gd name="T4" fmla="*/ 36 w 179"/>
                          <a:gd name="T5" fmla="*/ 13 h 205"/>
                          <a:gd name="T6" fmla="*/ 46 w 179"/>
                          <a:gd name="T7" fmla="*/ 19 h 205"/>
                          <a:gd name="T8" fmla="*/ 57 w 179"/>
                          <a:gd name="T9" fmla="*/ 28 h 205"/>
                          <a:gd name="T10" fmla="*/ 69 w 179"/>
                          <a:gd name="T11" fmla="*/ 38 h 205"/>
                          <a:gd name="T12" fmla="*/ 78 w 179"/>
                          <a:gd name="T13" fmla="*/ 43 h 205"/>
                          <a:gd name="T14" fmla="*/ 84 w 179"/>
                          <a:gd name="T15" fmla="*/ 49 h 205"/>
                          <a:gd name="T16" fmla="*/ 91 w 179"/>
                          <a:gd name="T17" fmla="*/ 55 h 205"/>
                          <a:gd name="T18" fmla="*/ 103 w 179"/>
                          <a:gd name="T19" fmla="*/ 62 h 205"/>
                          <a:gd name="T20" fmla="*/ 112 w 179"/>
                          <a:gd name="T21" fmla="*/ 70 h 205"/>
                          <a:gd name="T22" fmla="*/ 122 w 179"/>
                          <a:gd name="T23" fmla="*/ 78 h 205"/>
                          <a:gd name="T24" fmla="*/ 131 w 179"/>
                          <a:gd name="T25" fmla="*/ 85 h 205"/>
                          <a:gd name="T26" fmla="*/ 139 w 179"/>
                          <a:gd name="T27" fmla="*/ 93 h 205"/>
                          <a:gd name="T28" fmla="*/ 146 w 179"/>
                          <a:gd name="T29" fmla="*/ 104 h 205"/>
                          <a:gd name="T30" fmla="*/ 152 w 179"/>
                          <a:gd name="T31" fmla="*/ 110 h 205"/>
                          <a:gd name="T32" fmla="*/ 156 w 179"/>
                          <a:gd name="T33" fmla="*/ 117 h 205"/>
                          <a:gd name="T34" fmla="*/ 160 w 179"/>
                          <a:gd name="T35" fmla="*/ 123 h 205"/>
                          <a:gd name="T36" fmla="*/ 162 w 179"/>
                          <a:gd name="T37" fmla="*/ 131 h 205"/>
                          <a:gd name="T38" fmla="*/ 165 w 179"/>
                          <a:gd name="T39" fmla="*/ 136 h 205"/>
                          <a:gd name="T40" fmla="*/ 167 w 179"/>
                          <a:gd name="T41" fmla="*/ 144 h 205"/>
                          <a:gd name="T42" fmla="*/ 169 w 179"/>
                          <a:gd name="T43" fmla="*/ 150 h 205"/>
                          <a:gd name="T44" fmla="*/ 173 w 179"/>
                          <a:gd name="T45" fmla="*/ 157 h 205"/>
                          <a:gd name="T46" fmla="*/ 175 w 179"/>
                          <a:gd name="T47" fmla="*/ 165 h 205"/>
                          <a:gd name="T48" fmla="*/ 177 w 179"/>
                          <a:gd name="T49" fmla="*/ 171 h 205"/>
                          <a:gd name="T50" fmla="*/ 179 w 179"/>
                          <a:gd name="T51" fmla="*/ 180 h 205"/>
                          <a:gd name="T52" fmla="*/ 179 w 179"/>
                          <a:gd name="T53" fmla="*/ 192 h 205"/>
                          <a:gd name="T54" fmla="*/ 179 w 179"/>
                          <a:gd name="T55" fmla="*/ 199 h 205"/>
                          <a:gd name="T56" fmla="*/ 175 w 179"/>
                          <a:gd name="T57" fmla="*/ 203 h 205"/>
                          <a:gd name="T58" fmla="*/ 169 w 179"/>
                          <a:gd name="T59" fmla="*/ 203 h 205"/>
                          <a:gd name="T60" fmla="*/ 164 w 179"/>
                          <a:gd name="T61" fmla="*/ 199 h 205"/>
                          <a:gd name="T62" fmla="*/ 154 w 179"/>
                          <a:gd name="T63" fmla="*/ 192 h 205"/>
                          <a:gd name="T64" fmla="*/ 145 w 179"/>
                          <a:gd name="T65" fmla="*/ 182 h 205"/>
                          <a:gd name="T66" fmla="*/ 135 w 179"/>
                          <a:gd name="T67" fmla="*/ 173 h 205"/>
                          <a:gd name="T68" fmla="*/ 129 w 179"/>
                          <a:gd name="T69" fmla="*/ 167 h 205"/>
                          <a:gd name="T70" fmla="*/ 124 w 179"/>
                          <a:gd name="T71" fmla="*/ 159 h 205"/>
                          <a:gd name="T72" fmla="*/ 116 w 179"/>
                          <a:gd name="T73" fmla="*/ 154 h 205"/>
                          <a:gd name="T74" fmla="*/ 110 w 179"/>
                          <a:gd name="T75" fmla="*/ 148 h 205"/>
                          <a:gd name="T76" fmla="*/ 103 w 179"/>
                          <a:gd name="T77" fmla="*/ 140 h 205"/>
                          <a:gd name="T78" fmla="*/ 97 w 179"/>
                          <a:gd name="T79" fmla="*/ 135 h 205"/>
                          <a:gd name="T80" fmla="*/ 89 w 179"/>
                          <a:gd name="T81" fmla="*/ 129 h 205"/>
                          <a:gd name="T82" fmla="*/ 84 w 179"/>
                          <a:gd name="T83" fmla="*/ 121 h 205"/>
                          <a:gd name="T84" fmla="*/ 76 w 179"/>
                          <a:gd name="T85" fmla="*/ 116 h 205"/>
                          <a:gd name="T86" fmla="*/ 69 w 179"/>
                          <a:gd name="T87" fmla="*/ 110 h 205"/>
                          <a:gd name="T88" fmla="*/ 63 w 179"/>
                          <a:gd name="T89" fmla="*/ 106 h 205"/>
                          <a:gd name="T90" fmla="*/ 55 w 179"/>
                          <a:gd name="T91" fmla="*/ 100 h 205"/>
                          <a:gd name="T92" fmla="*/ 50 w 179"/>
                          <a:gd name="T93" fmla="*/ 97 h 205"/>
                          <a:gd name="T94" fmla="*/ 40 w 179"/>
                          <a:gd name="T95" fmla="*/ 89 h 205"/>
                          <a:gd name="T96" fmla="*/ 27 w 179"/>
                          <a:gd name="T97" fmla="*/ 81 h 205"/>
                          <a:gd name="T98" fmla="*/ 17 w 179"/>
                          <a:gd name="T99" fmla="*/ 72 h 205"/>
                          <a:gd name="T100" fmla="*/ 10 w 179"/>
                          <a:gd name="T101" fmla="*/ 64 h 205"/>
                          <a:gd name="T102" fmla="*/ 4 w 179"/>
                          <a:gd name="T103" fmla="*/ 57 h 205"/>
                          <a:gd name="T104" fmla="*/ 2 w 179"/>
                          <a:gd name="T105" fmla="*/ 47 h 205"/>
                          <a:gd name="T106" fmla="*/ 0 w 179"/>
                          <a:gd name="T107" fmla="*/ 38 h 205"/>
                          <a:gd name="T108" fmla="*/ 2 w 179"/>
                          <a:gd name="T109" fmla="*/ 28 h 205"/>
                          <a:gd name="T110" fmla="*/ 6 w 179"/>
                          <a:gd name="T111" fmla="*/ 19 h 205"/>
                          <a:gd name="T112" fmla="*/ 10 w 179"/>
                          <a:gd name="T113" fmla="*/ 13 h 205"/>
                          <a:gd name="T114" fmla="*/ 12 w 179"/>
                          <a:gd name="T115" fmla="*/ 5 h 205"/>
                          <a:gd name="T116" fmla="*/ 17 w 179"/>
                          <a:gd name="T117" fmla="*/ 0 h 205"/>
                          <a:gd name="T118" fmla="*/ 19 w 179"/>
                          <a:gd name="T119" fmla="*/ 0 h 205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  <a:cxn ang="0">
                            <a:pos x="T106" y="T107"/>
                          </a:cxn>
                          <a:cxn ang="0">
                            <a:pos x="T108" y="T109"/>
                          </a:cxn>
                          <a:cxn ang="0">
                            <a:pos x="T110" y="T111"/>
                          </a:cxn>
                          <a:cxn ang="0">
                            <a:pos x="T112" y="T113"/>
                          </a:cxn>
                          <a:cxn ang="0">
                            <a:pos x="T114" y="T115"/>
                          </a:cxn>
                          <a:cxn ang="0">
                            <a:pos x="T116" y="T117"/>
                          </a:cxn>
                          <a:cxn ang="0">
                            <a:pos x="T118" y="T119"/>
                          </a:cxn>
                        </a:cxnLst>
                        <a:rect l="0" t="0" r="r" b="b"/>
                        <a:pathLst>
                          <a:path w="179" h="205">
                            <a:moveTo>
                              <a:pt x="19" y="0"/>
                            </a:moveTo>
                            <a:lnTo>
                              <a:pt x="19" y="0"/>
                            </a:lnTo>
                            <a:lnTo>
                              <a:pt x="25" y="3"/>
                            </a:lnTo>
                            <a:lnTo>
                              <a:pt x="27" y="5"/>
                            </a:lnTo>
                            <a:lnTo>
                              <a:pt x="31" y="9"/>
                            </a:lnTo>
                            <a:lnTo>
                              <a:pt x="36" y="13"/>
                            </a:lnTo>
                            <a:lnTo>
                              <a:pt x="40" y="17"/>
                            </a:lnTo>
                            <a:lnTo>
                              <a:pt x="46" y="19"/>
                            </a:lnTo>
                            <a:lnTo>
                              <a:pt x="51" y="24"/>
                            </a:lnTo>
                            <a:lnTo>
                              <a:pt x="57" y="28"/>
                            </a:lnTo>
                            <a:lnTo>
                              <a:pt x="63" y="32"/>
                            </a:lnTo>
                            <a:lnTo>
                              <a:pt x="69" y="38"/>
                            </a:lnTo>
                            <a:lnTo>
                              <a:pt x="74" y="41"/>
                            </a:lnTo>
                            <a:lnTo>
                              <a:pt x="78" y="43"/>
                            </a:lnTo>
                            <a:lnTo>
                              <a:pt x="80" y="47"/>
                            </a:lnTo>
                            <a:lnTo>
                              <a:pt x="84" y="49"/>
                            </a:lnTo>
                            <a:lnTo>
                              <a:pt x="88" y="53"/>
                            </a:lnTo>
                            <a:lnTo>
                              <a:pt x="91" y="55"/>
                            </a:lnTo>
                            <a:lnTo>
                              <a:pt x="97" y="59"/>
                            </a:lnTo>
                            <a:lnTo>
                              <a:pt x="103" y="62"/>
                            </a:lnTo>
                            <a:lnTo>
                              <a:pt x="107" y="66"/>
                            </a:lnTo>
                            <a:lnTo>
                              <a:pt x="112" y="70"/>
                            </a:lnTo>
                            <a:lnTo>
                              <a:pt x="116" y="74"/>
                            </a:lnTo>
                            <a:lnTo>
                              <a:pt x="122" y="78"/>
                            </a:lnTo>
                            <a:lnTo>
                              <a:pt x="127" y="81"/>
                            </a:lnTo>
                            <a:lnTo>
                              <a:pt x="131" y="85"/>
                            </a:lnTo>
                            <a:lnTo>
                              <a:pt x="135" y="89"/>
                            </a:lnTo>
                            <a:lnTo>
                              <a:pt x="139" y="93"/>
                            </a:lnTo>
                            <a:lnTo>
                              <a:pt x="145" y="98"/>
                            </a:lnTo>
                            <a:lnTo>
                              <a:pt x="146" y="104"/>
                            </a:lnTo>
                            <a:lnTo>
                              <a:pt x="150" y="108"/>
                            </a:lnTo>
                            <a:lnTo>
                              <a:pt x="152" y="110"/>
                            </a:lnTo>
                            <a:lnTo>
                              <a:pt x="154" y="114"/>
                            </a:lnTo>
                            <a:lnTo>
                              <a:pt x="156" y="117"/>
                            </a:lnTo>
                            <a:lnTo>
                              <a:pt x="158" y="119"/>
                            </a:lnTo>
                            <a:lnTo>
                              <a:pt x="160" y="123"/>
                            </a:lnTo>
                            <a:lnTo>
                              <a:pt x="160" y="127"/>
                            </a:lnTo>
                            <a:lnTo>
                              <a:pt x="162" y="131"/>
                            </a:lnTo>
                            <a:lnTo>
                              <a:pt x="164" y="133"/>
                            </a:lnTo>
                            <a:lnTo>
                              <a:pt x="165" y="136"/>
                            </a:lnTo>
                            <a:lnTo>
                              <a:pt x="167" y="140"/>
                            </a:lnTo>
                            <a:lnTo>
                              <a:pt x="167" y="144"/>
                            </a:lnTo>
                            <a:lnTo>
                              <a:pt x="169" y="148"/>
                            </a:lnTo>
                            <a:lnTo>
                              <a:pt x="169" y="150"/>
                            </a:lnTo>
                            <a:lnTo>
                              <a:pt x="171" y="154"/>
                            </a:lnTo>
                            <a:lnTo>
                              <a:pt x="173" y="157"/>
                            </a:lnTo>
                            <a:lnTo>
                              <a:pt x="175" y="161"/>
                            </a:lnTo>
                            <a:lnTo>
                              <a:pt x="175" y="165"/>
                            </a:lnTo>
                            <a:lnTo>
                              <a:pt x="175" y="169"/>
                            </a:lnTo>
                            <a:lnTo>
                              <a:pt x="177" y="171"/>
                            </a:lnTo>
                            <a:lnTo>
                              <a:pt x="177" y="174"/>
                            </a:lnTo>
                            <a:lnTo>
                              <a:pt x="179" y="180"/>
                            </a:lnTo>
                            <a:lnTo>
                              <a:pt x="179" y="186"/>
                            </a:lnTo>
                            <a:lnTo>
                              <a:pt x="179" y="192"/>
                            </a:lnTo>
                            <a:lnTo>
                              <a:pt x="179" y="195"/>
                            </a:lnTo>
                            <a:lnTo>
                              <a:pt x="179" y="199"/>
                            </a:lnTo>
                            <a:lnTo>
                              <a:pt x="177" y="201"/>
                            </a:lnTo>
                            <a:lnTo>
                              <a:pt x="175" y="203"/>
                            </a:lnTo>
                            <a:lnTo>
                              <a:pt x="173" y="205"/>
                            </a:lnTo>
                            <a:lnTo>
                              <a:pt x="169" y="203"/>
                            </a:lnTo>
                            <a:lnTo>
                              <a:pt x="167" y="201"/>
                            </a:lnTo>
                            <a:lnTo>
                              <a:pt x="164" y="199"/>
                            </a:lnTo>
                            <a:lnTo>
                              <a:pt x="160" y="195"/>
                            </a:lnTo>
                            <a:lnTo>
                              <a:pt x="154" y="192"/>
                            </a:lnTo>
                            <a:lnTo>
                              <a:pt x="150" y="188"/>
                            </a:lnTo>
                            <a:lnTo>
                              <a:pt x="145" y="182"/>
                            </a:lnTo>
                            <a:lnTo>
                              <a:pt x="139" y="176"/>
                            </a:lnTo>
                            <a:lnTo>
                              <a:pt x="135" y="173"/>
                            </a:lnTo>
                            <a:lnTo>
                              <a:pt x="133" y="169"/>
                            </a:lnTo>
                            <a:lnTo>
                              <a:pt x="129" y="167"/>
                            </a:lnTo>
                            <a:lnTo>
                              <a:pt x="126" y="163"/>
                            </a:lnTo>
                            <a:lnTo>
                              <a:pt x="124" y="159"/>
                            </a:lnTo>
                            <a:lnTo>
                              <a:pt x="120" y="157"/>
                            </a:lnTo>
                            <a:lnTo>
                              <a:pt x="116" y="154"/>
                            </a:lnTo>
                            <a:lnTo>
                              <a:pt x="114" y="150"/>
                            </a:lnTo>
                            <a:lnTo>
                              <a:pt x="110" y="148"/>
                            </a:lnTo>
                            <a:lnTo>
                              <a:pt x="107" y="144"/>
                            </a:lnTo>
                            <a:lnTo>
                              <a:pt x="103" y="140"/>
                            </a:lnTo>
                            <a:lnTo>
                              <a:pt x="101" y="136"/>
                            </a:lnTo>
                            <a:lnTo>
                              <a:pt x="97" y="135"/>
                            </a:lnTo>
                            <a:lnTo>
                              <a:pt x="93" y="131"/>
                            </a:lnTo>
                            <a:lnTo>
                              <a:pt x="89" y="129"/>
                            </a:lnTo>
                            <a:lnTo>
                              <a:pt x="88" y="125"/>
                            </a:lnTo>
                            <a:lnTo>
                              <a:pt x="84" y="121"/>
                            </a:lnTo>
                            <a:lnTo>
                              <a:pt x="80" y="119"/>
                            </a:lnTo>
                            <a:lnTo>
                              <a:pt x="76" y="116"/>
                            </a:lnTo>
                            <a:lnTo>
                              <a:pt x="72" y="114"/>
                            </a:lnTo>
                            <a:lnTo>
                              <a:pt x="69" y="110"/>
                            </a:lnTo>
                            <a:lnTo>
                              <a:pt x="65" y="108"/>
                            </a:lnTo>
                            <a:lnTo>
                              <a:pt x="63" y="106"/>
                            </a:lnTo>
                            <a:lnTo>
                              <a:pt x="59" y="104"/>
                            </a:lnTo>
                            <a:lnTo>
                              <a:pt x="55" y="100"/>
                            </a:lnTo>
                            <a:lnTo>
                              <a:pt x="51" y="98"/>
                            </a:lnTo>
                            <a:lnTo>
                              <a:pt x="50" y="97"/>
                            </a:lnTo>
                            <a:lnTo>
                              <a:pt x="46" y="95"/>
                            </a:lnTo>
                            <a:lnTo>
                              <a:pt x="40" y="89"/>
                            </a:lnTo>
                            <a:lnTo>
                              <a:pt x="34" y="85"/>
                            </a:lnTo>
                            <a:lnTo>
                              <a:pt x="27" y="81"/>
                            </a:lnTo>
                            <a:lnTo>
                              <a:pt x="23" y="76"/>
                            </a:lnTo>
                            <a:lnTo>
                              <a:pt x="17" y="72"/>
                            </a:lnTo>
                            <a:lnTo>
                              <a:pt x="13" y="68"/>
                            </a:lnTo>
                            <a:lnTo>
                              <a:pt x="10" y="64"/>
                            </a:lnTo>
                            <a:lnTo>
                              <a:pt x="6" y="60"/>
                            </a:lnTo>
                            <a:lnTo>
                              <a:pt x="4" y="57"/>
                            </a:lnTo>
                            <a:lnTo>
                              <a:pt x="2" y="53"/>
                            </a:lnTo>
                            <a:lnTo>
                              <a:pt x="2" y="47"/>
                            </a:lnTo>
                            <a:lnTo>
                              <a:pt x="0" y="41"/>
                            </a:lnTo>
                            <a:lnTo>
                              <a:pt x="0" y="38"/>
                            </a:lnTo>
                            <a:lnTo>
                              <a:pt x="2" y="32"/>
                            </a:lnTo>
                            <a:lnTo>
                              <a:pt x="2" y="28"/>
                            </a:lnTo>
                            <a:lnTo>
                              <a:pt x="4" y="24"/>
                            </a:lnTo>
                            <a:lnTo>
                              <a:pt x="6" y="19"/>
                            </a:lnTo>
                            <a:lnTo>
                              <a:pt x="8" y="17"/>
                            </a:lnTo>
                            <a:lnTo>
                              <a:pt x="10" y="13"/>
                            </a:lnTo>
                            <a:lnTo>
                              <a:pt x="12" y="9"/>
                            </a:lnTo>
                            <a:lnTo>
                              <a:pt x="12" y="5"/>
                            </a:lnTo>
                            <a:lnTo>
                              <a:pt x="15" y="3"/>
                            </a:lnTo>
                            <a:lnTo>
                              <a:pt x="17" y="0"/>
                            </a:lnTo>
                            <a:lnTo>
                              <a:pt x="19" y="0"/>
                            </a:lnTo>
                            <a:lnTo>
                              <a:pt x="19" y="0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73" name="Freeform 22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08226" y="1609726"/>
                        <a:ext cx="93663" cy="171450"/>
                      </a:xfrm>
                      <a:custGeom>
                        <a:avLst/>
                        <a:gdLst>
                          <a:gd name="T0" fmla="*/ 69 w 118"/>
                          <a:gd name="T1" fmla="*/ 2 h 215"/>
                          <a:gd name="T2" fmla="*/ 73 w 118"/>
                          <a:gd name="T3" fmla="*/ 10 h 215"/>
                          <a:gd name="T4" fmla="*/ 75 w 118"/>
                          <a:gd name="T5" fmla="*/ 14 h 215"/>
                          <a:gd name="T6" fmla="*/ 76 w 118"/>
                          <a:gd name="T7" fmla="*/ 21 h 215"/>
                          <a:gd name="T8" fmla="*/ 80 w 118"/>
                          <a:gd name="T9" fmla="*/ 27 h 215"/>
                          <a:gd name="T10" fmla="*/ 84 w 118"/>
                          <a:gd name="T11" fmla="*/ 35 h 215"/>
                          <a:gd name="T12" fmla="*/ 86 w 118"/>
                          <a:gd name="T13" fmla="*/ 42 h 215"/>
                          <a:gd name="T14" fmla="*/ 90 w 118"/>
                          <a:gd name="T15" fmla="*/ 52 h 215"/>
                          <a:gd name="T16" fmla="*/ 94 w 118"/>
                          <a:gd name="T17" fmla="*/ 61 h 215"/>
                          <a:gd name="T18" fmla="*/ 97 w 118"/>
                          <a:gd name="T19" fmla="*/ 71 h 215"/>
                          <a:gd name="T20" fmla="*/ 101 w 118"/>
                          <a:gd name="T21" fmla="*/ 80 h 215"/>
                          <a:gd name="T22" fmla="*/ 103 w 118"/>
                          <a:gd name="T23" fmla="*/ 90 h 215"/>
                          <a:gd name="T24" fmla="*/ 107 w 118"/>
                          <a:gd name="T25" fmla="*/ 101 h 215"/>
                          <a:gd name="T26" fmla="*/ 111 w 118"/>
                          <a:gd name="T27" fmla="*/ 111 h 215"/>
                          <a:gd name="T28" fmla="*/ 111 w 118"/>
                          <a:gd name="T29" fmla="*/ 120 h 215"/>
                          <a:gd name="T30" fmla="*/ 113 w 118"/>
                          <a:gd name="T31" fmla="*/ 130 h 215"/>
                          <a:gd name="T32" fmla="*/ 114 w 118"/>
                          <a:gd name="T33" fmla="*/ 141 h 215"/>
                          <a:gd name="T34" fmla="*/ 114 w 118"/>
                          <a:gd name="T35" fmla="*/ 150 h 215"/>
                          <a:gd name="T36" fmla="*/ 116 w 118"/>
                          <a:gd name="T37" fmla="*/ 160 h 215"/>
                          <a:gd name="T38" fmla="*/ 116 w 118"/>
                          <a:gd name="T39" fmla="*/ 168 h 215"/>
                          <a:gd name="T40" fmla="*/ 116 w 118"/>
                          <a:gd name="T41" fmla="*/ 177 h 215"/>
                          <a:gd name="T42" fmla="*/ 118 w 118"/>
                          <a:gd name="T43" fmla="*/ 185 h 215"/>
                          <a:gd name="T44" fmla="*/ 116 w 118"/>
                          <a:gd name="T45" fmla="*/ 190 h 215"/>
                          <a:gd name="T46" fmla="*/ 116 w 118"/>
                          <a:gd name="T47" fmla="*/ 198 h 215"/>
                          <a:gd name="T48" fmla="*/ 116 w 118"/>
                          <a:gd name="T49" fmla="*/ 207 h 215"/>
                          <a:gd name="T50" fmla="*/ 114 w 118"/>
                          <a:gd name="T51" fmla="*/ 213 h 215"/>
                          <a:gd name="T52" fmla="*/ 113 w 118"/>
                          <a:gd name="T53" fmla="*/ 215 h 215"/>
                          <a:gd name="T54" fmla="*/ 109 w 118"/>
                          <a:gd name="T55" fmla="*/ 213 h 215"/>
                          <a:gd name="T56" fmla="*/ 107 w 118"/>
                          <a:gd name="T57" fmla="*/ 206 h 215"/>
                          <a:gd name="T58" fmla="*/ 101 w 118"/>
                          <a:gd name="T59" fmla="*/ 196 h 215"/>
                          <a:gd name="T60" fmla="*/ 99 w 118"/>
                          <a:gd name="T61" fmla="*/ 188 h 215"/>
                          <a:gd name="T62" fmla="*/ 97 w 118"/>
                          <a:gd name="T63" fmla="*/ 183 h 215"/>
                          <a:gd name="T64" fmla="*/ 94 w 118"/>
                          <a:gd name="T65" fmla="*/ 175 h 215"/>
                          <a:gd name="T66" fmla="*/ 90 w 118"/>
                          <a:gd name="T67" fmla="*/ 168 h 215"/>
                          <a:gd name="T68" fmla="*/ 86 w 118"/>
                          <a:gd name="T69" fmla="*/ 160 h 215"/>
                          <a:gd name="T70" fmla="*/ 84 w 118"/>
                          <a:gd name="T71" fmla="*/ 152 h 215"/>
                          <a:gd name="T72" fmla="*/ 80 w 118"/>
                          <a:gd name="T73" fmla="*/ 143 h 215"/>
                          <a:gd name="T74" fmla="*/ 76 w 118"/>
                          <a:gd name="T75" fmla="*/ 135 h 215"/>
                          <a:gd name="T76" fmla="*/ 73 w 118"/>
                          <a:gd name="T77" fmla="*/ 128 h 215"/>
                          <a:gd name="T78" fmla="*/ 67 w 118"/>
                          <a:gd name="T79" fmla="*/ 120 h 215"/>
                          <a:gd name="T80" fmla="*/ 63 w 118"/>
                          <a:gd name="T81" fmla="*/ 112 h 215"/>
                          <a:gd name="T82" fmla="*/ 57 w 118"/>
                          <a:gd name="T83" fmla="*/ 107 h 215"/>
                          <a:gd name="T84" fmla="*/ 52 w 118"/>
                          <a:gd name="T85" fmla="*/ 99 h 215"/>
                          <a:gd name="T86" fmla="*/ 46 w 118"/>
                          <a:gd name="T87" fmla="*/ 95 h 215"/>
                          <a:gd name="T88" fmla="*/ 37 w 118"/>
                          <a:gd name="T89" fmla="*/ 82 h 215"/>
                          <a:gd name="T90" fmla="*/ 27 w 118"/>
                          <a:gd name="T91" fmla="*/ 73 h 215"/>
                          <a:gd name="T92" fmla="*/ 18 w 118"/>
                          <a:gd name="T93" fmla="*/ 65 h 215"/>
                          <a:gd name="T94" fmla="*/ 10 w 118"/>
                          <a:gd name="T95" fmla="*/ 56 h 215"/>
                          <a:gd name="T96" fmla="*/ 4 w 118"/>
                          <a:gd name="T97" fmla="*/ 50 h 215"/>
                          <a:gd name="T98" fmla="*/ 2 w 118"/>
                          <a:gd name="T99" fmla="*/ 42 h 215"/>
                          <a:gd name="T100" fmla="*/ 0 w 118"/>
                          <a:gd name="T101" fmla="*/ 35 h 215"/>
                          <a:gd name="T102" fmla="*/ 0 w 118"/>
                          <a:gd name="T103" fmla="*/ 29 h 215"/>
                          <a:gd name="T104" fmla="*/ 10 w 118"/>
                          <a:gd name="T105" fmla="*/ 19 h 215"/>
                          <a:gd name="T106" fmla="*/ 16 w 118"/>
                          <a:gd name="T107" fmla="*/ 14 h 215"/>
                          <a:gd name="T108" fmla="*/ 23 w 118"/>
                          <a:gd name="T109" fmla="*/ 10 h 215"/>
                          <a:gd name="T110" fmla="*/ 31 w 118"/>
                          <a:gd name="T111" fmla="*/ 8 h 215"/>
                          <a:gd name="T112" fmla="*/ 38 w 118"/>
                          <a:gd name="T113" fmla="*/ 6 h 215"/>
                          <a:gd name="T114" fmla="*/ 44 w 118"/>
                          <a:gd name="T115" fmla="*/ 2 h 215"/>
                          <a:gd name="T116" fmla="*/ 50 w 118"/>
                          <a:gd name="T117" fmla="*/ 2 h 215"/>
                          <a:gd name="T118" fmla="*/ 59 w 118"/>
                          <a:gd name="T119" fmla="*/ 0 h 215"/>
                          <a:gd name="T120" fmla="*/ 65 w 118"/>
                          <a:gd name="T121" fmla="*/ 0 h 215"/>
                          <a:gd name="T122" fmla="*/ 67 w 118"/>
                          <a:gd name="T123" fmla="*/ 0 h 215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  <a:cxn ang="0">
                            <a:pos x="T96" y="T97"/>
                          </a:cxn>
                          <a:cxn ang="0">
                            <a:pos x="T98" y="T99"/>
                          </a:cxn>
                          <a:cxn ang="0">
                            <a:pos x="T100" y="T101"/>
                          </a:cxn>
                          <a:cxn ang="0">
                            <a:pos x="T102" y="T103"/>
                          </a:cxn>
                          <a:cxn ang="0">
                            <a:pos x="T104" y="T105"/>
                          </a:cxn>
                          <a:cxn ang="0">
                            <a:pos x="T106" y="T107"/>
                          </a:cxn>
                          <a:cxn ang="0">
                            <a:pos x="T108" y="T109"/>
                          </a:cxn>
                          <a:cxn ang="0">
                            <a:pos x="T110" y="T111"/>
                          </a:cxn>
                          <a:cxn ang="0">
                            <a:pos x="T112" y="T113"/>
                          </a:cxn>
                          <a:cxn ang="0">
                            <a:pos x="T114" y="T115"/>
                          </a:cxn>
                          <a:cxn ang="0">
                            <a:pos x="T116" y="T117"/>
                          </a:cxn>
                          <a:cxn ang="0">
                            <a:pos x="T118" y="T119"/>
                          </a:cxn>
                          <a:cxn ang="0">
                            <a:pos x="T120" y="T121"/>
                          </a:cxn>
                          <a:cxn ang="0">
                            <a:pos x="T122" y="T123"/>
                          </a:cxn>
                        </a:cxnLst>
                        <a:rect l="0" t="0" r="r" b="b"/>
                        <a:pathLst>
                          <a:path w="118" h="215">
                            <a:moveTo>
                              <a:pt x="67" y="0"/>
                            </a:moveTo>
                            <a:lnTo>
                              <a:pt x="69" y="2"/>
                            </a:lnTo>
                            <a:lnTo>
                              <a:pt x="71" y="4"/>
                            </a:lnTo>
                            <a:lnTo>
                              <a:pt x="73" y="10"/>
                            </a:lnTo>
                            <a:lnTo>
                              <a:pt x="73" y="12"/>
                            </a:lnTo>
                            <a:lnTo>
                              <a:pt x="75" y="14"/>
                            </a:lnTo>
                            <a:lnTo>
                              <a:pt x="75" y="18"/>
                            </a:lnTo>
                            <a:lnTo>
                              <a:pt x="76" y="21"/>
                            </a:lnTo>
                            <a:lnTo>
                              <a:pt x="78" y="23"/>
                            </a:lnTo>
                            <a:lnTo>
                              <a:pt x="80" y="27"/>
                            </a:lnTo>
                            <a:lnTo>
                              <a:pt x="82" y="31"/>
                            </a:lnTo>
                            <a:lnTo>
                              <a:pt x="84" y="35"/>
                            </a:lnTo>
                            <a:lnTo>
                              <a:pt x="86" y="38"/>
                            </a:lnTo>
                            <a:lnTo>
                              <a:pt x="86" y="42"/>
                            </a:lnTo>
                            <a:lnTo>
                              <a:pt x="88" y="46"/>
                            </a:lnTo>
                            <a:lnTo>
                              <a:pt x="90" y="52"/>
                            </a:lnTo>
                            <a:lnTo>
                              <a:pt x="92" y="56"/>
                            </a:lnTo>
                            <a:lnTo>
                              <a:pt x="94" y="61"/>
                            </a:lnTo>
                            <a:lnTo>
                              <a:pt x="95" y="65"/>
                            </a:lnTo>
                            <a:lnTo>
                              <a:pt x="97" y="71"/>
                            </a:lnTo>
                            <a:lnTo>
                              <a:pt x="99" y="75"/>
                            </a:lnTo>
                            <a:lnTo>
                              <a:pt x="101" y="80"/>
                            </a:lnTo>
                            <a:lnTo>
                              <a:pt x="101" y="86"/>
                            </a:lnTo>
                            <a:lnTo>
                              <a:pt x="103" y="90"/>
                            </a:lnTo>
                            <a:lnTo>
                              <a:pt x="105" y="95"/>
                            </a:lnTo>
                            <a:lnTo>
                              <a:pt x="107" y="101"/>
                            </a:lnTo>
                            <a:lnTo>
                              <a:pt x="109" y="105"/>
                            </a:lnTo>
                            <a:lnTo>
                              <a:pt x="111" y="111"/>
                            </a:lnTo>
                            <a:lnTo>
                              <a:pt x="111" y="114"/>
                            </a:lnTo>
                            <a:lnTo>
                              <a:pt x="111" y="120"/>
                            </a:lnTo>
                            <a:lnTo>
                              <a:pt x="111" y="126"/>
                            </a:lnTo>
                            <a:lnTo>
                              <a:pt x="113" y="130"/>
                            </a:lnTo>
                            <a:lnTo>
                              <a:pt x="113" y="135"/>
                            </a:lnTo>
                            <a:lnTo>
                              <a:pt x="114" y="141"/>
                            </a:lnTo>
                            <a:lnTo>
                              <a:pt x="114" y="145"/>
                            </a:lnTo>
                            <a:lnTo>
                              <a:pt x="114" y="150"/>
                            </a:lnTo>
                            <a:lnTo>
                              <a:pt x="114" y="154"/>
                            </a:lnTo>
                            <a:lnTo>
                              <a:pt x="116" y="160"/>
                            </a:lnTo>
                            <a:lnTo>
                              <a:pt x="116" y="164"/>
                            </a:lnTo>
                            <a:lnTo>
                              <a:pt x="116" y="168"/>
                            </a:lnTo>
                            <a:lnTo>
                              <a:pt x="116" y="171"/>
                            </a:lnTo>
                            <a:lnTo>
                              <a:pt x="116" y="177"/>
                            </a:lnTo>
                            <a:lnTo>
                              <a:pt x="116" y="181"/>
                            </a:lnTo>
                            <a:lnTo>
                              <a:pt x="118" y="185"/>
                            </a:lnTo>
                            <a:lnTo>
                              <a:pt x="116" y="187"/>
                            </a:lnTo>
                            <a:lnTo>
                              <a:pt x="116" y="190"/>
                            </a:lnTo>
                            <a:lnTo>
                              <a:pt x="116" y="194"/>
                            </a:lnTo>
                            <a:lnTo>
                              <a:pt x="116" y="198"/>
                            </a:lnTo>
                            <a:lnTo>
                              <a:pt x="116" y="202"/>
                            </a:lnTo>
                            <a:lnTo>
                              <a:pt x="116" y="207"/>
                            </a:lnTo>
                            <a:lnTo>
                              <a:pt x="114" y="211"/>
                            </a:lnTo>
                            <a:lnTo>
                              <a:pt x="114" y="213"/>
                            </a:lnTo>
                            <a:lnTo>
                              <a:pt x="114" y="215"/>
                            </a:lnTo>
                            <a:lnTo>
                              <a:pt x="113" y="215"/>
                            </a:lnTo>
                            <a:lnTo>
                              <a:pt x="111" y="215"/>
                            </a:lnTo>
                            <a:lnTo>
                              <a:pt x="109" y="213"/>
                            </a:lnTo>
                            <a:lnTo>
                              <a:pt x="107" y="209"/>
                            </a:lnTo>
                            <a:lnTo>
                              <a:pt x="107" y="206"/>
                            </a:lnTo>
                            <a:lnTo>
                              <a:pt x="103" y="202"/>
                            </a:lnTo>
                            <a:lnTo>
                              <a:pt x="101" y="196"/>
                            </a:lnTo>
                            <a:lnTo>
                              <a:pt x="101" y="192"/>
                            </a:lnTo>
                            <a:lnTo>
                              <a:pt x="99" y="188"/>
                            </a:lnTo>
                            <a:lnTo>
                              <a:pt x="97" y="187"/>
                            </a:lnTo>
                            <a:lnTo>
                              <a:pt x="97" y="183"/>
                            </a:lnTo>
                            <a:lnTo>
                              <a:pt x="95" y="179"/>
                            </a:lnTo>
                            <a:lnTo>
                              <a:pt x="94" y="175"/>
                            </a:lnTo>
                            <a:lnTo>
                              <a:pt x="92" y="171"/>
                            </a:lnTo>
                            <a:lnTo>
                              <a:pt x="90" y="168"/>
                            </a:lnTo>
                            <a:lnTo>
                              <a:pt x="88" y="164"/>
                            </a:lnTo>
                            <a:lnTo>
                              <a:pt x="86" y="160"/>
                            </a:lnTo>
                            <a:lnTo>
                              <a:pt x="86" y="156"/>
                            </a:lnTo>
                            <a:lnTo>
                              <a:pt x="84" y="152"/>
                            </a:lnTo>
                            <a:lnTo>
                              <a:pt x="82" y="149"/>
                            </a:lnTo>
                            <a:lnTo>
                              <a:pt x="80" y="143"/>
                            </a:lnTo>
                            <a:lnTo>
                              <a:pt x="76" y="139"/>
                            </a:lnTo>
                            <a:lnTo>
                              <a:pt x="76" y="135"/>
                            </a:lnTo>
                            <a:lnTo>
                              <a:pt x="73" y="131"/>
                            </a:lnTo>
                            <a:lnTo>
                              <a:pt x="73" y="128"/>
                            </a:lnTo>
                            <a:lnTo>
                              <a:pt x="69" y="124"/>
                            </a:lnTo>
                            <a:lnTo>
                              <a:pt x="67" y="120"/>
                            </a:lnTo>
                            <a:lnTo>
                              <a:pt x="65" y="116"/>
                            </a:lnTo>
                            <a:lnTo>
                              <a:pt x="63" y="112"/>
                            </a:lnTo>
                            <a:lnTo>
                              <a:pt x="59" y="109"/>
                            </a:lnTo>
                            <a:lnTo>
                              <a:pt x="57" y="107"/>
                            </a:lnTo>
                            <a:lnTo>
                              <a:pt x="54" y="103"/>
                            </a:lnTo>
                            <a:lnTo>
                              <a:pt x="52" y="99"/>
                            </a:lnTo>
                            <a:lnTo>
                              <a:pt x="48" y="97"/>
                            </a:lnTo>
                            <a:lnTo>
                              <a:pt x="46" y="95"/>
                            </a:lnTo>
                            <a:lnTo>
                              <a:pt x="42" y="88"/>
                            </a:lnTo>
                            <a:lnTo>
                              <a:pt x="37" y="82"/>
                            </a:lnTo>
                            <a:lnTo>
                              <a:pt x="31" y="78"/>
                            </a:lnTo>
                            <a:lnTo>
                              <a:pt x="27" y="73"/>
                            </a:lnTo>
                            <a:lnTo>
                              <a:pt x="21" y="69"/>
                            </a:lnTo>
                            <a:lnTo>
                              <a:pt x="18" y="65"/>
                            </a:lnTo>
                            <a:lnTo>
                              <a:pt x="14" y="59"/>
                            </a:lnTo>
                            <a:lnTo>
                              <a:pt x="10" y="56"/>
                            </a:lnTo>
                            <a:lnTo>
                              <a:pt x="6" y="52"/>
                            </a:lnTo>
                            <a:lnTo>
                              <a:pt x="4" y="50"/>
                            </a:lnTo>
                            <a:lnTo>
                              <a:pt x="2" y="46"/>
                            </a:lnTo>
                            <a:lnTo>
                              <a:pt x="2" y="42"/>
                            </a:lnTo>
                            <a:lnTo>
                              <a:pt x="0" y="38"/>
                            </a:lnTo>
                            <a:lnTo>
                              <a:pt x="0" y="35"/>
                            </a:lnTo>
                            <a:lnTo>
                              <a:pt x="0" y="31"/>
                            </a:lnTo>
                            <a:lnTo>
                              <a:pt x="0" y="29"/>
                            </a:lnTo>
                            <a:lnTo>
                              <a:pt x="4" y="23"/>
                            </a:lnTo>
                            <a:lnTo>
                              <a:pt x="10" y="19"/>
                            </a:lnTo>
                            <a:lnTo>
                              <a:pt x="14" y="16"/>
                            </a:lnTo>
                            <a:lnTo>
                              <a:pt x="16" y="14"/>
                            </a:lnTo>
                            <a:lnTo>
                              <a:pt x="19" y="12"/>
                            </a:lnTo>
                            <a:lnTo>
                              <a:pt x="23" y="10"/>
                            </a:lnTo>
                            <a:lnTo>
                              <a:pt x="27" y="8"/>
                            </a:lnTo>
                            <a:lnTo>
                              <a:pt x="31" y="8"/>
                            </a:lnTo>
                            <a:lnTo>
                              <a:pt x="35" y="6"/>
                            </a:lnTo>
                            <a:lnTo>
                              <a:pt x="38" y="6"/>
                            </a:lnTo>
                            <a:lnTo>
                              <a:pt x="42" y="4"/>
                            </a:lnTo>
                            <a:lnTo>
                              <a:pt x="44" y="2"/>
                            </a:lnTo>
                            <a:lnTo>
                              <a:pt x="48" y="2"/>
                            </a:lnTo>
                            <a:lnTo>
                              <a:pt x="50" y="2"/>
                            </a:lnTo>
                            <a:lnTo>
                              <a:pt x="56" y="0"/>
                            </a:lnTo>
                            <a:lnTo>
                              <a:pt x="59" y="0"/>
                            </a:lnTo>
                            <a:lnTo>
                              <a:pt x="63" y="0"/>
                            </a:lnTo>
                            <a:lnTo>
                              <a:pt x="65" y="0"/>
                            </a:lnTo>
                            <a:lnTo>
                              <a:pt x="67" y="0"/>
                            </a:lnTo>
                            <a:lnTo>
                              <a:pt x="67" y="0"/>
                            </a:lnTo>
                            <a:lnTo>
                              <a:pt x="67" y="0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74" name="Freeform 22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39976" y="1312863"/>
                        <a:ext cx="95250" cy="104775"/>
                      </a:xfrm>
                      <a:custGeom>
                        <a:avLst/>
                        <a:gdLst>
                          <a:gd name="T0" fmla="*/ 25 w 120"/>
                          <a:gd name="T1" fmla="*/ 2 h 131"/>
                          <a:gd name="T2" fmla="*/ 31 w 120"/>
                          <a:gd name="T3" fmla="*/ 0 h 131"/>
                          <a:gd name="T4" fmla="*/ 38 w 120"/>
                          <a:gd name="T5" fmla="*/ 0 h 131"/>
                          <a:gd name="T6" fmla="*/ 46 w 120"/>
                          <a:gd name="T7" fmla="*/ 2 h 131"/>
                          <a:gd name="T8" fmla="*/ 54 w 120"/>
                          <a:gd name="T9" fmla="*/ 4 h 131"/>
                          <a:gd name="T10" fmla="*/ 61 w 120"/>
                          <a:gd name="T11" fmla="*/ 8 h 131"/>
                          <a:gd name="T12" fmla="*/ 69 w 120"/>
                          <a:gd name="T13" fmla="*/ 12 h 131"/>
                          <a:gd name="T14" fmla="*/ 78 w 120"/>
                          <a:gd name="T15" fmla="*/ 17 h 131"/>
                          <a:gd name="T16" fmla="*/ 86 w 120"/>
                          <a:gd name="T17" fmla="*/ 25 h 131"/>
                          <a:gd name="T18" fmla="*/ 93 w 120"/>
                          <a:gd name="T19" fmla="*/ 31 h 131"/>
                          <a:gd name="T20" fmla="*/ 101 w 120"/>
                          <a:gd name="T21" fmla="*/ 38 h 131"/>
                          <a:gd name="T22" fmla="*/ 107 w 120"/>
                          <a:gd name="T23" fmla="*/ 46 h 131"/>
                          <a:gd name="T24" fmla="*/ 112 w 120"/>
                          <a:gd name="T25" fmla="*/ 55 h 131"/>
                          <a:gd name="T26" fmla="*/ 114 w 120"/>
                          <a:gd name="T27" fmla="*/ 63 h 131"/>
                          <a:gd name="T28" fmla="*/ 118 w 120"/>
                          <a:gd name="T29" fmla="*/ 72 h 131"/>
                          <a:gd name="T30" fmla="*/ 118 w 120"/>
                          <a:gd name="T31" fmla="*/ 82 h 131"/>
                          <a:gd name="T32" fmla="*/ 118 w 120"/>
                          <a:gd name="T33" fmla="*/ 89 h 131"/>
                          <a:gd name="T34" fmla="*/ 118 w 120"/>
                          <a:gd name="T35" fmla="*/ 97 h 131"/>
                          <a:gd name="T36" fmla="*/ 116 w 120"/>
                          <a:gd name="T37" fmla="*/ 105 h 131"/>
                          <a:gd name="T38" fmla="*/ 112 w 120"/>
                          <a:gd name="T39" fmla="*/ 112 h 131"/>
                          <a:gd name="T40" fmla="*/ 107 w 120"/>
                          <a:gd name="T41" fmla="*/ 118 h 131"/>
                          <a:gd name="T42" fmla="*/ 101 w 120"/>
                          <a:gd name="T43" fmla="*/ 122 h 131"/>
                          <a:gd name="T44" fmla="*/ 95 w 120"/>
                          <a:gd name="T45" fmla="*/ 127 h 131"/>
                          <a:gd name="T46" fmla="*/ 88 w 120"/>
                          <a:gd name="T47" fmla="*/ 129 h 131"/>
                          <a:gd name="T48" fmla="*/ 82 w 120"/>
                          <a:gd name="T49" fmla="*/ 131 h 131"/>
                          <a:gd name="T50" fmla="*/ 74 w 120"/>
                          <a:gd name="T51" fmla="*/ 129 h 131"/>
                          <a:gd name="T52" fmla="*/ 69 w 120"/>
                          <a:gd name="T53" fmla="*/ 127 h 131"/>
                          <a:gd name="T54" fmla="*/ 63 w 120"/>
                          <a:gd name="T55" fmla="*/ 122 h 131"/>
                          <a:gd name="T56" fmla="*/ 55 w 120"/>
                          <a:gd name="T57" fmla="*/ 114 h 131"/>
                          <a:gd name="T58" fmla="*/ 48 w 120"/>
                          <a:gd name="T59" fmla="*/ 108 h 131"/>
                          <a:gd name="T60" fmla="*/ 42 w 120"/>
                          <a:gd name="T61" fmla="*/ 99 h 131"/>
                          <a:gd name="T62" fmla="*/ 33 w 120"/>
                          <a:gd name="T63" fmla="*/ 91 h 131"/>
                          <a:gd name="T64" fmla="*/ 25 w 120"/>
                          <a:gd name="T65" fmla="*/ 82 h 131"/>
                          <a:gd name="T66" fmla="*/ 19 w 120"/>
                          <a:gd name="T67" fmla="*/ 74 h 131"/>
                          <a:gd name="T68" fmla="*/ 12 w 120"/>
                          <a:gd name="T69" fmla="*/ 67 h 131"/>
                          <a:gd name="T70" fmla="*/ 8 w 120"/>
                          <a:gd name="T71" fmla="*/ 61 h 131"/>
                          <a:gd name="T72" fmla="*/ 4 w 120"/>
                          <a:gd name="T73" fmla="*/ 53 h 131"/>
                          <a:gd name="T74" fmla="*/ 2 w 120"/>
                          <a:gd name="T75" fmla="*/ 46 h 131"/>
                          <a:gd name="T76" fmla="*/ 0 w 120"/>
                          <a:gd name="T77" fmla="*/ 40 h 131"/>
                          <a:gd name="T78" fmla="*/ 0 w 120"/>
                          <a:gd name="T79" fmla="*/ 33 h 131"/>
                          <a:gd name="T80" fmla="*/ 2 w 120"/>
                          <a:gd name="T81" fmla="*/ 25 h 131"/>
                          <a:gd name="T82" fmla="*/ 2 w 120"/>
                          <a:gd name="T83" fmla="*/ 19 h 131"/>
                          <a:gd name="T84" fmla="*/ 4 w 120"/>
                          <a:gd name="T85" fmla="*/ 12 h 131"/>
                          <a:gd name="T86" fmla="*/ 10 w 120"/>
                          <a:gd name="T87" fmla="*/ 8 h 131"/>
                          <a:gd name="T88" fmla="*/ 17 w 120"/>
                          <a:gd name="T89" fmla="*/ 4 h 131"/>
                          <a:gd name="T90" fmla="*/ 23 w 120"/>
                          <a:gd name="T91" fmla="*/ 2 h 131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</a:cxnLst>
                        <a:rect l="0" t="0" r="r" b="b"/>
                        <a:pathLst>
                          <a:path w="120" h="131">
                            <a:moveTo>
                              <a:pt x="23" y="2"/>
                            </a:moveTo>
                            <a:lnTo>
                              <a:pt x="25" y="2"/>
                            </a:lnTo>
                            <a:lnTo>
                              <a:pt x="27" y="0"/>
                            </a:lnTo>
                            <a:lnTo>
                              <a:pt x="31" y="0"/>
                            </a:lnTo>
                            <a:lnTo>
                              <a:pt x="35" y="0"/>
                            </a:lnTo>
                            <a:lnTo>
                              <a:pt x="38" y="0"/>
                            </a:lnTo>
                            <a:lnTo>
                              <a:pt x="42" y="2"/>
                            </a:lnTo>
                            <a:lnTo>
                              <a:pt x="46" y="2"/>
                            </a:lnTo>
                            <a:lnTo>
                              <a:pt x="50" y="4"/>
                            </a:lnTo>
                            <a:lnTo>
                              <a:pt x="54" y="4"/>
                            </a:lnTo>
                            <a:lnTo>
                              <a:pt x="57" y="6"/>
                            </a:lnTo>
                            <a:lnTo>
                              <a:pt x="61" y="8"/>
                            </a:lnTo>
                            <a:lnTo>
                              <a:pt x="65" y="10"/>
                            </a:lnTo>
                            <a:lnTo>
                              <a:pt x="69" y="12"/>
                            </a:lnTo>
                            <a:lnTo>
                              <a:pt x="74" y="15"/>
                            </a:lnTo>
                            <a:lnTo>
                              <a:pt x="78" y="17"/>
                            </a:lnTo>
                            <a:lnTo>
                              <a:pt x="82" y="21"/>
                            </a:lnTo>
                            <a:lnTo>
                              <a:pt x="86" y="25"/>
                            </a:lnTo>
                            <a:lnTo>
                              <a:pt x="90" y="27"/>
                            </a:lnTo>
                            <a:lnTo>
                              <a:pt x="93" y="31"/>
                            </a:lnTo>
                            <a:lnTo>
                              <a:pt x="99" y="34"/>
                            </a:lnTo>
                            <a:lnTo>
                              <a:pt x="101" y="38"/>
                            </a:lnTo>
                            <a:lnTo>
                              <a:pt x="105" y="42"/>
                            </a:lnTo>
                            <a:lnTo>
                              <a:pt x="107" y="46"/>
                            </a:lnTo>
                            <a:lnTo>
                              <a:pt x="111" y="51"/>
                            </a:lnTo>
                            <a:lnTo>
                              <a:pt x="112" y="55"/>
                            </a:lnTo>
                            <a:lnTo>
                              <a:pt x="112" y="59"/>
                            </a:lnTo>
                            <a:lnTo>
                              <a:pt x="114" y="63"/>
                            </a:lnTo>
                            <a:lnTo>
                              <a:pt x="116" y="69"/>
                            </a:lnTo>
                            <a:lnTo>
                              <a:pt x="118" y="72"/>
                            </a:lnTo>
                            <a:lnTo>
                              <a:pt x="118" y="78"/>
                            </a:lnTo>
                            <a:lnTo>
                              <a:pt x="118" y="82"/>
                            </a:lnTo>
                            <a:lnTo>
                              <a:pt x="120" y="88"/>
                            </a:lnTo>
                            <a:lnTo>
                              <a:pt x="118" y="89"/>
                            </a:lnTo>
                            <a:lnTo>
                              <a:pt x="118" y="95"/>
                            </a:lnTo>
                            <a:lnTo>
                              <a:pt x="118" y="97"/>
                            </a:lnTo>
                            <a:lnTo>
                              <a:pt x="118" y="101"/>
                            </a:lnTo>
                            <a:lnTo>
                              <a:pt x="116" y="105"/>
                            </a:lnTo>
                            <a:lnTo>
                              <a:pt x="114" y="108"/>
                            </a:lnTo>
                            <a:lnTo>
                              <a:pt x="112" y="112"/>
                            </a:lnTo>
                            <a:lnTo>
                              <a:pt x="111" y="114"/>
                            </a:lnTo>
                            <a:lnTo>
                              <a:pt x="107" y="118"/>
                            </a:lnTo>
                            <a:lnTo>
                              <a:pt x="105" y="120"/>
                            </a:lnTo>
                            <a:lnTo>
                              <a:pt x="101" y="122"/>
                            </a:lnTo>
                            <a:lnTo>
                              <a:pt x="99" y="126"/>
                            </a:lnTo>
                            <a:lnTo>
                              <a:pt x="95" y="127"/>
                            </a:lnTo>
                            <a:lnTo>
                              <a:pt x="92" y="129"/>
                            </a:lnTo>
                            <a:lnTo>
                              <a:pt x="88" y="129"/>
                            </a:lnTo>
                            <a:lnTo>
                              <a:pt x="86" y="131"/>
                            </a:lnTo>
                            <a:lnTo>
                              <a:pt x="82" y="131"/>
                            </a:lnTo>
                            <a:lnTo>
                              <a:pt x="78" y="131"/>
                            </a:lnTo>
                            <a:lnTo>
                              <a:pt x="74" y="129"/>
                            </a:lnTo>
                            <a:lnTo>
                              <a:pt x="73" y="129"/>
                            </a:lnTo>
                            <a:lnTo>
                              <a:pt x="69" y="127"/>
                            </a:lnTo>
                            <a:lnTo>
                              <a:pt x="65" y="124"/>
                            </a:lnTo>
                            <a:lnTo>
                              <a:pt x="63" y="122"/>
                            </a:lnTo>
                            <a:lnTo>
                              <a:pt x="59" y="120"/>
                            </a:lnTo>
                            <a:lnTo>
                              <a:pt x="55" y="114"/>
                            </a:lnTo>
                            <a:lnTo>
                              <a:pt x="52" y="112"/>
                            </a:lnTo>
                            <a:lnTo>
                              <a:pt x="48" y="108"/>
                            </a:lnTo>
                            <a:lnTo>
                              <a:pt x="46" y="105"/>
                            </a:lnTo>
                            <a:lnTo>
                              <a:pt x="42" y="99"/>
                            </a:lnTo>
                            <a:lnTo>
                              <a:pt x="36" y="95"/>
                            </a:lnTo>
                            <a:lnTo>
                              <a:pt x="33" y="91"/>
                            </a:lnTo>
                            <a:lnTo>
                              <a:pt x="31" y="88"/>
                            </a:lnTo>
                            <a:lnTo>
                              <a:pt x="25" y="82"/>
                            </a:lnTo>
                            <a:lnTo>
                              <a:pt x="23" y="78"/>
                            </a:lnTo>
                            <a:lnTo>
                              <a:pt x="19" y="74"/>
                            </a:lnTo>
                            <a:lnTo>
                              <a:pt x="16" y="70"/>
                            </a:lnTo>
                            <a:lnTo>
                              <a:pt x="12" y="67"/>
                            </a:lnTo>
                            <a:lnTo>
                              <a:pt x="10" y="65"/>
                            </a:lnTo>
                            <a:lnTo>
                              <a:pt x="8" y="61"/>
                            </a:lnTo>
                            <a:lnTo>
                              <a:pt x="6" y="57"/>
                            </a:lnTo>
                            <a:lnTo>
                              <a:pt x="4" y="53"/>
                            </a:lnTo>
                            <a:lnTo>
                              <a:pt x="2" y="50"/>
                            </a:lnTo>
                            <a:lnTo>
                              <a:pt x="2" y="46"/>
                            </a:lnTo>
                            <a:lnTo>
                              <a:pt x="2" y="42"/>
                            </a:lnTo>
                            <a:lnTo>
                              <a:pt x="0" y="40"/>
                            </a:lnTo>
                            <a:lnTo>
                              <a:pt x="0" y="36"/>
                            </a:lnTo>
                            <a:lnTo>
                              <a:pt x="0" y="33"/>
                            </a:lnTo>
                            <a:lnTo>
                              <a:pt x="2" y="29"/>
                            </a:lnTo>
                            <a:lnTo>
                              <a:pt x="2" y="25"/>
                            </a:lnTo>
                            <a:lnTo>
                              <a:pt x="2" y="21"/>
                            </a:lnTo>
                            <a:lnTo>
                              <a:pt x="2" y="19"/>
                            </a:lnTo>
                            <a:lnTo>
                              <a:pt x="4" y="17"/>
                            </a:lnTo>
                            <a:lnTo>
                              <a:pt x="4" y="12"/>
                            </a:lnTo>
                            <a:lnTo>
                              <a:pt x="8" y="10"/>
                            </a:lnTo>
                            <a:lnTo>
                              <a:pt x="10" y="8"/>
                            </a:lnTo>
                            <a:lnTo>
                              <a:pt x="14" y="6"/>
                            </a:lnTo>
                            <a:lnTo>
                              <a:pt x="17" y="4"/>
                            </a:lnTo>
                            <a:lnTo>
                              <a:pt x="23" y="2"/>
                            </a:lnTo>
                            <a:lnTo>
                              <a:pt x="23" y="2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75" name="Freeform 23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06588" y="1284288"/>
                        <a:ext cx="100013" cy="106363"/>
                      </a:xfrm>
                      <a:custGeom>
                        <a:avLst/>
                        <a:gdLst>
                          <a:gd name="T0" fmla="*/ 36 w 127"/>
                          <a:gd name="T1" fmla="*/ 0 h 133"/>
                          <a:gd name="T2" fmla="*/ 44 w 127"/>
                          <a:gd name="T3" fmla="*/ 0 h 133"/>
                          <a:gd name="T4" fmla="*/ 51 w 127"/>
                          <a:gd name="T5" fmla="*/ 2 h 133"/>
                          <a:gd name="T6" fmla="*/ 57 w 127"/>
                          <a:gd name="T7" fmla="*/ 4 h 133"/>
                          <a:gd name="T8" fmla="*/ 63 w 127"/>
                          <a:gd name="T9" fmla="*/ 8 h 133"/>
                          <a:gd name="T10" fmla="*/ 70 w 127"/>
                          <a:gd name="T11" fmla="*/ 12 h 133"/>
                          <a:gd name="T12" fmla="*/ 80 w 127"/>
                          <a:gd name="T13" fmla="*/ 17 h 133"/>
                          <a:gd name="T14" fmla="*/ 89 w 127"/>
                          <a:gd name="T15" fmla="*/ 23 h 133"/>
                          <a:gd name="T16" fmla="*/ 97 w 127"/>
                          <a:gd name="T17" fmla="*/ 29 h 133"/>
                          <a:gd name="T18" fmla="*/ 105 w 127"/>
                          <a:gd name="T19" fmla="*/ 36 h 133"/>
                          <a:gd name="T20" fmla="*/ 110 w 127"/>
                          <a:gd name="T21" fmla="*/ 44 h 133"/>
                          <a:gd name="T22" fmla="*/ 116 w 127"/>
                          <a:gd name="T23" fmla="*/ 53 h 133"/>
                          <a:gd name="T24" fmla="*/ 120 w 127"/>
                          <a:gd name="T25" fmla="*/ 63 h 133"/>
                          <a:gd name="T26" fmla="*/ 124 w 127"/>
                          <a:gd name="T27" fmla="*/ 72 h 133"/>
                          <a:gd name="T28" fmla="*/ 127 w 127"/>
                          <a:gd name="T29" fmla="*/ 82 h 133"/>
                          <a:gd name="T30" fmla="*/ 127 w 127"/>
                          <a:gd name="T31" fmla="*/ 89 h 133"/>
                          <a:gd name="T32" fmla="*/ 126 w 127"/>
                          <a:gd name="T33" fmla="*/ 99 h 133"/>
                          <a:gd name="T34" fmla="*/ 122 w 127"/>
                          <a:gd name="T35" fmla="*/ 106 h 133"/>
                          <a:gd name="T36" fmla="*/ 118 w 127"/>
                          <a:gd name="T37" fmla="*/ 114 h 133"/>
                          <a:gd name="T38" fmla="*/ 114 w 127"/>
                          <a:gd name="T39" fmla="*/ 120 h 133"/>
                          <a:gd name="T40" fmla="*/ 108 w 127"/>
                          <a:gd name="T41" fmla="*/ 125 h 133"/>
                          <a:gd name="T42" fmla="*/ 99 w 127"/>
                          <a:gd name="T43" fmla="*/ 131 h 133"/>
                          <a:gd name="T44" fmla="*/ 89 w 127"/>
                          <a:gd name="T45" fmla="*/ 133 h 133"/>
                          <a:gd name="T46" fmla="*/ 84 w 127"/>
                          <a:gd name="T47" fmla="*/ 133 h 133"/>
                          <a:gd name="T48" fmla="*/ 76 w 127"/>
                          <a:gd name="T49" fmla="*/ 131 h 133"/>
                          <a:gd name="T50" fmla="*/ 70 w 127"/>
                          <a:gd name="T51" fmla="*/ 127 h 133"/>
                          <a:gd name="T52" fmla="*/ 63 w 127"/>
                          <a:gd name="T53" fmla="*/ 122 h 133"/>
                          <a:gd name="T54" fmla="*/ 55 w 127"/>
                          <a:gd name="T55" fmla="*/ 116 h 133"/>
                          <a:gd name="T56" fmla="*/ 50 w 127"/>
                          <a:gd name="T57" fmla="*/ 110 h 133"/>
                          <a:gd name="T58" fmla="*/ 42 w 127"/>
                          <a:gd name="T59" fmla="*/ 103 h 133"/>
                          <a:gd name="T60" fmla="*/ 34 w 127"/>
                          <a:gd name="T61" fmla="*/ 95 h 133"/>
                          <a:gd name="T62" fmla="*/ 27 w 127"/>
                          <a:gd name="T63" fmla="*/ 86 h 133"/>
                          <a:gd name="T64" fmla="*/ 21 w 127"/>
                          <a:gd name="T65" fmla="*/ 78 h 133"/>
                          <a:gd name="T66" fmla="*/ 13 w 127"/>
                          <a:gd name="T67" fmla="*/ 69 h 133"/>
                          <a:gd name="T68" fmla="*/ 8 w 127"/>
                          <a:gd name="T69" fmla="*/ 61 h 133"/>
                          <a:gd name="T70" fmla="*/ 4 w 127"/>
                          <a:gd name="T71" fmla="*/ 53 h 133"/>
                          <a:gd name="T72" fmla="*/ 2 w 127"/>
                          <a:gd name="T73" fmla="*/ 46 h 133"/>
                          <a:gd name="T74" fmla="*/ 0 w 127"/>
                          <a:gd name="T75" fmla="*/ 40 h 133"/>
                          <a:gd name="T76" fmla="*/ 2 w 127"/>
                          <a:gd name="T77" fmla="*/ 32 h 133"/>
                          <a:gd name="T78" fmla="*/ 2 w 127"/>
                          <a:gd name="T79" fmla="*/ 25 h 133"/>
                          <a:gd name="T80" fmla="*/ 8 w 127"/>
                          <a:gd name="T81" fmla="*/ 17 h 133"/>
                          <a:gd name="T82" fmla="*/ 13 w 127"/>
                          <a:gd name="T83" fmla="*/ 10 h 133"/>
                          <a:gd name="T84" fmla="*/ 25 w 127"/>
                          <a:gd name="T85" fmla="*/ 4 h 133"/>
                          <a:gd name="T86" fmla="*/ 31 w 127"/>
                          <a:gd name="T87" fmla="*/ 2 h 133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</a:cxnLst>
                        <a:rect l="0" t="0" r="r" b="b"/>
                        <a:pathLst>
                          <a:path w="127" h="133">
                            <a:moveTo>
                              <a:pt x="31" y="2"/>
                            </a:moveTo>
                            <a:lnTo>
                              <a:pt x="36" y="0"/>
                            </a:lnTo>
                            <a:lnTo>
                              <a:pt x="42" y="0"/>
                            </a:lnTo>
                            <a:lnTo>
                              <a:pt x="44" y="0"/>
                            </a:lnTo>
                            <a:lnTo>
                              <a:pt x="48" y="0"/>
                            </a:lnTo>
                            <a:lnTo>
                              <a:pt x="51" y="2"/>
                            </a:lnTo>
                            <a:lnTo>
                              <a:pt x="53" y="4"/>
                            </a:lnTo>
                            <a:lnTo>
                              <a:pt x="57" y="4"/>
                            </a:lnTo>
                            <a:lnTo>
                              <a:pt x="61" y="6"/>
                            </a:lnTo>
                            <a:lnTo>
                              <a:pt x="63" y="8"/>
                            </a:lnTo>
                            <a:lnTo>
                              <a:pt x="69" y="10"/>
                            </a:lnTo>
                            <a:lnTo>
                              <a:pt x="70" y="12"/>
                            </a:lnTo>
                            <a:lnTo>
                              <a:pt x="76" y="13"/>
                            </a:lnTo>
                            <a:lnTo>
                              <a:pt x="80" y="17"/>
                            </a:lnTo>
                            <a:lnTo>
                              <a:pt x="86" y="21"/>
                            </a:lnTo>
                            <a:lnTo>
                              <a:pt x="89" y="23"/>
                            </a:lnTo>
                            <a:lnTo>
                              <a:pt x="93" y="25"/>
                            </a:lnTo>
                            <a:lnTo>
                              <a:pt x="97" y="29"/>
                            </a:lnTo>
                            <a:lnTo>
                              <a:pt x="101" y="32"/>
                            </a:lnTo>
                            <a:lnTo>
                              <a:pt x="105" y="36"/>
                            </a:lnTo>
                            <a:lnTo>
                              <a:pt x="108" y="40"/>
                            </a:lnTo>
                            <a:lnTo>
                              <a:pt x="110" y="44"/>
                            </a:lnTo>
                            <a:lnTo>
                              <a:pt x="114" y="50"/>
                            </a:lnTo>
                            <a:lnTo>
                              <a:pt x="116" y="53"/>
                            </a:lnTo>
                            <a:lnTo>
                              <a:pt x="118" y="57"/>
                            </a:lnTo>
                            <a:lnTo>
                              <a:pt x="120" y="63"/>
                            </a:lnTo>
                            <a:lnTo>
                              <a:pt x="124" y="67"/>
                            </a:lnTo>
                            <a:lnTo>
                              <a:pt x="124" y="72"/>
                            </a:lnTo>
                            <a:lnTo>
                              <a:pt x="126" y="76"/>
                            </a:lnTo>
                            <a:lnTo>
                              <a:pt x="127" y="82"/>
                            </a:lnTo>
                            <a:lnTo>
                              <a:pt x="127" y="86"/>
                            </a:lnTo>
                            <a:lnTo>
                              <a:pt x="127" y="89"/>
                            </a:lnTo>
                            <a:lnTo>
                              <a:pt x="127" y="95"/>
                            </a:lnTo>
                            <a:lnTo>
                              <a:pt x="126" y="99"/>
                            </a:lnTo>
                            <a:lnTo>
                              <a:pt x="124" y="103"/>
                            </a:lnTo>
                            <a:lnTo>
                              <a:pt x="122" y="106"/>
                            </a:lnTo>
                            <a:lnTo>
                              <a:pt x="120" y="110"/>
                            </a:lnTo>
                            <a:lnTo>
                              <a:pt x="118" y="114"/>
                            </a:lnTo>
                            <a:lnTo>
                              <a:pt x="116" y="118"/>
                            </a:lnTo>
                            <a:lnTo>
                              <a:pt x="114" y="120"/>
                            </a:lnTo>
                            <a:lnTo>
                              <a:pt x="110" y="124"/>
                            </a:lnTo>
                            <a:lnTo>
                              <a:pt x="108" y="125"/>
                            </a:lnTo>
                            <a:lnTo>
                              <a:pt x="105" y="127"/>
                            </a:lnTo>
                            <a:lnTo>
                              <a:pt x="99" y="131"/>
                            </a:lnTo>
                            <a:lnTo>
                              <a:pt x="93" y="133"/>
                            </a:lnTo>
                            <a:lnTo>
                              <a:pt x="89" y="133"/>
                            </a:lnTo>
                            <a:lnTo>
                              <a:pt x="86" y="133"/>
                            </a:lnTo>
                            <a:lnTo>
                              <a:pt x="84" y="133"/>
                            </a:lnTo>
                            <a:lnTo>
                              <a:pt x="80" y="131"/>
                            </a:lnTo>
                            <a:lnTo>
                              <a:pt x="76" y="131"/>
                            </a:lnTo>
                            <a:lnTo>
                              <a:pt x="72" y="129"/>
                            </a:lnTo>
                            <a:lnTo>
                              <a:pt x="70" y="127"/>
                            </a:lnTo>
                            <a:lnTo>
                              <a:pt x="67" y="125"/>
                            </a:lnTo>
                            <a:lnTo>
                              <a:pt x="63" y="122"/>
                            </a:lnTo>
                            <a:lnTo>
                              <a:pt x="59" y="120"/>
                            </a:lnTo>
                            <a:lnTo>
                              <a:pt x="55" y="116"/>
                            </a:lnTo>
                            <a:lnTo>
                              <a:pt x="53" y="114"/>
                            </a:lnTo>
                            <a:lnTo>
                              <a:pt x="50" y="110"/>
                            </a:lnTo>
                            <a:lnTo>
                              <a:pt x="46" y="106"/>
                            </a:lnTo>
                            <a:lnTo>
                              <a:pt x="42" y="103"/>
                            </a:lnTo>
                            <a:lnTo>
                              <a:pt x="38" y="99"/>
                            </a:lnTo>
                            <a:lnTo>
                              <a:pt x="34" y="95"/>
                            </a:lnTo>
                            <a:lnTo>
                              <a:pt x="31" y="91"/>
                            </a:lnTo>
                            <a:lnTo>
                              <a:pt x="27" y="86"/>
                            </a:lnTo>
                            <a:lnTo>
                              <a:pt x="25" y="82"/>
                            </a:lnTo>
                            <a:lnTo>
                              <a:pt x="21" y="78"/>
                            </a:lnTo>
                            <a:lnTo>
                              <a:pt x="17" y="74"/>
                            </a:lnTo>
                            <a:lnTo>
                              <a:pt x="13" y="69"/>
                            </a:lnTo>
                            <a:lnTo>
                              <a:pt x="12" y="67"/>
                            </a:lnTo>
                            <a:lnTo>
                              <a:pt x="8" y="61"/>
                            </a:lnTo>
                            <a:lnTo>
                              <a:pt x="6" y="57"/>
                            </a:lnTo>
                            <a:lnTo>
                              <a:pt x="4" y="53"/>
                            </a:lnTo>
                            <a:lnTo>
                              <a:pt x="2" y="50"/>
                            </a:lnTo>
                            <a:lnTo>
                              <a:pt x="2" y="46"/>
                            </a:lnTo>
                            <a:lnTo>
                              <a:pt x="2" y="44"/>
                            </a:lnTo>
                            <a:lnTo>
                              <a:pt x="0" y="40"/>
                            </a:lnTo>
                            <a:lnTo>
                              <a:pt x="2" y="36"/>
                            </a:lnTo>
                            <a:lnTo>
                              <a:pt x="2" y="32"/>
                            </a:lnTo>
                            <a:lnTo>
                              <a:pt x="2" y="29"/>
                            </a:lnTo>
                            <a:lnTo>
                              <a:pt x="2" y="25"/>
                            </a:lnTo>
                            <a:lnTo>
                              <a:pt x="4" y="23"/>
                            </a:lnTo>
                            <a:lnTo>
                              <a:pt x="8" y="17"/>
                            </a:lnTo>
                            <a:lnTo>
                              <a:pt x="12" y="13"/>
                            </a:lnTo>
                            <a:lnTo>
                              <a:pt x="13" y="10"/>
                            </a:lnTo>
                            <a:lnTo>
                              <a:pt x="19" y="6"/>
                            </a:lnTo>
                            <a:lnTo>
                              <a:pt x="25" y="4"/>
                            </a:lnTo>
                            <a:lnTo>
                              <a:pt x="31" y="2"/>
                            </a:lnTo>
                            <a:lnTo>
                              <a:pt x="31" y="2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76" name="Freeform 23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32013" y="1319213"/>
                        <a:ext cx="33338" cy="74613"/>
                      </a:xfrm>
                      <a:custGeom>
                        <a:avLst/>
                        <a:gdLst>
                          <a:gd name="T0" fmla="*/ 40 w 42"/>
                          <a:gd name="T1" fmla="*/ 11 h 95"/>
                          <a:gd name="T2" fmla="*/ 40 w 42"/>
                          <a:gd name="T3" fmla="*/ 21 h 95"/>
                          <a:gd name="T4" fmla="*/ 40 w 42"/>
                          <a:gd name="T5" fmla="*/ 26 h 95"/>
                          <a:gd name="T6" fmla="*/ 38 w 42"/>
                          <a:gd name="T7" fmla="*/ 34 h 95"/>
                          <a:gd name="T8" fmla="*/ 38 w 42"/>
                          <a:gd name="T9" fmla="*/ 42 h 95"/>
                          <a:gd name="T10" fmla="*/ 38 w 42"/>
                          <a:gd name="T11" fmla="*/ 49 h 95"/>
                          <a:gd name="T12" fmla="*/ 38 w 42"/>
                          <a:gd name="T13" fmla="*/ 57 h 95"/>
                          <a:gd name="T14" fmla="*/ 40 w 42"/>
                          <a:gd name="T15" fmla="*/ 62 h 95"/>
                          <a:gd name="T16" fmla="*/ 40 w 42"/>
                          <a:gd name="T17" fmla="*/ 70 h 95"/>
                          <a:gd name="T18" fmla="*/ 40 w 42"/>
                          <a:gd name="T19" fmla="*/ 78 h 95"/>
                          <a:gd name="T20" fmla="*/ 40 w 42"/>
                          <a:gd name="T21" fmla="*/ 85 h 95"/>
                          <a:gd name="T22" fmla="*/ 38 w 42"/>
                          <a:gd name="T23" fmla="*/ 91 h 95"/>
                          <a:gd name="T24" fmla="*/ 32 w 42"/>
                          <a:gd name="T25" fmla="*/ 95 h 95"/>
                          <a:gd name="T26" fmla="*/ 21 w 42"/>
                          <a:gd name="T27" fmla="*/ 95 h 95"/>
                          <a:gd name="T28" fmla="*/ 12 w 42"/>
                          <a:gd name="T29" fmla="*/ 91 h 95"/>
                          <a:gd name="T30" fmla="*/ 2 w 42"/>
                          <a:gd name="T31" fmla="*/ 89 h 95"/>
                          <a:gd name="T32" fmla="*/ 0 w 42"/>
                          <a:gd name="T33" fmla="*/ 81 h 95"/>
                          <a:gd name="T34" fmla="*/ 8 w 42"/>
                          <a:gd name="T35" fmla="*/ 74 h 95"/>
                          <a:gd name="T36" fmla="*/ 12 w 42"/>
                          <a:gd name="T37" fmla="*/ 66 h 95"/>
                          <a:gd name="T38" fmla="*/ 15 w 42"/>
                          <a:gd name="T39" fmla="*/ 61 h 95"/>
                          <a:gd name="T40" fmla="*/ 17 w 42"/>
                          <a:gd name="T41" fmla="*/ 55 h 95"/>
                          <a:gd name="T42" fmla="*/ 17 w 42"/>
                          <a:gd name="T43" fmla="*/ 47 h 95"/>
                          <a:gd name="T44" fmla="*/ 17 w 42"/>
                          <a:gd name="T45" fmla="*/ 40 h 95"/>
                          <a:gd name="T46" fmla="*/ 17 w 42"/>
                          <a:gd name="T47" fmla="*/ 32 h 95"/>
                          <a:gd name="T48" fmla="*/ 19 w 42"/>
                          <a:gd name="T49" fmla="*/ 25 h 95"/>
                          <a:gd name="T50" fmla="*/ 19 w 42"/>
                          <a:gd name="T51" fmla="*/ 17 h 95"/>
                          <a:gd name="T52" fmla="*/ 19 w 42"/>
                          <a:gd name="T53" fmla="*/ 9 h 95"/>
                          <a:gd name="T54" fmla="*/ 23 w 42"/>
                          <a:gd name="T55" fmla="*/ 4 h 95"/>
                          <a:gd name="T56" fmla="*/ 29 w 42"/>
                          <a:gd name="T57" fmla="*/ 0 h 95"/>
                          <a:gd name="T58" fmla="*/ 34 w 42"/>
                          <a:gd name="T59" fmla="*/ 0 h 95"/>
                          <a:gd name="T60" fmla="*/ 38 w 42"/>
                          <a:gd name="T61" fmla="*/ 4 h 95"/>
                          <a:gd name="T62" fmla="*/ 40 w 42"/>
                          <a:gd name="T63" fmla="*/ 7 h 95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</a:cxnLst>
                        <a:rect l="0" t="0" r="r" b="b"/>
                        <a:pathLst>
                          <a:path w="42" h="95">
                            <a:moveTo>
                              <a:pt x="40" y="7"/>
                            </a:moveTo>
                            <a:lnTo>
                              <a:pt x="40" y="11"/>
                            </a:lnTo>
                            <a:lnTo>
                              <a:pt x="40" y="17"/>
                            </a:lnTo>
                            <a:lnTo>
                              <a:pt x="40" y="21"/>
                            </a:lnTo>
                            <a:lnTo>
                              <a:pt x="40" y="23"/>
                            </a:lnTo>
                            <a:lnTo>
                              <a:pt x="40" y="26"/>
                            </a:lnTo>
                            <a:lnTo>
                              <a:pt x="40" y="30"/>
                            </a:lnTo>
                            <a:lnTo>
                              <a:pt x="38" y="34"/>
                            </a:lnTo>
                            <a:lnTo>
                              <a:pt x="38" y="38"/>
                            </a:lnTo>
                            <a:lnTo>
                              <a:pt x="38" y="42"/>
                            </a:lnTo>
                            <a:lnTo>
                              <a:pt x="38" y="45"/>
                            </a:lnTo>
                            <a:lnTo>
                              <a:pt x="38" y="49"/>
                            </a:lnTo>
                            <a:lnTo>
                              <a:pt x="38" y="53"/>
                            </a:lnTo>
                            <a:lnTo>
                              <a:pt x="38" y="57"/>
                            </a:lnTo>
                            <a:lnTo>
                              <a:pt x="40" y="61"/>
                            </a:lnTo>
                            <a:lnTo>
                              <a:pt x="40" y="62"/>
                            </a:lnTo>
                            <a:lnTo>
                              <a:pt x="40" y="66"/>
                            </a:lnTo>
                            <a:lnTo>
                              <a:pt x="40" y="70"/>
                            </a:lnTo>
                            <a:lnTo>
                              <a:pt x="40" y="72"/>
                            </a:lnTo>
                            <a:lnTo>
                              <a:pt x="40" y="78"/>
                            </a:lnTo>
                            <a:lnTo>
                              <a:pt x="42" y="81"/>
                            </a:lnTo>
                            <a:lnTo>
                              <a:pt x="40" y="85"/>
                            </a:lnTo>
                            <a:lnTo>
                              <a:pt x="40" y="89"/>
                            </a:lnTo>
                            <a:lnTo>
                              <a:pt x="38" y="91"/>
                            </a:lnTo>
                            <a:lnTo>
                              <a:pt x="38" y="95"/>
                            </a:lnTo>
                            <a:lnTo>
                              <a:pt x="32" y="95"/>
                            </a:lnTo>
                            <a:lnTo>
                              <a:pt x="27" y="95"/>
                            </a:lnTo>
                            <a:lnTo>
                              <a:pt x="21" y="95"/>
                            </a:lnTo>
                            <a:lnTo>
                              <a:pt x="17" y="93"/>
                            </a:lnTo>
                            <a:lnTo>
                              <a:pt x="12" y="91"/>
                            </a:lnTo>
                            <a:lnTo>
                              <a:pt x="6" y="91"/>
                            </a:lnTo>
                            <a:lnTo>
                              <a:pt x="2" y="89"/>
                            </a:lnTo>
                            <a:lnTo>
                              <a:pt x="0" y="87"/>
                            </a:lnTo>
                            <a:lnTo>
                              <a:pt x="0" y="81"/>
                            </a:lnTo>
                            <a:lnTo>
                              <a:pt x="6" y="78"/>
                            </a:lnTo>
                            <a:lnTo>
                              <a:pt x="8" y="74"/>
                            </a:lnTo>
                            <a:lnTo>
                              <a:pt x="10" y="70"/>
                            </a:lnTo>
                            <a:lnTo>
                              <a:pt x="12" y="66"/>
                            </a:lnTo>
                            <a:lnTo>
                              <a:pt x="13" y="64"/>
                            </a:lnTo>
                            <a:lnTo>
                              <a:pt x="15" y="61"/>
                            </a:lnTo>
                            <a:lnTo>
                              <a:pt x="15" y="59"/>
                            </a:lnTo>
                            <a:lnTo>
                              <a:pt x="17" y="55"/>
                            </a:lnTo>
                            <a:lnTo>
                              <a:pt x="17" y="51"/>
                            </a:lnTo>
                            <a:lnTo>
                              <a:pt x="17" y="47"/>
                            </a:lnTo>
                            <a:lnTo>
                              <a:pt x="17" y="43"/>
                            </a:lnTo>
                            <a:lnTo>
                              <a:pt x="17" y="40"/>
                            </a:lnTo>
                            <a:lnTo>
                              <a:pt x="17" y="36"/>
                            </a:lnTo>
                            <a:lnTo>
                              <a:pt x="17" y="32"/>
                            </a:lnTo>
                            <a:lnTo>
                              <a:pt x="19" y="28"/>
                            </a:lnTo>
                            <a:lnTo>
                              <a:pt x="19" y="25"/>
                            </a:lnTo>
                            <a:lnTo>
                              <a:pt x="19" y="21"/>
                            </a:lnTo>
                            <a:lnTo>
                              <a:pt x="19" y="17"/>
                            </a:lnTo>
                            <a:lnTo>
                              <a:pt x="19" y="15"/>
                            </a:lnTo>
                            <a:lnTo>
                              <a:pt x="19" y="9"/>
                            </a:lnTo>
                            <a:lnTo>
                              <a:pt x="21" y="6"/>
                            </a:lnTo>
                            <a:lnTo>
                              <a:pt x="23" y="4"/>
                            </a:lnTo>
                            <a:lnTo>
                              <a:pt x="27" y="2"/>
                            </a:lnTo>
                            <a:lnTo>
                              <a:pt x="29" y="0"/>
                            </a:lnTo>
                            <a:lnTo>
                              <a:pt x="32" y="0"/>
                            </a:lnTo>
                            <a:lnTo>
                              <a:pt x="34" y="0"/>
                            </a:lnTo>
                            <a:lnTo>
                              <a:pt x="38" y="2"/>
                            </a:lnTo>
                            <a:lnTo>
                              <a:pt x="38" y="4"/>
                            </a:lnTo>
                            <a:lnTo>
                              <a:pt x="40" y="7"/>
                            </a:lnTo>
                            <a:lnTo>
                              <a:pt x="40" y="7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77" name="Freeform 23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32013" y="1528763"/>
                        <a:ext cx="87313" cy="52388"/>
                      </a:xfrm>
                      <a:custGeom>
                        <a:avLst/>
                        <a:gdLst>
                          <a:gd name="T0" fmla="*/ 110 w 110"/>
                          <a:gd name="T1" fmla="*/ 7 h 66"/>
                          <a:gd name="T2" fmla="*/ 105 w 110"/>
                          <a:gd name="T3" fmla="*/ 13 h 66"/>
                          <a:gd name="T4" fmla="*/ 99 w 110"/>
                          <a:gd name="T5" fmla="*/ 23 h 66"/>
                          <a:gd name="T6" fmla="*/ 93 w 110"/>
                          <a:gd name="T7" fmla="*/ 28 h 66"/>
                          <a:gd name="T8" fmla="*/ 88 w 110"/>
                          <a:gd name="T9" fmla="*/ 34 h 66"/>
                          <a:gd name="T10" fmla="*/ 80 w 110"/>
                          <a:gd name="T11" fmla="*/ 42 h 66"/>
                          <a:gd name="T12" fmla="*/ 72 w 110"/>
                          <a:gd name="T13" fmla="*/ 45 h 66"/>
                          <a:gd name="T14" fmla="*/ 63 w 110"/>
                          <a:gd name="T15" fmla="*/ 51 h 66"/>
                          <a:gd name="T16" fmla="*/ 53 w 110"/>
                          <a:gd name="T17" fmla="*/ 57 h 66"/>
                          <a:gd name="T18" fmla="*/ 44 w 110"/>
                          <a:gd name="T19" fmla="*/ 61 h 66"/>
                          <a:gd name="T20" fmla="*/ 34 w 110"/>
                          <a:gd name="T21" fmla="*/ 63 h 66"/>
                          <a:gd name="T22" fmla="*/ 27 w 110"/>
                          <a:gd name="T23" fmla="*/ 64 h 66"/>
                          <a:gd name="T24" fmla="*/ 17 w 110"/>
                          <a:gd name="T25" fmla="*/ 66 h 66"/>
                          <a:gd name="T26" fmla="*/ 12 w 110"/>
                          <a:gd name="T27" fmla="*/ 66 h 66"/>
                          <a:gd name="T28" fmla="*/ 4 w 110"/>
                          <a:gd name="T29" fmla="*/ 63 h 66"/>
                          <a:gd name="T30" fmla="*/ 0 w 110"/>
                          <a:gd name="T31" fmla="*/ 57 h 66"/>
                          <a:gd name="T32" fmla="*/ 0 w 110"/>
                          <a:gd name="T33" fmla="*/ 47 h 66"/>
                          <a:gd name="T34" fmla="*/ 8 w 110"/>
                          <a:gd name="T35" fmla="*/ 38 h 66"/>
                          <a:gd name="T36" fmla="*/ 17 w 110"/>
                          <a:gd name="T37" fmla="*/ 30 h 66"/>
                          <a:gd name="T38" fmla="*/ 23 w 110"/>
                          <a:gd name="T39" fmla="*/ 26 h 66"/>
                          <a:gd name="T40" fmla="*/ 31 w 110"/>
                          <a:gd name="T41" fmla="*/ 23 h 66"/>
                          <a:gd name="T42" fmla="*/ 38 w 110"/>
                          <a:gd name="T43" fmla="*/ 19 h 66"/>
                          <a:gd name="T44" fmla="*/ 46 w 110"/>
                          <a:gd name="T45" fmla="*/ 17 h 66"/>
                          <a:gd name="T46" fmla="*/ 53 w 110"/>
                          <a:gd name="T47" fmla="*/ 13 h 66"/>
                          <a:gd name="T48" fmla="*/ 61 w 110"/>
                          <a:gd name="T49" fmla="*/ 11 h 66"/>
                          <a:gd name="T50" fmla="*/ 69 w 110"/>
                          <a:gd name="T51" fmla="*/ 7 h 66"/>
                          <a:gd name="T52" fmla="*/ 74 w 110"/>
                          <a:gd name="T53" fmla="*/ 6 h 66"/>
                          <a:gd name="T54" fmla="*/ 80 w 110"/>
                          <a:gd name="T55" fmla="*/ 4 h 66"/>
                          <a:gd name="T56" fmla="*/ 86 w 110"/>
                          <a:gd name="T57" fmla="*/ 2 h 66"/>
                          <a:gd name="T58" fmla="*/ 93 w 110"/>
                          <a:gd name="T59" fmla="*/ 0 h 66"/>
                          <a:gd name="T60" fmla="*/ 101 w 110"/>
                          <a:gd name="T61" fmla="*/ 2 h 66"/>
                          <a:gd name="T62" fmla="*/ 107 w 110"/>
                          <a:gd name="T63" fmla="*/ 4 h 66"/>
                          <a:gd name="T64" fmla="*/ 110 w 110"/>
                          <a:gd name="T65" fmla="*/ 6 h 66"/>
                          <a:gd name="T66" fmla="*/ 110 w 110"/>
                          <a:gd name="T67" fmla="*/ 7 h 66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</a:cxnLst>
                        <a:rect l="0" t="0" r="r" b="b"/>
                        <a:pathLst>
                          <a:path w="110" h="66">
                            <a:moveTo>
                              <a:pt x="110" y="7"/>
                            </a:moveTo>
                            <a:lnTo>
                              <a:pt x="110" y="7"/>
                            </a:lnTo>
                            <a:lnTo>
                              <a:pt x="108" y="11"/>
                            </a:lnTo>
                            <a:lnTo>
                              <a:pt x="105" y="13"/>
                            </a:lnTo>
                            <a:lnTo>
                              <a:pt x="101" y="19"/>
                            </a:lnTo>
                            <a:lnTo>
                              <a:pt x="99" y="23"/>
                            </a:lnTo>
                            <a:lnTo>
                              <a:pt x="97" y="25"/>
                            </a:lnTo>
                            <a:lnTo>
                              <a:pt x="93" y="28"/>
                            </a:lnTo>
                            <a:lnTo>
                              <a:pt x="91" y="32"/>
                            </a:lnTo>
                            <a:lnTo>
                              <a:pt x="88" y="34"/>
                            </a:lnTo>
                            <a:lnTo>
                              <a:pt x="84" y="38"/>
                            </a:lnTo>
                            <a:lnTo>
                              <a:pt x="80" y="42"/>
                            </a:lnTo>
                            <a:lnTo>
                              <a:pt x="76" y="44"/>
                            </a:lnTo>
                            <a:lnTo>
                              <a:pt x="72" y="45"/>
                            </a:lnTo>
                            <a:lnTo>
                              <a:pt x="69" y="49"/>
                            </a:lnTo>
                            <a:lnTo>
                              <a:pt x="63" y="51"/>
                            </a:lnTo>
                            <a:lnTo>
                              <a:pt x="59" y="55"/>
                            </a:lnTo>
                            <a:lnTo>
                              <a:pt x="53" y="57"/>
                            </a:lnTo>
                            <a:lnTo>
                              <a:pt x="50" y="59"/>
                            </a:lnTo>
                            <a:lnTo>
                              <a:pt x="44" y="61"/>
                            </a:lnTo>
                            <a:lnTo>
                              <a:pt x="40" y="63"/>
                            </a:lnTo>
                            <a:lnTo>
                              <a:pt x="34" y="63"/>
                            </a:lnTo>
                            <a:lnTo>
                              <a:pt x="31" y="64"/>
                            </a:lnTo>
                            <a:lnTo>
                              <a:pt x="27" y="64"/>
                            </a:lnTo>
                            <a:lnTo>
                              <a:pt x="23" y="66"/>
                            </a:lnTo>
                            <a:lnTo>
                              <a:pt x="17" y="66"/>
                            </a:lnTo>
                            <a:lnTo>
                              <a:pt x="15" y="66"/>
                            </a:lnTo>
                            <a:lnTo>
                              <a:pt x="12" y="66"/>
                            </a:lnTo>
                            <a:lnTo>
                              <a:pt x="8" y="66"/>
                            </a:lnTo>
                            <a:lnTo>
                              <a:pt x="4" y="63"/>
                            </a:lnTo>
                            <a:lnTo>
                              <a:pt x="0" y="61"/>
                            </a:lnTo>
                            <a:lnTo>
                              <a:pt x="0" y="57"/>
                            </a:lnTo>
                            <a:lnTo>
                              <a:pt x="0" y="51"/>
                            </a:lnTo>
                            <a:lnTo>
                              <a:pt x="0" y="47"/>
                            </a:lnTo>
                            <a:lnTo>
                              <a:pt x="4" y="42"/>
                            </a:lnTo>
                            <a:lnTo>
                              <a:pt x="8" y="38"/>
                            </a:lnTo>
                            <a:lnTo>
                              <a:pt x="13" y="34"/>
                            </a:lnTo>
                            <a:lnTo>
                              <a:pt x="17" y="30"/>
                            </a:lnTo>
                            <a:lnTo>
                              <a:pt x="19" y="28"/>
                            </a:lnTo>
                            <a:lnTo>
                              <a:pt x="23" y="26"/>
                            </a:lnTo>
                            <a:lnTo>
                              <a:pt x="27" y="25"/>
                            </a:lnTo>
                            <a:lnTo>
                              <a:pt x="31" y="23"/>
                            </a:lnTo>
                            <a:lnTo>
                              <a:pt x="34" y="21"/>
                            </a:lnTo>
                            <a:lnTo>
                              <a:pt x="38" y="19"/>
                            </a:lnTo>
                            <a:lnTo>
                              <a:pt x="44" y="19"/>
                            </a:lnTo>
                            <a:lnTo>
                              <a:pt x="46" y="17"/>
                            </a:lnTo>
                            <a:lnTo>
                              <a:pt x="50" y="15"/>
                            </a:lnTo>
                            <a:lnTo>
                              <a:pt x="53" y="13"/>
                            </a:lnTo>
                            <a:lnTo>
                              <a:pt x="59" y="13"/>
                            </a:lnTo>
                            <a:lnTo>
                              <a:pt x="61" y="11"/>
                            </a:lnTo>
                            <a:lnTo>
                              <a:pt x="65" y="9"/>
                            </a:lnTo>
                            <a:lnTo>
                              <a:pt x="69" y="7"/>
                            </a:lnTo>
                            <a:lnTo>
                              <a:pt x="72" y="7"/>
                            </a:lnTo>
                            <a:lnTo>
                              <a:pt x="74" y="6"/>
                            </a:lnTo>
                            <a:lnTo>
                              <a:pt x="78" y="6"/>
                            </a:lnTo>
                            <a:lnTo>
                              <a:pt x="80" y="4"/>
                            </a:lnTo>
                            <a:lnTo>
                              <a:pt x="82" y="4"/>
                            </a:lnTo>
                            <a:lnTo>
                              <a:pt x="86" y="2"/>
                            </a:lnTo>
                            <a:lnTo>
                              <a:pt x="88" y="2"/>
                            </a:lnTo>
                            <a:lnTo>
                              <a:pt x="93" y="0"/>
                            </a:lnTo>
                            <a:lnTo>
                              <a:pt x="97" y="2"/>
                            </a:lnTo>
                            <a:lnTo>
                              <a:pt x="101" y="2"/>
                            </a:lnTo>
                            <a:lnTo>
                              <a:pt x="105" y="4"/>
                            </a:lnTo>
                            <a:lnTo>
                              <a:pt x="107" y="4"/>
                            </a:lnTo>
                            <a:lnTo>
                              <a:pt x="108" y="6"/>
                            </a:lnTo>
                            <a:lnTo>
                              <a:pt x="110" y="6"/>
                            </a:lnTo>
                            <a:lnTo>
                              <a:pt x="110" y="7"/>
                            </a:lnTo>
                            <a:lnTo>
                              <a:pt x="110" y="7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78" name="Freeform 23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71676" y="1670051"/>
                        <a:ext cx="92075" cy="201613"/>
                      </a:xfrm>
                      <a:custGeom>
                        <a:avLst/>
                        <a:gdLst>
                          <a:gd name="T0" fmla="*/ 116 w 116"/>
                          <a:gd name="T1" fmla="*/ 16 h 253"/>
                          <a:gd name="T2" fmla="*/ 116 w 116"/>
                          <a:gd name="T3" fmla="*/ 25 h 253"/>
                          <a:gd name="T4" fmla="*/ 116 w 116"/>
                          <a:gd name="T5" fmla="*/ 40 h 253"/>
                          <a:gd name="T6" fmla="*/ 114 w 116"/>
                          <a:gd name="T7" fmla="*/ 55 h 253"/>
                          <a:gd name="T8" fmla="*/ 112 w 116"/>
                          <a:gd name="T9" fmla="*/ 73 h 253"/>
                          <a:gd name="T10" fmla="*/ 110 w 116"/>
                          <a:gd name="T11" fmla="*/ 82 h 253"/>
                          <a:gd name="T12" fmla="*/ 104 w 116"/>
                          <a:gd name="T13" fmla="*/ 95 h 253"/>
                          <a:gd name="T14" fmla="*/ 100 w 116"/>
                          <a:gd name="T15" fmla="*/ 105 h 253"/>
                          <a:gd name="T16" fmla="*/ 93 w 116"/>
                          <a:gd name="T17" fmla="*/ 120 h 253"/>
                          <a:gd name="T18" fmla="*/ 83 w 116"/>
                          <a:gd name="T19" fmla="*/ 135 h 253"/>
                          <a:gd name="T20" fmla="*/ 72 w 116"/>
                          <a:gd name="T21" fmla="*/ 154 h 253"/>
                          <a:gd name="T22" fmla="*/ 62 w 116"/>
                          <a:gd name="T23" fmla="*/ 169 h 253"/>
                          <a:gd name="T24" fmla="*/ 55 w 116"/>
                          <a:gd name="T25" fmla="*/ 183 h 253"/>
                          <a:gd name="T26" fmla="*/ 51 w 116"/>
                          <a:gd name="T27" fmla="*/ 192 h 253"/>
                          <a:gd name="T28" fmla="*/ 45 w 116"/>
                          <a:gd name="T29" fmla="*/ 202 h 253"/>
                          <a:gd name="T30" fmla="*/ 42 w 116"/>
                          <a:gd name="T31" fmla="*/ 211 h 253"/>
                          <a:gd name="T32" fmla="*/ 34 w 116"/>
                          <a:gd name="T33" fmla="*/ 226 h 253"/>
                          <a:gd name="T34" fmla="*/ 26 w 116"/>
                          <a:gd name="T35" fmla="*/ 240 h 253"/>
                          <a:gd name="T36" fmla="*/ 19 w 116"/>
                          <a:gd name="T37" fmla="*/ 249 h 253"/>
                          <a:gd name="T38" fmla="*/ 9 w 116"/>
                          <a:gd name="T39" fmla="*/ 251 h 253"/>
                          <a:gd name="T40" fmla="*/ 2 w 116"/>
                          <a:gd name="T41" fmla="*/ 242 h 253"/>
                          <a:gd name="T42" fmla="*/ 0 w 116"/>
                          <a:gd name="T43" fmla="*/ 226 h 253"/>
                          <a:gd name="T44" fmla="*/ 0 w 116"/>
                          <a:gd name="T45" fmla="*/ 211 h 253"/>
                          <a:gd name="T46" fmla="*/ 2 w 116"/>
                          <a:gd name="T47" fmla="*/ 200 h 253"/>
                          <a:gd name="T48" fmla="*/ 5 w 116"/>
                          <a:gd name="T49" fmla="*/ 190 h 253"/>
                          <a:gd name="T50" fmla="*/ 11 w 116"/>
                          <a:gd name="T51" fmla="*/ 181 h 253"/>
                          <a:gd name="T52" fmla="*/ 17 w 116"/>
                          <a:gd name="T53" fmla="*/ 171 h 253"/>
                          <a:gd name="T54" fmla="*/ 23 w 116"/>
                          <a:gd name="T55" fmla="*/ 162 h 253"/>
                          <a:gd name="T56" fmla="*/ 28 w 116"/>
                          <a:gd name="T57" fmla="*/ 150 h 253"/>
                          <a:gd name="T58" fmla="*/ 36 w 116"/>
                          <a:gd name="T59" fmla="*/ 141 h 253"/>
                          <a:gd name="T60" fmla="*/ 43 w 116"/>
                          <a:gd name="T61" fmla="*/ 131 h 253"/>
                          <a:gd name="T62" fmla="*/ 49 w 116"/>
                          <a:gd name="T63" fmla="*/ 122 h 253"/>
                          <a:gd name="T64" fmla="*/ 57 w 116"/>
                          <a:gd name="T65" fmla="*/ 111 h 253"/>
                          <a:gd name="T66" fmla="*/ 62 w 116"/>
                          <a:gd name="T67" fmla="*/ 101 h 253"/>
                          <a:gd name="T68" fmla="*/ 68 w 116"/>
                          <a:gd name="T69" fmla="*/ 92 h 253"/>
                          <a:gd name="T70" fmla="*/ 72 w 116"/>
                          <a:gd name="T71" fmla="*/ 82 h 253"/>
                          <a:gd name="T72" fmla="*/ 74 w 116"/>
                          <a:gd name="T73" fmla="*/ 73 h 253"/>
                          <a:gd name="T74" fmla="*/ 74 w 116"/>
                          <a:gd name="T75" fmla="*/ 61 h 253"/>
                          <a:gd name="T76" fmla="*/ 70 w 116"/>
                          <a:gd name="T77" fmla="*/ 44 h 253"/>
                          <a:gd name="T78" fmla="*/ 66 w 116"/>
                          <a:gd name="T79" fmla="*/ 29 h 253"/>
                          <a:gd name="T80" fmla="*/ 62 w 116"/>
                          <a:gd name="T81" fmla="*/ 16 h 253"/>
                          <a:gd name="T82" fmla="*/ 62 w 116"/>
                          <a:gd name="T83" fmla="*/ 6 h 253"/>
                          <a:gd name="T84" fmla="*/ 68 w 116"/>
                          <a:gd name="T85" fmla="*/ 2 h 253"/>
                          <a:gd name="T86" fmla="*/ 78 w 116"/>
                          <a:gd name="T87" fmla="*/ 0 h 253"/>
                          <a:gd name="T88" fmla="*/ 89 w 116"/>
                          <a:gd name="T89" fmla="*/ 0 h 253"/>
                          <a:gd name="T90" fmla="*/ 100 w 116"/>
                          <a:gd name="T91" fmla="*/ 2 h 253"/>
                          <a:gd name="T92" fmla="*/ 110 w 116"/>
                          <a:gd name="T93" fmla="*/ 6 h 253"/>
                          <a:gd name="T94" fmla="*/ 116 w 116"/>
                          <a:gd name="T95" fmla="*/ 10 h 253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  <a:cxn ang="0">
                            <a:pos x="T80" y="T81"/>
                          </a:cxn>
                          <a:cxn ang="0">
                            <a:pos x="T82" y="T83"/>
                          </a:cxn>
                          <a:cxn ang="0">
                            <a:pos x="T84" y="T85"/>
                          </a:cxn>
                          <a:cxn ang="0">
                            <a:pos x="T86" y="T87"/>
                          </a:cxn>
                          <a:cxn ang="0">
                            <a:pos x="T88" y="T89"/>
                          </a:cxn>
                          <a:cxn ang="0">
                            <a:pos x="T90" y="T91"/>
                          </a:cxn>
                          <a:cxn ang="0">
                            <a:pos x="T92" y="T93"/>
                          </a:cxn>
                          <a:cxn ang="0">
                            <a:pos x="T94" y="T95"/>
                          </a:cxn>
                        </a:cxnLst>
                        <a:rect l="0" t="0" r="r" b="b"/>
                        <a:pathLst>
                          <a:path w="116" h="253">
                            <a:moveTo>
                              <a:pt x="116" y="10"/>
                            </a:moveTo>
                            <a:lnTo>
                              <a:pt x="116" y="12"/>
                            </a:lnTo>
                            <a:lnTo>
                              <a:pt x="116" y="16"/>
                            </a:lnTo>
                            <a:lnTo>
                              <a:pt x="116" y="18"/>
                            </a:lnTo>
                            <a:lnTo>
                              <a:pt x="116" y="21"/>
                            </a:lnTo>
                            <a:lnTo>
                              <a:pt x="116" y="25"/>
                            </a:lnTo>
                            <a:lnTo>
                              <a:pt x="116" y="29"/>
                            </a:lnTo>
                            <a:lnTo>
                              <a:pt x="116" y="35"/>
                            </a:lnTo>
                            <a:lnTo>
                              <a:pt x="116" y="40"/>
                            </a:lnTo>
                            <a:lnTo>
                              <a:pt x="116" y="44"/>
                            </a:lnTo>
                            <a:lnTo>
                              <a:pt x="116" y="50"/>
                            </a:lnTo>
                            <a:lnTo>
                              <a:pt x="114" y="55"/>
                            </a:lnTo>
                            <a:lnTo>
                              <a:pt x="114" y="61"/>
                            </a:lnTo>
                            <a:lnTo>
                              <a:pt x="112" y="67"/>
                            </a:lnTo>
                            <a:lnTo>
                              <a:pt x="112" y="73"/>
                            </a:lnTo>
                            <a:lnTo>
                              <a:pt x="110" y="74"/>
                            </a:lnTo>
                            <a:lnTo>
                              <a:pt x="110" y="78"/>
                            </a:lnTo>
                            <a:lnTo>
                              <a:pt x="110" y="82"/>
                            </a:lnTo>
                            <a:lnTo>
                              <a:pt x="110" y="84"/>
                            </a:lnTo>
                            <a:lnTo>
                              <a:pt x="106" y="90"/>
                            </a:lnTo>
                            <a:lnTo>
                              <a:pt x="104" y="95"/>
                            </a:lnTo>
                            <a:lnTo>
                              <a:pt x="102" y="99"/>
                            </a:lnTo>
                            <a:lnTo>
                              <a:pt x="102" y="103"/>
                            </a:lnTo>
                            <a:lnTo>
                              <a:pt x="100" y="105"/>
                            </a:lnTo>
                            <a:lnTo>
                              <a:pt x="100" y="109"/>
                            </a:lnTo>
                            <a:lnTo>
                              <a:pt x="97" y="114"/>
                            </a:lnTo>
                            <a:lnTo>
                              <a:pt x="93" y="120"/>
                            </a:lnTo>
                            <a:lnTo>
                              <a:pt x="89" y="126"/>
                            </a:lnTo>
                            <a:lnTo>
                              <a:pt x="87" y="131"/>
                            </a:lnTo>
                            <a:lnTo>
                              <a:pt x="83" y="135"/>
                            </a:lnTo>
                            <a:lnTo>
                              <a:pt x="80" y="141"/>
                            </a:lnTo>
                            <a:lnTo>
                              <a:pt x="76" y="147"/>
                            </a:lnTo>
                            <a:lnTo>
                              <a:pt x="72" y="154"/>
                            </a:lnTo>
                            <a:lnTo>
                              <a:pt x="68" y="158"/>
                            </a:lnTo>
                            <a:lnTo>
                              <a:pt x="66" y="164"/>
                            </a:lnTo>
                            <a:lnTo>
                              <a:pt x="62" y="169"/>
                            </a:lnTo>
                            <a:lnTo>
                              <a:pt x="59" y="177"/>
                            </a:lnTo>
                            <a:lnTo>
                              <a:pt x="57" y="179"/>
                            </a:lnTo>
                            <a:lnTo>
                              <a:pt x="55" y="183"/>
                            </a:lnTo>
                            <a:lnTo>
                              <a:pt x="53" y="187"/>
                            </a:lnTo>
                            <a:lnTo>
                              <a:pt x="53" y="188"/>
                            </a:lnTo>
                            <a:lnTo>
                              <a:pt x="51" y="192"/>
                            </a:lnTo>
                            <a:lnTo>
                              <a:pt x="49" y="196"/>
                            </a:lnTo>
                            <a:lnTo>
                              <a:pt x="47" y="198"/>
                            </a:lnTo>
                            <a:lnTo>
                              <a:pt x="45" y="202"/>
                            </a:lnTo>
                            <a:lnTo>
                              <a:pt x="43" y="206"/>
                            </a:lnTo>
                            <a:lnTo>
                              <a:pt x="43" y="207"/>
                            </a:lnTo>
                            <a:lnTo>
                              <a:pt x="42" y="211"/>
                            </a:lnTo>
                            <a:lnTo>
                              <a:pt x="40" y="215"/>
                            </a:lnTo>
                            <a:lnTo>
                              <a:pt x="38" y="221"/>
                            </a:lnTo>
                            <a:lnTo>
                              <a:pt x="34" y="226"/>
                            </a:lnTo>
                            <a:lnTo>
                              <a:pt x="32" y="230"/>
                            </a:lnTo>
                            <a:lnTo>
                              <a:pt x="30" y="236"/>
                            </a:lnTo>
                            <a:lnTo>
                              <a:pt x="26" y="240"/>
                            </a:lnTo>
                            <a:lnTo>
                              <a:pt x="24" y="244"/>
                            </a:lnTo>
                            <a:lnTo>
                              <a:pt x="21" y="247"/>
                            </a:lnTo>
                            <a:lnTo>
                              <a:pt x="19" y="249"/>
                            </a:lnTo>
                            <a:lnTo>
                              <a:pt x="17" y="251"/>
                            </a:lnTo>
                            <a:lnTo>
                              <a:pt x="15" y="253"/>
                            </a:lnTo>
                            <a:lnTo>
                              <a:pt x="9" y="251"/>
                            </a:lnTo>
                            <a:lnTo>
                              <a:pt x="5" y="247"/>
                            </a:lnTo>
                            <a:lnTo>
                              <a:pt x="4" y="245"/>
                            </a:lnTo>
                            <a:lnTo>
                              <a:pt x="2" y="242"/>
                            </a:lnTo>
                            <a:lnTo>
                              <a:pt x="0" y="236"/>
                            </a:lnTo>
                            <a:lnTo>
                              <a:pt x="0" y="232"/>
                            </a:lnTo>
                            <a:lnTo>
                              <a:pt x="0" y="226"/>
                            </a:lnTo>
                            <a:lnTo>
                              <a:pt x="0" y="223"/>
                            </a:lnTo>
                            <a:lnTo>
                              <a:pt x="0" y="217"/>
                            </a:lnTo>
                            <a:lnTo>
                              <a:pt x="0" y="211"/>
                            </a:lnTo>
                            <a:lnTo>
                              <a:pt x="0" y="207"/>
                            </a:lnTo>
                            <a:lnTo>
                              <a:pt x="2" y="204"/>
                            </a:lnTo>
                            <a:lnTo>
                              <a:pt x="2" y="200"/>
                            </a:lnTo>
                            <a:lnTo>
                              <a:pt x="4" y="198"/>
                            </a:lnTo>
                            <a:lnTo>
                              <a:pt x="5" y="194"/>
                            </a:lnTo>
                            <a:lnTo>
                              <a:pt x="5" y="190"/>
                            </a:lnTo>
                            <a:lnTo>
                              <a:pt x="7" y="188"/>
                            </a:lnTo>
                            <a:lnTo>
                              <a:pt x="9" y="185"/>
                            </a:lnTo>
                            <a:lnTo>
                              <a:pt x="11" y="181"/>
                            </a:lnTo>
                            <a:lnTo>
                              <a:pt x="13" y="179"/>
                            </a:lnTo>
                            <a:lnTo>
                              <a:pt x="15" y="175"/>
                            </a:lnTo>
                            <a:lnTo>
                              <a:pt x="17" y="171"/>
                            </a:lnTo>
                            <a:lnTo>
                              <a:pt x="19" y="168"/>
                            </a:lnTo>
                            <a:lnTo>
                              <a:pt x="21" y="164"/>
                            </a:lnTo>
                            <a:lnTo>
                              <a:pt x="23" y="162"/>
                            </a:lnTo>
                            <a:lnTo>
                              <a:pt x="24" y="158"/>
                            </a:lnTo>
                            <a:lnTo>
                              <a:pt x="26" y="154"/>
                            </a:lnTo>
                            <a:lnTo>
                              <a:pt x="28" y="150"/>
                            </a:lnTo>
                            <a:lnTo>
                              <a:pt x="30" y="149"/>
                            </a:lnTo>
                            <a:lnTo>
                              <a:pt x="34" y="145"/>
                            </a:lnTo>
                            <a:lnTo>
                              <a:pt x="36" y="141"/>
                            </a:lnTo>
                            <a:lnTo>
                              <a:pt x="40" y="137"/>
                            </a:lnTo>
                            <a:lnTo>
                              <a:pt x="42" y="135"/>
                            </a:lnTo>
                            <a:lnTo>
                              <a:pt x="43" y="131"/>
                            </a:lnTo>
                            <a:lnTo>
                              <a:pt x="45" y="128"/>
                            </a:lnTo>
                            <a:lnTo>
                              <a:pt x="49" y="126"/>
                            </a:lnTo>
                            <a:lnTo>
                              <a:pt x="49" y="122"/>
                            </a:lnTo>
                            <a:lnTo>
                              <a:pt x="53" y="118"/>
                            </a:lnTo>
                            <a:lnTo>
                              <a:pt x="55" y="114"/>
                            </a:lnTo>
                            <a:lnTo>
                              <a:pt x="57" y="111"/>
                            </a:lnTo>
                            <a:lnTo>
                              <a:pt x="59" y="109"/>
                            </a:lnTo>
                            <a:lnTo>
                              <a:pt x="62" y="105"/>
                            </a:lnTo>
                            <a:lnTo>
                              <a:pt x="62" y="101"/>
                            </a:lnTo>
                            <a:lnTo>
                              <a:pt x="64" y="99"/>
                            </a:lnTo>
                            <a:lnTo>
                              <a:pt x="66" y="95"/>
                            </a:lnTo>
                            <a:lnTo>
                              <a:pt x="68" y="92"/>
                            </a:lnTo>
                            <a:lnTo>
                              <a:pt x="68" y="88"/>
                            </a:lnTo>
                            <a:lnTo>
                              <a:pt x="70" y="86"/>
                            </a:lnTo>
                            <a:lnTo>
                              <a:pt x="72" y="82"/>
                            </a:lnTo>
                            <a:lnTo>
                              <a:pt x="72" y="80"/>
                            </a:lnTo>
                            <a:lnTo>
                              <a:pt x="72" y="76"/>
                            </a:lnTo>
                            <a:lnTo>
                              <a:pt x="74" y="73"/>
                            </a:lnTo>
                            <a:lnTo>
                              <a:pt x="74" y="71"/>
                            </a:lnTo>
                            <a:lnTo>
                              <a:pt x="74" y="67"/>
                            </a:lnTo>
                            <a:lnTo>
                              <a:pt x="74" y="61"/>
                            </a:lnTo>
                            <a:lnTo>
                              <a:pt x="74" y="55"/>
                            </a:lnTo>
                            <a:lnTo>
                              <a:pt x="72" y="50"/>
                            </a:lnTo>
                            <a:lnTo>
                              <a:pt x="70" y="44"/>
                            </a:lnTo>
                            <a:lnTo>
                              <a:pt x="70" y="38"/>
                            </a:lnTo>
                            <a:lnTo>
                              <a:pt x="68" y="33"/>
                            </a:lnTo>
                            <a:lnTo>
                              <a:pt x="66" y="29"/>
                            </a:lnTo>
                            <a:lnTo>
                              <a:pt x="64" y="23"/>
                            </a:lnTo>
                            <a:lnTo>
                              <a:pt x="64" y="19"/>
                            </a:lnTo>
                            <a:lnTo>
                              <a:pt x="62" y="16"/>
                            </a:lnTo>
                            <a:lnTo>
                              <a:pt x="62" y="12"/>
                            </a:lnTo>
                            <a:lnTo>
                              <a:pt x="62" y="8"/>
                            </a:lnTo>
                            <a:lnTo>
                              <a:pt x="62" y="6"/>
                            </a:lnTo>
                            <a:lnTo>
                              <a:pt x="64" y="6"/>
                            </a:lnTo>
                            <a:lnTo>
                              <a:pt x="66" y="4"/>
                            </a:lnTo>
                            <a:lnTo>
                              <a:pt x="68" y="2"/>
                            </a:lnTo>
                            <a:lnTo>
                              <a:pt x="70" y="2"/>
                            </a:lnTo>
                            <a:lnTo>
                              <a:pt x="74" y="0"/>
                            </a:lnTo>
                            <a:lnTo>
                              <a:pt x="78" y="0"/>
                            </a:lnTo>
                            <a:lnTo>
                              <a:pt x="81" y="0"/>
                            </a:lnTo>
                            <a:lnTo>
                              <a:pt x="85" y="0"/>
                            </a:lnTo>
                            <a:lnTo>
                              <a:pt x="89" y="0"/>
                            </a:lnTo>
                            <a:lnTo>
                              <a:pt x="93" y="0"/>
                            </a:lnTo>
                            <a:lnTo>
                              <a:pt x="97" y="2"/>
                            </a:lnTo>
                            <a:lnTo>
                              <a:pt x="100" y="2"/>
                            </a:lnTo>
                            <a:lnTo>
                              <a:pt x="106" y="4"/>
                            </a:lnTo>
                            <a:lnTo>
                              <a:pt x="108" y="4"/>
                            </a:lnTo>
                            <a:lnTo>
                              <a:pt x="110" y="6"/>
                            </a:lnTo>
                            <a:lnTo>
                              <a:pt x="112" y="8"/>
                            </a:lnTo>
                            <a:lnTo>
                              <a:pt x="116" y="10"/>
                            </a:lnTo>
                            <a:lnTo>
                              <a:pt x="116" y="10"/>
                            </a:lnTo>
                            <a:close/>
                          </a:path>
                        </a:pathLst>
                      </a:custGeom>
                      <a:grpFill/>
                      <a:ln>
                        <a:solidFill>
                          <a:schemeClr val="accent5">
                            <a:lumMod val="50000"/>
                          </a:schemeClr>
                        </a:solidFill>
                      </a:ln>
                      <a:scene3d>
                        <a:camera prst="orthographicFront"/>
                        <a:lightRig rig="threePt" dir="t"/>
                      </a:scene3d>
                      <a:sp3d>
                        <a:bevelT w="165100" prst="coolSlant"/>
                      </a:sp3d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</p:grpSp>
              </p:grpSp>
            </p:grpSp>
          </p:grpSp>
        </p:grpSp>
      </p:grpSp>
      <p:sp>
        <p:nvSpPr>
          <p:cNvPr id="116" name="Donut 115"/>
          <p:cNvSpPr/>
          <p:nvPr userDrawn="1"/>
        </p:nvSpPr>
        <p:spPr>
          <a:xfrm>
            <a:off x="716267" y="4040912"/>
            <a:ext cx="2286000" cy="2286000"/>
          </a:xfrm>
          <a:prstGeom prst="donut">
            <a:avLst>
              <a:gd name="adj" fmla="val 7043"/>
            </a:avLst>
          </a:prstGeom>
          <a:solidFill>
            <a:schemeClr val="accent5">
              <a:lumMod val="50000"/>
            </a:schemeClr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17" name="Group 116"/>
          <p:cNvGrpSpPr/>
          <p:nvPr userDrawn="1"/>
        </p:nvGrpSpPr>
        <p:grpSpPr>
          <a:xfrm rot="18420000">
            <a:off x="144801" y="4424627"/>
            <a:ext cx="4365429" cy="226336"/>
            <a:chOff x="2405708" y="3314587"/>
            <a:chExt cx="4365429" cy="226336"/>
          </a:xfrm>
        </p:grpSpPr>
        <p:grpSp>
          <p:nvGrpSpPr>
            <p:cNvPr id="118" name="Group 117"/>
            <p:cNvGrpSpPr/>
            <p:nvPr/>
          </p:nvGrpSpPr>
          <p:grpSpPr>
            <a:xfrm>
              <a:off x="2405708" y="3314587"/>
              <a:ext cx="2182714" cy="226336"/>
              <a:chOff x="2405708" y="3315832"/>
              <a:chExt cx="2182714" cy="226336"/>
            </a:xfrm>
          </p:grpSpPr>
          <p:sp>
            <p:nvSpPr>
              <p:cNvPr id="122" name="Rectangle 121"/>
              <p:cNvSpPr/>
              <p:nvPr/>
            </p:nvSpPr>
            <p:spPr>
              <a:xfrm>
                <a:off x="2693029" y="3315832"/>
                <a:ext cx="1895393" cy="226336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Snip Single Corner Rectangle 122"/>
              <p:cNvSpPr/>
              <p:nvPr/>
            </p:nvSpPr>
            <p:spPr>
              <a:xfrm flipH="1">
                <a:off x="2405708" y="3318322"/>
                <a:ext cx="274320" cy="221357"/>
              </a:xfrm>
              <a:prstGeom prst="snip1Rect">
                <a:avLst>
                  <a:gd name="adj" fmla="val 50000"/>
                </a:avLst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9" name="Group 118"/>
            <p:cNvGrpSpPr/>
            <p:nvPr/>
          </p:nvGrpSpPr>
          <p:grpSpPr>
            <a:xfrm flipH="1" flipV="1">
              <a:off x="4588423" y="3314587"/>
              <a:ext cx="2182714" cy="226336"/>
              <a:chOff x="2405708" y="3315832"/>
              <a:chExt cx="2182714" cy="226336"/>
            </a:xfrm>
          </p:grpSpPr>
          <p:sp>
            <p:nvSpPr>
              <p:cNvPr id="120" name="Rectangle 119"/>
              <p:cNvSpPr/>
              <p:nvPr/>
            </p:nvSpPr>
            <p:spPr>
              <a:xfrm>
                <a:off x="2693029" y="3315832"/>
                <a:ext cx="1895393" cy="226336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Snip Single Corner Rectangle 120"/>
              <p:cNvSpPr/>
              <p:nvPr/>
            </p:nvSpPr>
            <p:spPr>
              <a:xfrm flipH="1">
                <a:off x="2405708" y="3318322"/>
                <a:ext cx="274320" cy="221357"/>
              </a:xfrm>
              <a:prstGeom prst="snip1Rect">
                <a:avLst>
                  <a:gd name="adj" fmla="val 50000"/>
                </a:avLst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24" name="Oval 123"/>
          <p:cNvSpPr/>
          <p:nvPr userDrawn="1"/>
        </p:nvSpPr>
        <p:spPr>
          <a:xfrm>
            <a:off x="2173933" y="4401880"/>
            <a:ext cx="274320" cy="274320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5" name="Group 124"/>
          <p:cNvGrpSpPr/>
          <p:nvPr userDrawn="1"/>
        </p:nvGrpSpPr>
        <p:grpSpPr>
          <a:xfrm>
            <a:off x="1949451" y="536405"/>
            <a:ext cx="731520" cy="731520"/>
            <a:chOff x="3634650" y="785411"/>
            <a:chExt cx="590550" cy="619125"/>
          </a:xfrm>
        </p:grpSpPr>
        <p:sp>
          <p:nvSpPr>
            <p:cNvPr id="126" name="Oval 125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Rectangle 8"/>
          <p:cNvSpPr/>
          <p:nvPr/>
        </p:nvSpPr>
        <p:spPr>
          <a:xfrm>
            <a:off x="4567490" y="1267926"/>
            <a:ext cx="4127778" cy="5282794"/>
          </a:xfrm>
          <a:prstGeom prst="rect">
            <a:avLst/>
          </a:prstGeom>
          <a:solidFill>
            <a:schemeClr val="accent5">
              <a:lumMod val="75000"/>
              <a:alpha val="83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softEdge rad="12700"/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665419" y="1388627"/>
            <a:ext cx="3931920" cy="5064521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62865" y="1465164"/>
            <a:ext cx="3737028" cy="4915289"/>
          </a:xfrm>
          <a:prstGeom prst="rect">
            <a:avLst/>
          </a:prstGeom>
          <a:noFill/>
          <a:ln w="28575" cmpd="dbl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756859" y="4676200"/>
            <a:ext cx="3749040" cy="1704253"/>
          </a:xfrm>
          <a:prstGeom prst="rect">
            <a:avLst/>
          </a:prstGeom>
          <a:solidFill>
            <a:schemeClr val="accent6">
              <a:lumMod val="75000"/>
              <a:alpha val="83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softEdge rad="1270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26402" y="4756558"/>
            <a:ext cx="3609955" cy="1540744"/>
          </a:xfrm>
          <a:noFill/>
        </p:spPr>
        <p:txBody>
          <a:bodyPr anchor="ctr">
            <a:normAutofit/>
          </a:bodyPr>
          <a:lstStyle>
            <a:lvl1pPr marL="0" indent="0" algn="l">
              <a:buNone/>
              <a:defRPr sz="2400" b="0" cap="none" spc="0" baseline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2865" y="1465164"/>
            <a:ext cx="3737028" cy="3140737"/>
          </a:xfrm>
          <a:effectLst>
            <a:innerShdw blurRad="114300">
              <a:prstClr val="black"/>
            </a:innerShdw>
          </a:effectLst>
        </p:spPr>
        <p:txBody>
          <a:bodyPr anchor="b" anchorCtr="0">
            <a:noAutofit/>
          </a:bodyPr>
          <a:lstStyle>
            <a:lvl1pPr>
              <a:defRPr sz="4000" b="1" cap="small" spc="0" baseline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-0.00023 C 0.0375 0.03701 0.09236 0.02799 0.11736 -0.0229 C 0.14792 -0.07541 0.13716 -0.14827 0.1007 -0.18621 C 0.06059 -0.2253 0.00834 -0.21096 -0.02118 -0.15776 C -0.04965 -0.10918 -0.04166 -0.03886 -0.00104 -0.00023 Z " pathEditMode="relative" rAng="2183822" ptsTypes="fffff">
                                      <p:cBhvr>
                                        <p:cTn id="6" dur="5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04" y="-923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116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FCF6-03C3-4749-8970-D089A1667E34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06B4-C4F1-4591-93C3-26D560973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/>
          <p:cNvGrpSpPr/>
          <p:nvPr userDrawn="1"/>
        </p:nvGrpSpPr>
        <p:grpSpPr>
          <a:xfrm rot="16200000">
            <a:off x="4370475" y="-3814450"/>
            <a:ext cx="403051" cy="9144000"/>
            <a:chOff x="2136527" y="0"/>
            <a:chExt cx="403051" cy="6858000"/>
          </a:xfrm>
        </p:grpSpPr>
        <p:sp>
          <p:nvSpPr>
            <p:cNvPr id="53" name="Rectangle 52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199" y="1597438"/>
            <a:ext cx="4823665" cy="4346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1242" y="1597438"/>
            <a:ext cx="3192176" cy="4367134"/>
          </a:xfrm>
          <a:prstGeom prst="rect">
            <a:avLst/>
          </a:prstGeom>
          <a:solidFill>
            <a:schemeClr val="accent5">
              <a:lumMod val="75000"/>
              <a:alpha val="83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softEdge rad="12700"/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63285" y="1694576"/>
            <a:ext cx="2988091" cy="4177718"/>
          </a:xfrm>
          <a:prstGeom prst="rect">
            <a:avLst/>
          </a:prstGeom>
          <a:solidFill>
            <a:srgbClr val="FFFFFF"/>
          </a:solidFill>
          <a:ln w="6350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b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773" y="1795243"/>
            <a:ext cx="2795114" cy="398477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US" sz="400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8709865" y="10928"/>
            <a:ext cx="403051" cy="6858000"/>
            <a:chOff x="2136527" y="0"/>
            <a:chExt cx="403051" cy="6858000"/>
          </a:xfrm>
        </p:grpSpPr>
        <p:sp>
          <p:nvSpPr>
            <p:cNvPr id="12" name="Rectangle 11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 userDrawn="1"/>
        </p:nvGrpSpPr>
        <p:grpSpPr>
          <a:xfrm>
            <a:off x="5448" y="10928"/>
            <a:ext cx="403051" cy="6858000"/>
            <a:chOff x="2136527" y="0"/>
            <a:chExt cx="403051" cy="6858000"/>
          </a:xfrm>
        </p:grpSpPr>
        <p:sp>
          <p:nvSpPr>
            <p:cNvPr id="15" name="Rectangle 14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8545630" y="6137408"/>
            <a:ext cx="731520" cy="731520"/>
            <a:chOff x="3634650" y="785411"/>
            <a:chExt cx="590550" cy="619125"/>
          </a:xfrm>
        </p:grpSpPr>
        <p:sp>
          <p:nvSpPr>
            <p:cNvPr id="18" name="Oval 17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 userDrawn="1"/>
        </p:nvGrpSpPr>
        <p:grpSpPr>
          <a:xfrm>
            <a:off x="-149464" y="6126480"/>
            <a:ext cx="731520" cy="731520"/>
            <a:chOff x="3634650" y="785411"/>
            <a:chExt cx="590550" cy="619125"/>
          </a:xfrm>
        </p:grpSpPr>
        <p:sp>
          <p:nvSpPr>
            <p:cNvPr id="21" name="Oval 20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Freeform 29"/>
          <p:cNvSpPr>
            <a:spLocks noChangeAspect="1"/>
          </p:cNvSpPr>
          <p:nvPr userDrawn="1"/>
        </p:nvSpPr>
        <p:spPr bwMode="auto">
          <a:xfrm>
            <a:off x="-44886" y="63225"/>
            <a:ext cx="1302711" cy="1303020"/>
          </a:xfrm>
          <a:custGeom>
            <a:avLst/>
            <a:gdLst/>
            <a:ahLst/>
            <a:cxnLst>
              <a:cxn ang="0">
                <a:pos x="530" y="100"/>
              </a:cxn>
              <a:cxn ang="0">
                <a:pos x="576" y="110"/>
              </a:cxn>
              <a:cxn ang="0">
                <a:pos x="622" y="126"/>
              </a:cxn>
              <a:cxn ang="0">
                <a:pos x="754" y="86"/>
              </a:cxn>
              <a:cxn ang="0">
                <a:pos x="716" y="182"/>
              </a:cxn>
              <a:cxn ang="0">
                <a:pos x="774" y="240"/>
              </a:cxn>
              <a:cxn ang="0">
                <a:pos x="870" y="202"/>
              </a:cxn>
              <a:cxn ang="0">
                <a:pos x="912" y="274"/>
              </a:cxn>
              <a:cxn ang="0">
                <a:pos x="832" y="338"/>
              </a:cxn>
              <a:cxn ang="0">
                <a:pos x="856" y="420"/>
              </a:cxn>
              <a:cxn ang="0">
                <a:pos x="956" y="436"/>
              </a:cxn>
              <a:cxn ang="0">
                <a:pos x="956" y="520"/>
              </a:cxn>
              <a:cxn ang="0">
                <a:pos x="856" y="536"/>
              </a:cxn>
              <a:cxn ang="0">
                <a:pos x="832" y="622"/>
              </a:cxn>
              <a:cxn ang="0">
                <a:pos x="914" y="682"/>
              </a:cxn>
              <a:cxn ang="0">
                <a:pos x="778" y="712"/>
              </a:cxn>
              <a:cxn ang="0">
                <a:pos x="748" y="748"/>
              </a:cxn>
              <a:cxn ang="0">
                <a:pos x="714" y="778"/>
              </a:cxn>
              <a:cxn ang="0">
                <a:pos x="682" y="914"/>
              </a:cxn>
              <a:cxn ang="0">
                <a:pos x="618" y="834"/>
              </a:cxn>
              <a:cxn ang="0">
                <a:pos x="578" y="846"/>
              </a:cxn>
              <a:cxn ang="0">
                <a:pos x="530" y="856"/>
              </a:cxn>
              <a:cxn ang="0">
                <a:pos x="520" y="956"/>
              </a:cxn>
              <a:cxn ang="0">
                <a:pos x="426" y="856"/>
              </a:cxn>
              <a:cxn ang="0">
                <a:pos x="380" y="846"/>
              </a:cxn>
              <a:cxn ang="0">
                <a:pos x="334" y="832"/>
              </a:cxn>
              <a:cxn ang="0">
                <a:pos x="202" y="872"/>
              </a:cxn>
              <a:cxn ang="0">
                <a:pos x="240" y="776"/>
              </a:cxn>
              <a:cxn ang="0">
                <a:pos x="182" y="718"/>
              </a:cxn>
              <a:cxn ang="0">
                <a:pos x="86" y="756"/>
              </a:cxn>
              <a:cxn ang="0">
                <a:pos x="44" y="682"/>
              </a:cxn>
              <a:cxn ang="0">
                <a:pos x="124" y="618"/>
              </a:cxn>
              <a:cxn ang="0">
                <a:pos x="102" y="536"/>
              </a:cxn>
              <a:cxn ang="0">
                <a:pos x="0" y="520"/>
              </a:cxn>
              <a:cxn ang="0">
                <a:pos x="0" y="436"/>
              </a:cxn>
              <a:cxn ang="0">
                <a:pos x="102" y="420"/>
              </a:cxn>
              <a:cxn ang="0">
                <a:pos x="124" y="334"/>
              </a:cxn>
              <a:cxn ang="0">
                <a:pos x="42" y="276"/>
              </a:cxn>
              <a:cxn ang="0">
                <a:pos x="178" y="244"/>
              </a:cxn>
              <a:cxn ang="0">
                <a:pos x="208" y="210"/>
              </a:cxn>
              <a:cxn ang="0">
                <a:pos x="242" y="178"/>
              </a:cxn>
              <a:cxn ang="0">
                <a:pos x="274" y="44"/>
              </a:cxn>
              <a:cxn ang="0">
                <a:pos x="338" y="124"/>
              </a:cxn>
              <a:cxn ang="0">
                <a:pos x="400" y="106"/>
              </a:cxn>
              <a:cxn ang="0">
                <a:pos x="426" y="100"/>
              </a:cxn>
              <a:cxn ang="0">
                <a:pos x="520" y="0"/>
              </a:cxn>
            </a:cxnLst>
            <a:rect l="0" t="0" r="r" b="b"/>
            <a:pathLst>
              <a:path w="956" h="956">
                <a:moveTo>
                  <a:pt x="520" y="0"/>
                </a:moveTo>
                <a:lnTo>
                  <a:pt x="520" y="0"/>
                </a:lnTo>
                <a:lnTo>
                  <a:pt x="530" y="100"/>
                </a:lnTo>
                <a:lnTo>
                  <a:pt x="536" y="102"/>
                </a:lnTo>
                <a:lnTo>
                  <a:pt x="536" y="102"/>
                </a:lnTo>
                <a:lnTo>
                  <a:pt x="576" y="110"/>
                </a:lnTo>
                <a:lnTo>
                  <a:pt x="616" y="124"/>
                </a:lnTo>
                <a:lnTo>
                  <a:pt x="622" y="126"/>
                </a:lnTo>
                <a:lnTo>
                  <a:pt x="622" y="126"/>
                </a:lnTo>
                <a:lnTo>
                  <a:pt x="682" y="44"/>
                </a:lnTo>
                <a:lnTo>
                  <a:pt x="682" y="44"/>
                </a:lnTo>
                <a:lnTo>
                  <a:pt x="754" y="86"/>
                </a:lnTo>
                <a:lnTo>
                  <a:pt x="754" y="86"/>
                </a:lnTo>
                <a:lnTo>
                  <a:pt x="712" y="178"/>
                </a:lnTo>
                <a:lnTo>
                  <a:pt x="716" y="182"/>
                </a:lnTo>
                <a:lnTo>
                  <a:pt x="716" y="182"/>
                </a:lnTo>
                <a:lnTo>
                  <a:pt x="748" y="208"/>
                </a:lnTo>
                <a:lnTo>
                  <a:pt x="774" y="240"/>
                </a:lnTo>
                <a:lnTo>
                  <a:pt x="778" y="244"/>
                </a:lnTo>
                <a:lnTo>
                  <a:pt x="778" y="244"/>
                </a:lnTo>
                <a:lnTo>
                  <a:pt x="870" y="202"/>
                </a:lnTo>
                <a:lnTo>
                  <a:pt x="870" y="202"/>
                </a:lnTo>
                <a:lnTo>
                  <a:pt x="912" y="274"/>
                </a:lnTo>
                <a:lnTo>
                  <a:pt x="912" y="274"/>
                </a:lnTo>
                <a:lnTo>
                  <a:pt x="830" y="334"/>
                </a:lnTo>
                <a:lnTo>
                  <a:pt x="832" y="338"/>
                </a:lnTo>
                <a:lnTo>
                  <a:pt x="832" y="338"/>
                </a:lnTo>
                <a:lnTo>
                  <a:pt x="846" y="380"/>
                </a:lnTo>
                <a:lnTo>
                  <a:pt x="852" y="400"/>
                </a:lnTo>
                <a:lnTo>
                  <a:pt x="856" y="420"/>
                </a:lnTo>
                <a:lnTo>
                  <a:pt x="856" y="426"/>
                </a:lnTo>
                <a:lnTo>
                  <a:pt x="856" y="426"/>
                </a:lnTo>
                <a:lnTo>
                  <a:pt x="956" y="436"/>
                </a:lnTo>
                <a:lnTo>
                  <a:pt x="956" y="436"/>
                </a:lnTo>
                <a:lnTo>
                  <a:pt x="956" y="520"/>
                </a:lnTo>
                <a:lnTo>
                  <a:pt x="956" y="520"/>
                </a:lnTo>
                <a:lnTo>
                  <a:pt x="856" y="530"/>
                </a:lnTo>
                <a:lnTo>
                  <a:pt x="856" y="536"/>
                </a:lnTo>
                <a:lnTo>
                  <a:pt x="856" y="536"/>
                </a:lnTo>
                <a:lnTo>
                  <a:pt x="846" y="578"/>
                </a:lnTo>
                <a:lnTo>
                  <a:pt x="834" y="618"/>
                </a:lnTo>
                <a:lnTo>
                  <a:pt x="832" y="622"/>
                </a:lnTo>
                <a:lnTo>
                  <a:pt x="832" y="622"/>
                </a:lnTo>
                <a:lnTo>
                  <a:pt x="914" y="682"/>
                </a:lnTo>
                <a:lnTo>
                  <a:pt x="914" y="682"/>
                </a:lnTo>
                <a:lnTo>
                  <a:pt x="870" y="754"/>
                </a:lnTo>
                <a:lnTo>
                  <a:pt x="870" y="754"/>
                </a:lnTo>
                <a:lnTo>
                  <a:pt x="778" y="712"/>
                </a:lnTo>
                <a:lnTo>
                  <a:pt x="776" y="718"/>
                </a:lnTo>
                <a:lnTo>
                  <a:pt x="776" y="718"/>
                </a:lnTo>
                <a:lnTo>
                  <a:pt x="748" y="748"/>
                </a:lnTo>
                <a:lnTo>
                  <a:pt x="718" y="776"/>
                </a:lnTo>
                <a:lnTo>
                  <a:pt x="714" y="778"/>
                </a:lnTo>
                <a:lnTo>
                  <a:pt x="714" y="778"/>
                </a:lnTo>
                <a:lnTo>
                  <a:pt x="756" y="870"/>
                </a:lnTo>
                <a:lnTo>
                  <a:pt x="756" y="870"/>
                </a:lnTo>
                <a:lnTo>
                  <a:pt x="682" y="914"/>
                </a:lnTo>
                <a:lnTo>
                  <a:pt x="682" y="914"/>
                </a:lnTo>
                <a:lnTo>
                  <a:pt x="622" y="832"/>
                </a:lnTo>
                <a:lnTo>
                  <a:pt x="618" y="834"/>
                </a:lnTo>
                <a:lnTo>
                  <a:pt x="618" y="834"/>
                </a:lnTo>
                <a:lnTo>
                  <a:pt x="598" y="840"/>
                </a:lnTo>
                <a:lnTo>
                  <a:pt x="578" y="846"/>
                </a:lnTo>
                <a:lnTo>
                  <a:pt x="556" y="852"/>
                </a:lnTo>
                <a:lnTo>
                  <a:pt x="536" y="856"/>
                </a:lnTo>
                <a:lnTo>
                  <a:pt x="530" y="856"/>
                </a:lnTo>
                <a:lnTo>
                  <a:pt x="530" y="856"/>
                </a:lnTo>
                <a:lnTo>
                  <a:pt x="520" y="956"/>
                </a:lnTo>
                <a:lnTo>
                  <a:pt x="520" y="956"/>
                </a:lnTo>
                <a:lnTo>
                  <a:pt x="436" y="956"/>
                </a:lnTo>
                <a:lnTo>
                  <a:pt x="436" y="956"/>
                </a:lnTo>
                <a:lnTo>
                  <a:pt x="426" y="856"/>
                </a:lnTo>
                <a:lnTo>
                  <a:pt x="420" y="856"/>
                </a:lnTo>
                <a:lnTo>
                  <a:pt x="420" y="856"/>
                </a:lnTo>
                <a:lnTo>
                  <a:pt x="380" y="846"/>
                </a:lnTo>
                <a:lnTo>
                  <a:pt x="340" y="834"/>
                </a:lnTo>
                <a:lnTo>
                  <a:pt x="334" y="832"/>
                </a:lnTo>
                <a:lnTo>
                  <a:pt x="334" y="832"/>
                </a:lnTo>
                <a:lnTo>
                  <a:pt x="274" y="914"/>
                </a:lnTo>
                <a:lnTo>
                  <a:pt x="274" y="914"/>
                </a:lnTo>
                <a:lnTo>
                  <a:pt x="202" y="872"/>
                </a:lnTo>
                <a:lnTo>
                  <a:pt x="202" y="872"/>
                </a:lnTo>
                <a:lnTo>
                  <a:pt x="244" y="780"/>
                </a:lnTo>
                <a:lnTo>
                  <a:pt x="240" y="776"/>
                </a:lnTo>
                <a:lnTo>
                  <a:pt x="240" y="776"/>
                </a:lnTo>
                <a:lnTo>
                  <a:pt x="208" y="748"/>
                </a:lnTo>
                <a:lnTo>
                  <a:pt x="182" y="718"/>
                </a:lnTo>
                <a:lnTo>
                  <a:pt x="178" y="714"/>
                </a:lnTo>
                <a:lnTo>
                  <a:pt x="178" y="714"/>
                </a:lnTo>
                <a:lnTo>
                  <a:pt x="86" y="756"/>
                </a:lnTo>
                <a:lnTo>
                  <a:pt x="86" y="756"/>
                </a:lnTo>
                <a:lnTo>
                  <a:pt x="44" y="682"/>
                </a:lnTo>
                <a:lnTo>
                  <a:pt x="44" y="682"/>
                </a:lnTo>
                <a:lnTo>
                  <a:pt x="126" y="624"/>
                </a:lnTo>
                <a:lnTo>
                  <a:pt x="124" y="618"/>
                </a:lnTo>
                <a:lnTo>
                  <a:pt x="124" y="618"/>
                </a:lnTo>
                <a:lnTo>
                  <a:pt x="110" y="578"/>
                </a:lnTo>
                <a:lnTo>
                  <a:pt x="104" y="556"/>
                </a:lnTo>
                <a:lnTo>
                  <a:pt x="102" y="536"/>
                </a:lnTo>
                <a:lnTo>
                  <a:pt x="100" y="530"/>
                </a:lnTo>
                <a:lnTo>
                  <a:pt x="100" y="530"/>
                </a:lnTo>
                <a:lnTo>
                  <a:pt x="0" y="520"/>
                </a:lnTo>
                <a:lnTo>
                  <a:pt x="0" y="520"/>
                </a:lnTo>
                <a:lnTo>
                  <a:pt x="0" y="436"/>
                </a:lnTo>
                <a:lnTo>
                  <a:pt x="0" y="436"/>
                </a:lnTo>
                <a:lnTo>
                  <a:pt x="100" y="426"/>
                </a:lnTo>
                <a:lnTo>
                  <a:pt x="102" y="420"/>
                </a:lnTo>
                <a:lnTo>
                  <a:pt x="102" y="420"/>
                </a:lnTo>
                <a:lnTo>
                  <a:pt x="110" y="380"/>
                </a:lnTo>
                <a:lnTo>
                  <a:pt x="122" y="340"/>
                </a:lnTo>
                <a:lnTo>
                  <a:pt x="124" y="334"/>
                </a:lnTo>
                <a:lnTo>
                  <a:pt x="124" y="334"/>
                </a:lnTo>
                <a:lnTo>
                  <a:pt x="42" y="276"/>
                </a:lnTo>
                <a:lnTo>
                  <a:pt x="42" y="276"/>
                </a:lnTo>
                <a:lnTo>
                  <a:pt x="86" y="202"/>
                </a:lnTo>
                <a:lnTo>
                  <a:pt x="86" y="202"/>
                </a:lnTo>
                <a:lnTo>
                  <a:pt x="178" y="244"/>
                </a:lnTo>
                <a:lnTo>
                  <a:pt x="180" y="240"/>
                </a:lnTo>
                <a:lnTo>
                  <a:pt x="180" y="240"/>
                </a:lnTo>
                <a:lnTo>
                  <a:pt x="208" y="210"/>
                </a:lnTo>
                <a:lnTo>
                  <a:pt x="238" y="182"/>
                </a:lnTo>
                <a:lnTo>
                  <a:pt x="242" y="178"/>
                </a:lnTo>
                <a:lnTo>
                  <a:pt x="242" y="178"/>
                </a:lnTo>
                <a:lnTo>
                  <a:pt x="200" y="86"/>
                </a:lnTo>
                <a:lnTo>
                  <a:pt x="200" y="86"/>
                </a:lnTo>
                <a:lnTo>
                  <a:pt x="274" y="44"/>
                </a:lnTo>
                <a:lnTo>
                  <a:pt x="274" y="44"/>
                </a:lnTo>
                <a:lnTo>
                  <a:pt x="334" y="126"/>
                </a:lnTo>
                <a:lnTo>
                  <a:pt x="338" y="124"/>
                </a:lnTo>
                <a:lnTo>
                  <a:pt x="338" y="124"/>
                </a:lnTo>
                <a:lnTo>
                  <a:pt x="378" y="110"/>
                </a:lnTo>
                <a:lnTo>
                  <a:pt x="400" y="106"/>
                </a:lnTo>
                <a:lnTo>
                  <a:pt x="420" y="102"/>
                </a:lnTo>
                <a:lnTo>
                  <a:pt x="426" y="100"/>
                </a:lnTo>
                <a:lnTo>
                  <a:pt x="426" y="100"/>
                </a:lnTo>
                <a:lnTo>
                  <a:pt x="436" y="0"/>
                </a:lnTo>
                <a:lnTo>
                  <a:pt x="436" y="0"/>
                </a:lnTo>
                <a:lnTo>
                  <a:pt x="520" y="0"/>
                </a:lnTo>
                <a:lnTo>
                  <a:pt x="520" y="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6" name="Freeform 29"/>
          <p:cNvSpPr>
            <a:spLocks noChangeAspect="1"/>
          </p:cNvSpPr>
          <p:nvPr userDrawn="1"/>
        </p:nvSpPr>
        <p:spPr bwMode="auto">
          <a:xfrm rot="900000">
            <a:off x="1272594" y="63225"/>
            <a:ext cx="1302711" cy="1303020"/>
          </a:xfrm>
          <a:custGeom>
            <a:avLst/>
            <a:gdLst/>
            <a:ahLst/>
            <a:cxnLst>
              <a:cxn ang="0">
                <a:pos x="530" y="100"/>
              </a:cxn>
              <a:cxn ang="0">
                <a:pos x="576" y="110"/>
              </a:cxn>
              <a:cxn ang="0">
                <a:pos x="622" y="126"/>
              </a:cxn>
              <a:cxn ang="0">
                <a:pos x="754" y="86"/>
              </a:cxn>
              <a:cxn ang="0">
                <a:pos x="716" y="182"/>
              </a:cxn>
              <a:cxn ang="0">
                <a:pos x="774" y="240"/>
              </a:cxn>
              <a:cxn ang="0">
                <a:pos x="870" y="202"/>
              </a:cxn>
              <a:cxn ang="0">
                <a:pos x="912" y="274"/>
              </a:cxn>
              <a:cxn ang="0">
                <a:pos x="832" y="338"/>
              </a:cxn>
              <a:cxn ang="0">
                <a:pos x="856" y="420"/>
              </a:cxn>
              <a:cxn ang="0">
                <a:pos x="956" y="436"/>
              </a:cxn>
              <a:cxn ang="0">
                <a:pos x="956" y="520"/>
              </a:cxn>
              <a:cxn ang="0">
                <a:pos x="856" y="536"/>
              </a:cxn>
              <a:cxn ang="0">
                <a:pos x="832" y="622"/>
              </a:cxn>
              <a:cxn ang="0">
                <a:pos x="914" y="682"/>
              </a:cxn>
              <a:cxn ang="0">
                <a:pos x="778" y="712"/>
              </a:cxn>
              <a:cxn ang="0">
                <a:pos x="748" y="748"/>
              </a:cxn>
              <a:cxn ang="0">
                <a:pos x="714" y="778"/>
              </a:cxn>
              <a:cxn ang="0">
                <a:pos x="682" y="914"/>
              </a:cxn>
              <a:cxn ang="0">
                <a:pos x="618" y="834"/>
              </a:cxn>
              <a:cxn ang="0">
                <a:pos x="578" y="846"/>
              </a:cxn>
              <a:cxn ang="0">
                <a:pos x="530" y="856"/>
              </a:cxn>
              <a:cxn ang="0">
                <a:pos x="520" y="956"/>
              </a:cxn>
              <a:cxn ang="0">
                <a:pos x="426" y="856"/>
              </a:cxn>
              <a:cxn ang="0">
                <a:pos x="380" y="846"/>
              </a:cxn>
              <a:cxn ang="0">
                <a:pos x="334" y="832"/>
              </a:cxn>
              <a:cxn ang="0">
                <a:pos x="202" y="872"/>
              </a:cxn>
              <a:cxn ang="0">
                <a:pos x="240" y="776"/>
              </a:cxn>
              <a:cxn ang="0">
                <a:pos x="182" y="718"/>
              </a:cxn>
              <a:cxn ang="0">
                <a:pos x="86" y="756"/>
              </a:cxn>
              <a:cxn ang="0">
                <a:pos x="44" y="682"/>
              </a:cxn>
              <a:cxn ang="0">
                <a:pos x="124" y="618"/>
              </a:cxn>
              <a:cxn ang="0">
                <a:pos x="102" y="536"/>
              </a:cxn>
              <a:cxn ang="0">
                <a:pos x="0" y="520"/>
              </a:cxn>
              <a:cxn ang="0">
                <a:pos x="0" y="436"/>
              </a:cxn>
              <a:cxn ang="0">
                <a:pos x="102" y="420"/>
              </a:cxn>
              <a:cxn ang="0">
                <a:pos x="124" y="334"/>
              </a:cxn>
              <a:cxn ang="0">
                <a:pos x="42" y="276"/>
              </a:cxn>
              <a:cxn ang="0">
                <a:pos x="178" y="244"/>
              </a:cxn>
              <a:cxn ang="0">
                <a:pos x="208" y="210"/>
              </a:cxn>
              <a:cxn ang="0">
                <a:pos x="242" y="178"/>
              </a:cxn>
              <a:cxn ang="0">
                <a:pos x="274" y="44"/>
              </a:cxn>
              <a:cxn ang="0">
                <a:pos x="338" y="124"/>
              </a:cxn>
              <a:cxn ang="0">
                <a:pos x="400" y="106"/>
              </a:cxn>
              <a:cxn ang="0">
                <a:pos x="426" y="100"/>
              </a:cxn>
              <a:cxn ang="0">
                <a:pos x="520" y="0"/>
              </a:cxn>
            </a:cxnLst>
            <a:rect l="0" t="0" r="r" b="b"/>
            <a:pathLst>
              <a:path w="956" h="956">
                <a:moveTo>
                  <a:pt x="520" y="0"/>
                </a:moveTo>
                <a:lnTo>
                  <a:pt x="520" y="0"/>
                </a:lnTo>
                <a:lnTo>
                  <a:pt x="530" y="100"/>
                </a:lnTo>
                <a:lnTo>
                  <a:pt x="536" y="102"/>
                </a:lnTo>
                <a:lnTo>
                  <a:pt x="536" y="102"/>
                </a:lnTo>
                <a:lnTo>
                  <a:pt x="576" y="110"/>
                </a:lnTo>
                <a:lnTo>
                  <a:pt x="616" y="124"/>
                </a:lnTo>
                <a:lnTo>
                  <a:pt x="622" y="126"/>
                </a:lnTo>
                <a:lnTo>
                  <a:pt x="622" y="126"/>
                </a:lnTo>
                <a:lnTo>
                  <a:pt x="682" y="44"/>
                </a:lnTo>
                <a:lnTo>
                  <a:pt x="682" y="44"/>
                </a:lnTo>
                <a:lnTo>
                  <a:pt x="754" y="86"/>
                </a:lnTo>
                <a:lnTo>
                  <a:pt x="754" y="86"/>
                </a:lnTo>
                <a:lnTo>
                  <a:pt x="712" y="178"/>
                </a:lnTo>
                <a:lnTo>
                  <a:pt x="716" y="182"/>
                </a:lnTo>
                <a:lnTo>
                  <a:pt x="716" y="182"/>
                </a:lnTo>
                <a:lnTo>
                  <a:pt x="748" y="208"/>
                </a:lnTo>
                <a:lnTo>
                  <a:pt x="774" y="240"/>
                </a:lnTo>
                <a:lnTo>
                  <a:pt x="778" y="244"/>
                </a:lnTo>
                <a:lnTo>
                  <a:pt x="778" y="244"/>
                </a:lnTo>
                <a:lnTo>
                  <a:pt x="870" y="202"/>
                </a:lnTo>
                <a:lnTo>
                  <a:pt x="870" y="202"/>
                </a:lnTo>
                <a:lnTo>
                  <a:pt x="912" y="274"/>
                </a:lnTo>
                <a:lnTo>
                  <a:pt x="912" y="274"/>
                </a:lnTo>
                <a:lnTo>
                  <a:pt x="830" y="334"/>
                </a:lnTo>
                <a:lnTo>
                  <a:pt x="832" y="338"/>
                </a:lnTo>
                <a:lnTo>
                  <a:pt x="832" y="338"/>
                </a:lnTo>
                <a:lnTo>
                  <a:pt x="846" y="380"/>
                </a:lnTo>
                <a:lnTo>
                  <a:pt x="852" y="400"/>
                </a:lnTo>
                <a:lnTo>
                  <a:pt x="856" y="420"/>
                </a:lnTo>
                <a:lnTo>
                  <a:pt x="856" y="426"/>
                </a:lnTo>
                <a:lnTo>
                  <a:pt x="856" y="426"/>
                </a:lnTo>
                <a:lnTo>
                  <a:pt x="956" y="436"/>
                </a:lnTo>
                <a:lnTo>
                  <a:pt x="956" y="436"/>
                </a:lnTo>
                <a:lnTo>
                  <a:pt x="956" y="520"/>
                </a:lnTo>
                <a:lnTo>
                  <a:pt x="956" y="520"/>
                </a:lnTo>
                <a:lnTo>
                  <a:pt x="856" y="530"/>
                </a:lnTo>
                <a:lnTo>
                  <a:pt x="856" y="536"/>
                </a:lnTo>
                <a:lnTo>
                  <a:pt x="856" y="536"/>
                </a:lnTo>
                <a:lnTo>
                  <a:pt x="846" y="578"/>
                </a:lnTo>
                <a:lnTo>
                  <a:pt x="834" y="618"/>
                </a:lnTo>
                <a:lnTo>
                  <a:pt x="832" y="622"/>
                </a:lnTo>
                <a:lnTo>
                  <a:pt x="832" y="622"/>
                </a:lnTo>
                <a:lnTo>
                  <a:pt x="914" y="682"/>
                </a:lnTo>
                <a:lnTo>
                  <a:pt x="914" y="682"/>
                </a:lnTo>
                <a:lnTo>
                  <a:pt x="870" y="754"/>
                </a:lnTo>
                <a:lnTo>
                  <a:pt x="870" y="754"/>
                </a:lnTo>
                <a:lnTo>
                  <a:pt x="778" y="712"/>
                </a:lnTo>
                <a:lnTo>
                  <a:pt x="776" y="718"/>
                </a:lnTo>
                <a:lnTo>
                  <a:pt x="776" y="718"/>
                </a:lnTo>
                <a:lnTo>
                  <a:pt x="748" y="748"/>
                </a:lnTo>
                <a:lnTo>
                  <a:pt x="718" y="776"/>
                </a:lnTo>
                <a:lnTo>
                  <a:pt x="714" y="778"/>
                </a:lnTo>
                <a:lnTo>
                  <a:pt x="714" y="778"/>
                </a:lnTo>
                <a:lnTo>
                  <a:pt x="756" y="870"/>
                </a:lnTo>
                <a:lnTo>
                  <a:pt x="756" y="870"/>
                </a:lnTo>
                <a:lnTo>
                  <a:pt x="682" y="914"/>
                </a:lnTo>
                <a:lnTo>
                  <a:pt x="682" y="914"/>
                </a:lnTo>
                <a:lnTo>
                  <a:pt x="622" y="832"/>
                </a:lnTo>
                <a:lnTo>
                  <a:pt x="618" y="834"/>
                </a:lnTo>
                <a:lnTo>
                  <a:pt x="618" y="834"/>
                </a:lnTo>
                <a:lnTo>
                  <a:pt x="598" y="840"/>
                </a:lnTo>
                <a:lnTo>
                  <a:pt x="578" y="846"/>
                </a:lnTo>
                <a:lnTo>
                  <a:pt x="556" y="852"/>
                </a:lnTo>
                <a:lnTo>
                  <a:pt x="536" y="856"/>
                </a:lnTo>
                <a:lnTo>
                  <a:pt x="530" y="856"/>
                </a:lnTo>
                <a:lnTo>
                  <a:pt x="530" y="856"/>
                </a:lnTo>
                <a:lnTo>
                  <a:pt x="520" y="956"/>
                </a:lnTo>
                <a:lnTo>
                  <a:pt x="520" y="956"/>
                </a:lnTo>
                <a:lnTo>
                  <a:pt x="436" y="956"/>
                </a:lnTo>
                <a:lnTo>
                  <a:pt x="436" y="956"/>
                </a:lnTo>
                <a:lnTo>
                  <a:pt x="426" y="856"/>
                </a:lnTo>
                <a:lnTo>
                  <a:pt x="420" y="856"/>
                </a:lnTo>
                <a:lnTo>
                  <a:pt x="420" y="856"/>
                </a:lnTo>
                <a:lnTo>
                  <a:pt x="380" y="846"/>
                </a:lnTo>
                <a:lnTo>
                  <a:pt x="340" y="834"/>
                </a:lnTo>
                <a:lnTo>
                  <a:pt x="334" y="832"/>
                </a:lnTo>
                <a:lnTo>
                  <a:pt x="334" y="832"/>
                </a:lnTo>
                <a:lnTo>
                  <a:pt x="274" y="914"/>
                </a:lnTo>
                <a:lnTo>
                  <a:pt x="274" y="914"/>
                </a:lnTo>
                <a:lnTo>
                  <a:pt x="202" y="872"/>
                </a:lnTo>
                <a:lnTo>
                  <a:pt x="202" y="872"/>
                </a:lnTo>
                <a:lnTo>
                  <a:pt x="244" y="780"/>
                </a:lnTo>
                <a:lnTo>
                  <a:pt x="240" y="776"/>
                </a:lnTo>
                <a:lnTo>
                  <a:pt x="240" y="776"/>
                </a:lnTo>
                <a:lnTo>
                  <a:pt x="208" y="748"/>
                </a:lnTo>
                <a:lnTo>
                  <a:pt x="182" y="718"/>
                </a:lnTo>
                <a:lnTo>
                  <a:pt x="178" y="714"/>
                </a:lnTo>
                <a:lnTo>
                  <a:pt x="178" y="714"/>
                </a:lnTo>
                <a:lnTo>
                  <a:pt x="86" y="756"/>
                </a:lnTo>
                <a:lnTo>
                  <a:pt x="86" y="756"/>
                </a:lnTo>
                <a:lnTo>
                  <a:pt x="44" y="682"/>
                </a:lnTo>
                <a:lnTo>
                  <a:pt x="44" y="682"/>
                </a:lnTo>
                <a:lnTo>
                  <a:pt x="126" y="624"/>
                </a:lnTo>
                <a:lnTo>
                  <a:pt x="124" y="618"/>
                </a:lnTo>
                <a:lnTo>
                  <a:pt x="124" y="618"/>
                </a:lnTo>
                <a:lnTo>
                  <a:pt x="110" y="578"/>
                </a:lnTo>
                <a:lnTo>
                  <a:pt x="104" y="556"/>
                </a:lnTo>
                <a:lnTo>
                  <a:pt x="102" y="536"/>
                </a:lnTo>
                <a:lnTo>
                  <a:pt x="100" y="530"/>
                </a:lnTo>
                <a:lnTo>
                  <a:pt x="100" y="530"/>
                </a:lnTo>
                <a:lnTo>
                  <a:pt x="0" y="520"/>
                </a:lnTo>
                <a:lnTo>
                  <a:pt x="0" y="520"/>
                </a:lnTo>
                <a:lnTo>
                  <a:pt x="0" y="436"/>
                </a:lnTo>
                <a:lnTo>
                  <a:pt x="0" y="436"/>
                </a:lnTo>
                <a:lnTo>
                  <a:pt x="100" y="426"/>
                </a:lnTo>
                <a:lnTo>
                  <a:pt x="102" y="420"/>
                </a:lnTo>
                <a:lnTo>
                  <a:pt x="102" y="420"/>
                </a:lnTo>
                <a:lnTo>
                  <a:pt x="110" y="380"/>
                </a:lnTo>
                <a:lnTo>
                  <a:pt x="122" y="340"/>
                </a:lnTo>
                <a:lnTo>
                  <a:pt x="124" y="334"/>
                </a:lnTo>
                <a:lnTo>
                  <a:pt x="124" y="334"/>
                </a:lnTo>
                <a:lnTo>
                  <a:pt x="42" y="276"/>
                </a:lnTo>
                <a:lnTo>
                  <a:pt x="42" y="276"/>
                </a:lnTo>
                <a:lnTo>
                  <a:pt x="86" y="202"/>
                </a:lnTo>
                <a:lnTo>
                  <a:pt x="86" y="202"/>
                </a:lnTo>
                <a:lnTo>
                  <a:pt x="178" y="244"/>
                </a:lnTo>
                <a:lnTo>
                  <a:pt x="180" y="240"/>
                </a:lnTo>
                <a:lnTo>
                  <a:pt x="180" y="240"/>
                </a:lnTo>
                <a:lnTo>
                  <a:pt x="208" y="210"/>
                </a:lnTo>
                <a:lnTo>
                  <a:pt x="238" y="182"/>
                </a:lnTo>
                <a:lnTo>
                  <a:pt x="242" y="178"/>
                </a:lnTo>
                <a:lnTo>
                  <a:pt x="242" y="178"/>
                </a:lnTo>
                <a:lnTo>
                  <a:pt x="200" y="86"/>
                </a:lnTo>
                <a:lnTo>
                  <a:pt x="200" y="86"/>
                </a:lnTo>
                <a:lnTo>
                  <a:pt x="274" y="44"/>
                </a:lnTo>
                <a:lnTo>
                  <a:pt x="274" y="44"/>
                </a:lnTo>
                <a:lnTo>
                  <a:pt x="334" y="126"/>
                </a:lnTo>
                <a:lnTo>
                  <a:pt x="338" y="124"/>
                </a:lnTo>
                <a:lnTo>
                  <a:pt x="338" y="124"/>
                </a:lnTo>
                <a:lnTo>
                  <a:pt x="378" y="110"/>
                </a:lnTo>
                <a:lnTo>
                  <a:pt x="400" y="106"/>
                </a:lnTo>
                <a:lnTo>
                  <a:pt x="420" y="102"/>
                </a:lnTo>
                <a:lnTo>
                  <a:pt x="426" y="100"/>
                </a:lnTo>
                <a:lnTo>
                  <a:pt x="426" y="100"/>
                </a:lnTo>
                <a:lnTo>
                  <a:pt x="436" y="0"/>
                </a:lnTo>
                <a:lnTo>
                  <a:pt x="436" y="0"/>
                </a:lnTo>
                <a:lnTo>
                  <a:pt x="520" y="0"/>
                </a:lnTo>
                <a:lnTo>
                  <a:pt x="520" y="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7" name="Freeform 29"/>
          <p:cNvSpPr>
            <a:spLocks noChangeAspect="1"/>
          </p:cNvSpPr>
          <p:nvPr userDrawn="1"/>
        </p:nvSpPr>
        <p:spPr bwMode="auto">
          <a:xfrm>
            <a:off x="2590074" y="63225"/>
            <a:ext cx="1302711" cy="1303020"/>
          </a:xfrm>
          <a:custGeom>
            <a:avLst/>
            <a:gdLst/>
            <a:ahLst/>
            <a:cxnLst>
              <a:cxn ang="0">
                <a:pos x="530" y="100"/>
              </a:cxn>
              <a:cxn ang="0">
                <a:pos x="576" y="110"/>
              </a:cxn>
              <a:cxn ang="0">
                <a:pos x="622" y="126"/>
              </a:cxn>
              <a:cxn ang="0">
                <a:pos x="754" y="86"/>
              </a:cxn>
              <a:cxn ang="0">
                <a:pos x="716" y="182"/>
              </a:cxn>
              <a:cxn ang="0">
                <a:pos x="774" y="240"/>
              </a:cxn>
              <a:cxn ang="0">
                <a:pos x="870" y="202"/>
              </a:cxn>
              <a:cxn ang="0">
                <a:pos x="912" y="274"/>
              </a:cxn>
              <a:cxn ang="0">
                <a:pos x="832" y="338"/>
              </a:cxn>
              <a:cxn ang="0">
                <a:pos x="856" y="420"/>
              </a:cxn>
              <a:cxn ang="0">
                <a:pos x="956" y="436"/>
              </a:cxn>
              <a:cxn ang="0">
                <a:pos x="956" y="520"/>
              </a:cxn>
              <a:cxn ang="0">
                <a:pos x="856" y="536"/>
              </a:cxn>
              <a:cxn ang="0">
                <a:pos x="832" y="622"/>
              </a:cxn>
              <a:cxn ang="0">
                <a:pos x="914" y="682"/>
              </a:cxn>
              <a:cxn ang="0">
                <a:pos x="778" y="712"/>
              </a:cxn>
              <a:cxn ang="0">
                <a:pos x="748" y="748"/>
              </a:cxn>
              <a:cxn ang="0">
                <a:pos x="714" y="778"/>
              </a:cxn>
              <a:cxn ang="0">
                <a:pos x="682" y="914"/>
              </a:cxn>
              <a:cxn ang="0">
                <a:pos x="618" y="834"/>
              </a:cxn>
              <a:cxn ang="0">
                <a:pos x="578" y="846"/>
              </a:cxn>
              <a:cxn ang="0">
                <a:pos x="530" y="856"/>
              </a:cxn>
              <a:cxn ang="0">
                <a:pos x="520" y="956"/>
              </a:cxn>
              <a:cxn ang="0">
                <a:pos x="426" y="856"/>
              </a:cxn>
              <a:cxn ang="0">
                <a:pos x="380" y="846"/>
              </a:cxn>
              <a:cxn ang="0">
                <a:pos x="334" y="832"/>
              </a:cxn>
              <a:cxn ang="0">
                <a:pos x="202" y="872"/>
              </a:cxn>
              <a:cxn ang="0">
                <a:pos x="240" y="776"/>
              </a:cxn>
              <a:cxn ang="0">
                <a:pos x="182" y="718"/>
              </a:cxn>
              <a:cxn ang="0">
                <a:pos x="86" y="756"/>
              </a:cxn>
              <a:cxn ang="0">
                <a:pos x="44" y="682"/>
              </a:cxn>
              <a:cxn ang="0">
                <a:pos x="124" y="618"/>
              </a:cxn>
              <a:cxn ang="0">
                <a:pos x="102" y="536"/>
              </a:cxn>
              <a:cxn ang="0">
                <a:pos x="0" y="520"/>
              </a:cxn>
              <a:cxn ang="0">
                <a:pos x="0" y="436"/>
              </a:cxn>
              <a:cxn ang="0">
                <a:pos x="102" y="420"/>
              </a:cxn>
              <a:cxn ang="0">
                <a:pos x="124" y="334"/>
              </a:cxn>
              <a:cxn ang="0">
                <a:pos x="42" y="276"/>
              </a:cxn>
              <a:cxn ang="0">
                <a:pos x="178" y="244"/>
              </a:cxn>
              <a:cxn ang="0">
                <a:pos x="208" y="210"/>
              </a:cxn>
              <a:cxn ang="0">
                <a:pos x="242" y="178"/>
              </a:cxn>
              <a:cxn ang="0">
                <a:pos x="274" y="44"/>
              </a:cxn>
              <a:cxn ang="0">
                <a:pos x="338" y="124"/>
              </a:cxn>
              <a:cxn ang="0">
                <a:pos x="400" y="106"/>
              </a:cxn>
              <a:cxn ang="0">
                <a:pos x="426" y="100"/>
              </a:cxn>
              <a:cxn ang="0">
                <a:pos x="520" y="0"/>
              </a:cxn>
            </a:cxnLst>
            <a:rect l="0" t="0" r="r" b="b"/>
            <a:pathLst>
              <a:path w="956" h="956">
                <a:moveTo>
                  <a:pt x="520" y="0"/>
                </a:moveTo>
                <a:lnTo>
                  <a:pt x="520" y="0"/>
                </a:lnTo>
                <a:lnTo>
                  <a:pt x="530" y="100"/>
                </a:lnTo>
                <a:lnTo>
                  <a:pt x="536" y="102"/>
                </a:lnTo>
                <a:lnTo>
                  <a:pt x="536" y="102"/>
                </a:lnTo>
                <a:lnTo>
                  <a:pt x="576" y="110"/>
                </a:lnTo>
                <a:lnTo>
                  <a:pt x="616" y="124"/>
                </a:lnTo>
                <a:lnTo>
                  <a:pt x="622" y="126"/>
                </a:lnTo>
                <a:lnTo>
                  <a:pt x="622" y="126"/>
                </a:lnTo>
                <a:lnTo>
                  <a:pt x="682" y="44"/>
                </a:lnTo>
                <a:lnTo>
                  <a:pt x="682" y="44"/>
                </a:lnTo>
                <a:lnTo>
                  <a:pt x="754" y="86"/>
                </a:lnTo>
                <a:lnTo>
                  <a:pt x="754" y="86"/>
                </a:lnTo>
                <a:lnTo>
                  <a:pt x="712" y="178"/>
                </a:lnTo>
                <a:lnTo>
                  <a:pt x="716" y="182"/>
                </a:lnTo>
                <a:lnTo>
                  <a:pt x="716" y="182"/>
                </a:lnTo>
                <a:lnTo>
                  <a:pt x="748" y="208"/>
                </a:lnTo>
                <a:lnTo>
                  <a:pt x="774" y="240"/>
                </a:lnTo>
                <a:lnTo>
                  <a:pt x="778" y="244"/>
                </a:lnTo>
                <a:lnTo>
                  <a:pt x="778" y="244"/>
                </a:lnTo>
                <a:lnTo>
                  <a:pt x="870" y="202"/>
                </a:lnTo>
                <a:lnTo>
                  <a:pt x="870" y="202"/>
                </a:lnTo>
                <a:lnTo>
                  <a:pt x="912" y="274"/>
                </a:lnTo>
                <a:lnTo>
                  <a:pt x="912" y="274"/>
                </a:lnTo>
                <a:lnTo>
                  <a:pt x="830" y="334"/>
                </a:lnTo>
                <a:lnTo>
                  <a:pt x="832" y="338"/>
                </a:lnTo>
                <a:lnTo>
                  <a:pt x="832" y="338"/>
                </a:lnTo>
                <a:lnTo>
                  <a:pt x="846" y="380"/>
                </a:lnTo>
                <a:lnTo>
                  <a:pt x="852" y="400"/>
                </a:lnTo>
                <a:lnTo>
                  <a:pt x="856" y="420"/>
                </a:lnTo>
                <a:lnTo>
                  <a:pt x="856" y="426"/>
                </a:lnTo>
                <a:lnTo>
                  <a:pt x="856" y="426"/>
                </a:lnTo>
                <a:lnTo>
                  <a:pt x="956" y="436"/>
                </a:lnTo>
                <a:lnTo>
                  <a:pt x="956" y="436"/>
                </a:lnTo>
                <a:lnTo>
                  <a:pt x="956" y="520"/>
                </a:lnTo>
                <a:lnTo>
                  <a:pt x="956" y="520"/>
                </a:lnTo>
                <a:lnTo>
                  <a:pt x="856" y="530"/>
                </a:lnTo>
                <a:lnTo>
                  <a:pt x="856" y="536"/>
                </a:lnTo>
                <a:lnTo>
                  <a:pt x="856" y="536"/>
                </a:lnTo>
                <a:lnTo>
                  <a:pt x="846" y="578"/>
                </a:lnTo>
                <a:lnTo>
                  <a:pt x="834" y="618"/>
                </a:lnTo>
                <a:lnTo>
                  <a:pt x="832" y="622"/>
                </a:lnTo>
                <a:lnTo>
                  <a:pt x="832" y="622"/>
                </a:lnTo>
                <a:lnTo>
                  <a:pt x="914" y="682"/>
                </a:lnTo>
                <a:lnTo>
                  <a:pt x="914" y="682"/>
                </a:lnTo>
                <a:lnTo>
                  <a:pt x="870" y="754"/>
                </a:lnTo>
                <a:lnTo>
                  <a:pt x="870" y="754"/>
                </a:lnTo>
                <a:lnTo>
                  <a:pt x="778" y="712"/>
                </a:lnTo>
                <a:lnTo>
                  <a:pt x="776" y="718"/>
                </a:lnTo>
                <a:lnTo>
                  <a:pt x="776" y="718"/>
                </a:lnTo>
                <a:lnTo>
                  <a:pt x="748" y="748"/>
                </a:lnTo>
                <a:lnTo>
                  <a:pt x="718" y="776"/>
                </a:lnTo>
                <a:lnTo>
                  <a:pt x="714" y="778"/>
                </a:lnTo>
                <a:lnTo>
                  <a:pt x="714" y="778"/>
                </a:lnTo>
                <a:lnTo>
                  <a:pt x="756" y="870"/>
                </a:lnTo>
                <a:lnTo>
                  <a:pt x="756" y="870"/>
                </a:lnTo>
                <a:lnTo>
                  <a:pt x="682" y="914"/>
                </a:lnTo>
                <a:lnTo>
                  <a:pt x="682" y="914"/>
                </a:lnTo>
                <a:lnTo>
                  <a:pt x="622" y="832"/>
                </a:lnTo>
                <a:lnTo>
                  <a:pt x="618" y="834"/>
                </a:lnTo>
                <a:lnTo>
                  <a:pt x="618" y="834"/>
                </a:lnTo>
                <a:lnTo>
                  <a:pt x="598" y="840"/>
                </a:lnTo>
                <a:lnTo>
                  <a:pt x="578" y="846"/>
                </a:lnTo>
                <a:lnTo>
                  <a:pt x="556" y="852"/>
                </a:lnTo>
                <a:lnTo>
                  <a:pt x="536" y="856"/>
                </a:lnTo>
                <a:lnTo>
                  <a:pt x="530" y="856"/>
                </a:lnTo>
                <a:lnTo>
                  <a:pt x="530" y="856"/>
                </a:lnTo>
                <a:lnTo>
                  <a:pt x="520" y="956"/>
                </a:lnTo>
                <a:lnTo>
                  <a:pt x="520" y="956"/>
                </a:lnTo>
                <a:lnTo>
                  <a:pt x="436" y="956"/>
                </a:lnTo>
                <a:lnTo>
                  <a:pt x="436" y="956"/>
                </a:lnTo>
                <a:lnTo>
                  <a:pt x="426" y="856"/>
                </a:lnTo>
                <a:lnTo>
                  <a:pt x="420" y="856"/>
                </a:lnTo>
                <a:lnTo>
                  <a:pt x="420" y="856"/>
                </a:lnTo>
                <a:lnTo>
                  <a:pt x="380" y="846"/>
                </a:lnTo>
                <a:lnTo>
                  <a:pt x="340" y="834"/>
                </a:lnTo>
                <a:lnTo>
                  <a:pt x="334" y="832"/>
                </a:lnTo>
                <a:lnTo>
                  <a:pt x="334" y="832"/>
                </a:lnTo>
                <a:lnTo>
                  <a:pt x="274" y="914"/>
                </a:lnTo>
                <a:lnTo>
                  <a:pt x="274" y="914"/>
                </a:lnTo>
                <a:lnTo>
                  <a:pt x="202" y="872"/>
                </a:lnTo>
                <a:lnTo>
                  <a:pt x="202" y="872"/>
                </a:lnTo>
                <a:lnTo>
                  <a:pt x="244" y="780"/>
                </a:lnTo>
                <a:lnTo>
                  <a:pt x="240" y="776"/>
                </a:lnTo>
                <a:lnTo>
                  <a:pt x="240" y="776"/>
                </a:lnTo>
                <a:lnTo>
                  <a:pt x="208" y="748"/>
                </a:lnTo>
                <a:lnTo>
                  <a:pt x="182" y="718"/>
                </a:lnTo>
                <a:lnTo>
                  <a:pt x="178" y="714"/>
                </a:lnTo>
                <a:lnTo>
                  <a:pt x="178" y="714"/>
                </a:lnTo>
                <a:lnTo>
                  <a:pt x="86" y="756"/>
                </a:lnTo>
                <a:lnTo>
                  <a:pt x="86" y="756"/>
                </a:lnTo>
                <a:lnTo>
                  <a:pt x="44" y="682"/>
                </a:lnTo>
                <a:lnTo>
                  <a:pt x="44" y="682"/>
                </a:lnTo>
                <a:lnTo>
                  <a:pt x="126" y="624"/>
                </a:lnTo>
                <a:lnTo>
                  <a:pt x="124" y="618"/>
                </a:lnTo>
                <a:lnTo>
                  <a:pt x="124" y="618"/>
                </a:lnTo>
                <a:lnTo>
                  <a:pt x="110" y="578"/>
                </a:lnTo>
                <a:lnTo>
                  <a:pt x="104" y="556"/>
                </a:lnTo>
                <a:lnTo>
                  <a:pt x="102" y="536"/>
                </a:lnTo>
                <a:lnTo>
                  <a:pt x="100" y="530"/>
                </a:lnTo>
                <a:lnTo>
                  <a:pt x="100" y="530"/>
                </a:lnTo>
                <a:lnTo>
                  <a:pt x="0" y="520"/>
                </a:lnTo>
                <a:lnTo>
                  <a:pt x="0" y="520"/>
                </a:lnTo>
                <a:lnTo>
                  <a:pt x="0" y="436"/>
                </a:lnTo>
                <a:lnTo>
                  <a:pt x="0" y="436"/>
                </a:lnTo>
                <a:lnTo>
                  <a:pt x="100" y="426"/>
                </a:lnTo>
                <a:lnTo>
                  <a:pt x="102" y="420"/>
                </a:lnTo>
                <a:lnTo>
                  <a:pt x="102" y="420"/>
                </a:lnTo>
                <a:lnTo>
                  <a:pt x="110" y="380"/>
                </a:lnTo>
                <a:lnTo>
                  <a:pt x="122" y="340"/>
                </a:lnTo>
                <a:lnTo>
                  <a:pt x="124" y="334"/>
                </a:lnTo>
                <a:lnTo>
                  <a:pt x="124" y="334"/>
                </a:lnTo>
                <a:lnTo>
                  <a:pt x="42" y="276"/>
                </a:lnTo>
                <a:lnTo>
                  <a:pt x="42" y="276"/>
                </a:lnTo>
                <a:lnTo>
                  <a:pt x="86" y="202"/>
                </a:lnTo>
                <a:lnTo>
                  <a:pt x="86" y="202"/>
                </a:lnTo>
                <a:lnTo>
                  <a:pt x="178" y="244"/>
                </a:lnTo>
                <a:lnTo>
                  <a:pt x="180" y="240"/>
                </a:lnTo>
                <a:lnTo>
                  <a:pt x="180" y="240"/>
                </a:lnTo>
                <a:lnTo>
                  <a:pt x="208" y="210"/>
                </a:lnTo>
                <a:lnTo>
                  <a:pt x="238" y="182"/>
                </a:lnTo>
                <a:lnTo>
                  <a:pt x="242" y="178"/>
                </a:lnTo>
                <a:lnTo>
                  <a:pt x="242" y="178"/>
                </a:lnTo>
                <a:lnTo>
                  <a:pt x="200" y="86"/>
                </a:lnTo>
                <a:lnTo>
                  <a:pt x="200" y="86"/>
                </a:lnTo>
                <a:lnTo>
                  <a:pt x="274" y="44"/>
                </a:lnTo>
                <a:lnTo>
                  <a:pt x="274" y="44"/>
                </a:lnTo>
                <a:lnTo>
                  <a:pt x="334" y="126"/>
                </a:lnTo>
                <a:lnTo>
                  <a:pt x="338" y="124"/>
                </a:lnTo>
                <a:lnTo>
                  <a:pt x="338" y="124"/>
                </a:lnTo>
                <a:lnTo>
                  <a:pt x="378" y="110"/>
                </a:lnTo>
                <a:lnTo>
                  <a:pt x="400" y="106"/>
                </a:lnTo>
                <a:lnTo>
                  <a:pt x="420" y="102"/>
                </a:lnTo>
                <a:lnTo>
                  <a:pt x="426" y="100"/>
                </a:lnTo>
                <a:lnTo>
                  <a:pt x="426" y="100"/>
                </a:lnTo>
                <a:lnTo>
                  <a:pt x="436" y="0"/>
                </a:lnTo>
                <a:lnTo>
                  <a:pt x="436" y="0"/>
                </a:lnTo>
                <a:lnTo>
                  <a:pt x="520" y="0"/>
                </a:lnTo>
                <a:lnTo>
                  <a:pt x="520" y="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8" name="Freeform 29"/>
          <p:cNvSpPr>
            <a:spLocks noChangeAspect="1"/>
          </p:cNvSpPr>
          <p:nvPr userDrawn="1"/>
        </p:nvSpPr>
        <p:spPr bwMode="auto">
          <a:xfrm rot="900000">
            <a:off x="3907554" y="63225"/>
            <a:ext cx="1302711" cy="1303020"/>
          </a:xfrm>
          <a:custGeom>
            <a:avLst/>
            <a:gdLst/>
            <a:ahLst/>
            <a:cxnLst>
              <a:cxn ang="0">
                <a:pos x="530" y="100"/>
              </a:cxn>
              <a:cxn ang="0">
                <a:pos x="576" y="110"/>
              </a:cxn>
              <a:cxn ang="0">
                <a:pos x="622" y="126"/>
              </a:cxn>
              <a:cxn ang="0">
                <a:pos x="754" y="86"/>
              </a:cxn>
              <a:cxn ang="0">
                <a:pos x="716" y="182"/>
              </a:cxn>
              <a:cxn ang="0">
                <a:pos x="774" y="240"/>
              </a:cxn>
              <a:cxn ang="0">
                <a:pos x="870" y="202"/>
              </a:cxn>
              <a:cxn ang="0">
                <a:pos x="912" y="274"/>
              </a:cxn>
              <a:cxn ang="0">
                <a:pos x="832" y="338"/>
              </a:cxn>
              <a:cxn ang="0">
                <a:pos x="856" y="420"/>
              </a:cxn>
              <a:cxn ang="0">
                <a:pos x="956" y="436"/>
              </a:cxn>
              <a:cxn ang="0">
                <a:pos x="956" y="520"/>
              </a:cxn>
              <a:cxn ang="0">
                <a:pos x="856" y="536"/>
              </a:cxn>
              <a:cxn ang="0">
                <a:pos x="832" y="622"/>
              </a:cxn>
              <a:cxn ang="0">
                <a:pos x="914" y="682"/>
              </a:cxn>
              <a:cxn ang="0">
                <a:pos x="778" y="712"/>
              </a:cxn>
              <a:cxn ang="0">
                <a:pos x="748" y="748"/>
              </a:cxn>
              <a:cxn ang="0">
                <a:pos x="714" y="778"/>
              </a:cxn>
              <a:cxn ang="0">
                <a:pos x="682" y="914"/>
              </a:cxn>
              <a:cxn ang="0">
                <a:pos x="618" y="834"/>
              </a:cxn>
              <a:cxn ang="0">
                <a:pos x="578" y="846"/>
              </a:cxn>
              <a:cxn ang="0">
                <a:pos x="530" y="856"/>
              </a:cxn>
              <a:cxn ang="0">
                <a:pos x="520" y="956"/>
              </a:cxn>
              <a:cxn ang="0">
                <a:pos x="426" y="856"/>
              </a:cxn>
              <a:cxn ang="0">
                <a:pos x="380" y="846"/>
              </a:cxn>
              <a:cxn ang="0">
                <a:pos x="334" y="832"/>
              </a:cxn>
              <a:cxn ang="0">
                <a:pos x="202" y="872"/>
              </a:cxn>
              <a:cxn ang="0">
                <a:pos x="240" y="776"/>
              </a:cxn>
              <a:cxn ang="0">
                <a:pos x="182" y="718"/>
              </a:cxn>
              <a:cxn ang="0">
                <a:pos x="86" y="756"/>
              </a:cxn>
              <a:cxn ang="0">
                <a:pos x="44" y="682"/>
              </a:cxn>
              <a:cxn ang="0">
                <a:pos x="124" y="618"/>
              </a:cxn>
              <a:cxn ang="0">
                <a:pos x="102" y="536"/>
              </a:cxn>
              <a:cxn ang="0">
                <a:pos x="0" y="520"/>
              </a:cxn>
              <a:cxn ang="0">
                <a:pos x="0" y="436"/>
              </a:cxn>
              <a:cxn ang="0">
                <a:pos x="102" y="420"/>
              </a:cxn>
              <a:cxn ang="0">
                <a:pos x="124" y="334"/>
              </a:cxn>
              <a:cxn ang="0">
                <a:pos x="42" y="276"/>
              </a:cxn>
              <a:cxn ang="0">
                <a:pos x="178" y="244"/>
              </a:cxn>
              <a:cxn ang="0">
                <a:pos x="208" y="210"/>
              </a:cxn>
              <a:cxn ang="0">
                <a:pos x="242" y="178"/>
              </a:cxn>
              <a:cxn ang="0">
                <a:pos x="274" y="44"/>
              </a:cxn>
              <a:cxn ang="0">
                <a:pos x="338" y="124"/>
              </a:cxn>
              <a:cxn ang="0">
                <a:pos x="400" y="106"/>
              </a:cxn>
              <a:cxn ang="0">
                <a:pos x="426" y="100"/>
              </a:cxn>
              <a:cxn ang="0">
                <a:pos x="520" y="0"/>
              </a:cxn>
            </a:cxnLst>
            <a:rect l="0" t="0" r="r" b="b"/>
            <a:pathLst>
              <a:path w="956" h="956">
                <a:moveTo>
                  <a:pt x="520" y="0"/>
                </a:moveTo>
                <a:lnTo>
                  <a:pt x="520" y="0"/>
                </a:lnTo>
                <a:lnTo>
                  <a:pt x="530" y="100"/>
                </a:lnTo>
                <a:lnTo>
                  <a:pt x="536" y="102"/>
                </a:lnTo>
                <a:lnTo>
                  <a:pt x="536" y="102"/>
                </a:lnTo>
                <a:lnTo>
                  <a:pt x="576" y="110"/>
                </a:lnTo>
                <a:lnTo>
                  <a:pt x="616" y="124"/>
                </a:lnTo>
                <a:lnTo>
                  <a:pt x="622" y="126"/>
                </a:lnTo>
                <a:lnTo>
                  <a:pt x="622" y="126"/>
                </a:lnTo>
                <a:lnTo>
                  <a:pt x="682" y="44"/>
                </a:lnTo>
                <a:lnTo>
                  <a:pt x="682" y="44"/>
                </a:lnTo>
                <a:lnTo>
                  <a:pt x="754" y="86"/>
                </a:lnTo>
                <a:lnTo>
                  <a:pt x="754" y="86"/>
                </a:lnTo>
                <a:lnTo>
                  <a:pt x="712" y="178"/>
                </a:lnTo>
                <a:lnTo>
                  <a:pt x="716" y="182"/>
                </a:lnTo>
                <a:lnTo>
                  <a:pt x="716" y="182"/>
                </a:lnTo>
                <a:lnTo>
                  <a:pt x="748" y="208"/>
                </a:lnTo>
                <a:lnTo>
                  <a:pt x="774" y="240"/>
                </a:lnTo>
                <a:lnTo>
                  <a:pt x="778" y="244"/>
                </a:lnTo>
                <a:lnTo>
                  <a:pt x="778" y="244"/>
                </a:lnTo>
                <a:lnTo>
                  <a:pt x="870" y="202"/>
                </a:lnTo>
                <a:lnTo>
                  <a:pt x="870" y="202"/>
                </a:lnTo>
                <a:lnTo>
                  <a:pt x="912" y="274"/>
                </a:lnTo>
                <a:lnTo>
                  <a:pt x="912" y="274"/>
                </a:lnTo>
                <a:lnTo>
                  <a:pt x="830" y="334"/>
                </a:lnTo>
                <a:lnTo>
                  <a:pt x="832" y="338"/>
                </a:lnTo>
                <a:lnTo>
                  <a:pt x="832" y="338"/>
                </a:lnTo>
                <a:lnTo>
                  <a:pt x="846" y="380"/>
                </a:lnTo>
                <a:lnTo>
                  <a:pt x="852" y="400"/>
                </a:lnTo>
                <a:lnTo>
                  <a:pt x="856" y="420"/>
                </a:lnTo>
                <a:lnTo>
                  <a:pt x="856" y="426"/>
                </a:lnTo>
                <a:lnTo>
                  <a:pt x="856" y="426"/>
                </a:lnTo>
                <a:lnTo>
                  <a:pt x="956" y="436"/>
                </a:lnTo>
                <a:lnTo>
                  <a:pt x="956" y="436"/>
                </a:lnTo>
                <a:lnTo>
                  <a:pt x="956" y="520"/>
                </a:lnTo>
                <a:lnTo>
                  <a:pt x="956" y="520"/>
                </a:lnTo>
                <a:lnTo>
                  <a:pt x="856" y="530"/>
                </a:lnTo>
                <a:lnTo>
                  <a:pt x="856" y="536"/>
                </a:lnTo>
                <a:lnTo>
                  <a:pt x="856" y="536"/>
                </a:lnTo>
                <a:lnTo>
                  <a:pt x="846" y="578"/>
                </a:lnTo>
                <a:lnTo>
                  <a:pt x="834" y="618"/>
                </a:lnTo>
                <a:lnTo>
                  <a:pt x="832" y="622"/>
                </a:lnTo>
                <a:lnTo>
                  <a:pt x="832" y="622"/>
                </a:lnTo>
                <a:lnTo>
                  <a:pt x="914" y="682"/>
                </a:lnTo>
                <a:lnTo>
                  <a:pt x="914" y="682"/>
                </a:lnTo>
                <a:lnTo>
                  <a:pt x="870" y="754"/>
                </a:lnTo>
                <a:lnTo>
                  <a:pt x="870" y="754"/>
                </a:lnTo>
                <a:lnTo>
                  <a:pt x="778" y="712"/>
                </a:lnTo>
                <a:lnTo>
                  <a:pt x="776" y="718"/>
                </a:lnTo>
                <a:lnTo>
                  <a:pt x="776" y="718"/>
                </a:lnTo>
                <a:lnTo>
                  <a:pt x="748" y="748"/>
                </a:lnTo>
                <a:lnTo>
                  <a:pt x="718" y="776"/>
                </a:lnTo>
                <a:lnTo>
                  <a:pt x="714" y="778"/>
                </a:lnTo>
                <a:lnTo>
                  <a:pt x="714" y="778"/>
                </a:lnTo>
                <a:lnTo>
                  <a:pt x="756" y="870"/>
                </a:lnTo>
                <a:lnTo>
                  <a:pt x="756" y="870"/>
                </a:lnTo>
                <a:lnTo>
                  <a:pt x="682" y="914"/>
                </a:lnTo>
                <a:lnTo>
                  <a:pt x="682" y="914"/>
                </a:lnTo>
                <a:lnTo>
                  <a:pt x="622" y="832"/>
                </a:lnTo>
                <a:lnTo>
                  <a:pt x="618" y="834"/>
                </a:lnTo>
                <a:lnTo>
                  <a:pt x="618" y="834"/>
                </a:lnTo>
                <a:lnTo>
                  <a:pt x="598" y="840"/>
                </a:lnTo>
                <a:lnTo>
                  <a:pt x="578" y="846"/>
                </a:lnTo>
                <a:lnTo>
                  <a:pt x="556" y="852"/>
                </a:lnTo>
                <a:lnTo>
                  <a:pt x="536" y="856"/>
                </a:lnTo>
                <a:lnTo>
                  <a:pt x="530" y="856"/>
                </a:lnTo>
                <a:lnTo>
                  <a:pt x="530" y="856"/>
                </a:lnTo>
                <a:lnTo>
                  <a:pt x="520" y="956"/>
                </a:lnTo>
                <a:lnTo>
                  <a:pt x="520" y="956"/>
                </a:lnTo>
                <a:lnTo>
                  <a:pt x="436" y="956"/>
                </a:lnTo>
                <a:lnTo>
                  <a:pt x="436" y="956"/>
                </a:lnTo>
                <a:lnTo>
                  <a:pt x="426" y="856"/>
                </a:lnTo>
                <a:lnTo>
                  <a:pt x="420" y="856"/>
                </a:lnTo>
                <a:lnTo>
                  <a:pt x="420" y="856"/>
                </a:lnTo>
                <a:lnTo>
                  <a:pt x="380" y="846"/>
                </a:lnTo>
                <a:lnTo>
                  <a:pt x="340" y="834"/>
                </a:lnTo>
                <a:lnTo>
                  <a:pt x="334" y="832"/>
                </a:lnTo>
                <a:lnTo>
                  <a:pt x="334" y="832"/>
                </a:lnTo>
                <a:lnTo>
                  <a:pt x="274" y="914"/>
                </a:lnTo>
                <a:lnTo>
                  <a:pt x="274" y="914"/>
                </a:lnTo>
                <a:lnTo>
                  <a:pt x="202" y="872"/>
                </a:lnTo>
                <a:lnTo>
                  <a:pt x="202" y="872"/>
                </a:lnTo>
                <a:lnTo>
                  <a:pt x="244" y="780"/>
                </a:lnTo>
                <a:lnTo>
                  <a:pt x="240" y="776"/>
                </a:lnTo>
                <a:lnTo>
                  <a:pt x="240" y="776"/>
                </a:lnTo>
                <a:lnTo>
                  <a:pt x="208" y="748"/>
                </a:lnTo>
                <a:lnTo>
                  <a:pt x="182" y="718"/>
                </a:lnTo>
                <a:lnTo>
                  <a:pt x="178" y="714"/>
                </a:lnTo>
                <a:lnTo>
                  <a:pt x="178" y="714"/>
                </a:lnTo>
                <a:lnTo>
                  <a:pt x="86" y="756"/>
                </a:lnTo>
                <a:lnTo>
                  <a:pt x="86" y="756"/>
                </a:lnTo>
                <a:lnTo>
                  <a:pt x="44" y="682"/>
                </a:lnTo>
                <a:lnTo>
                  <a:pt x="44" y="682"/>
                </a:lnTo>
                <a:lnTo>
                  <a:pt x="126" y="624"/>
                </a:lnTo>
                <a:lnTo>
                  <a:pt x="124" y="618"/>
                </a:lnTo>
                <a:lnTo>
                  <a:pt x="124" y="618"/>
                </a:lnTo>
                <a:lnTo>
                  <a:pt x="110" y="578"/>
                </a:lnTo>
                <a:lnTo>
                  <a:pt x="104" y="556"/>
                </a:lnTo>
                <a:lnTo>
                  <a:pt x="102" y="536"/>
                </a:lnTo>
                <a:lnTo>
                  <a:pt x="100" y="530"/>
                </a:lnTo>
                <a:lnTo>
                  <a:pt x="100" y="530"/>
                </a:lnTo>
                <a:lnTo>
                  <a:pt x="0" y="520"/>
                </a:lnTo>
                <a:lnTo>
                  <a:pt x="0" y="520"/>
                </a:lnTo>
                <a:lnTo>
                  <a:pt x="0" y="436"/>
                </a:lnTo>
                <a:lnTo>
                  <a:pt x="0" y="436"/>
                </a:lnTo>
                <a:lnTo>
                  <a:pt x="100" y="426"/>
                </a:lnTo>
                <a:lnTo>
                  <a:pt x="102" y="420"/>
                </a:lnTo>
                <a:lnTo>
                  <a:pt x="102" y="420"/>
                </a:lnTo>
                <a:lnTo>
                  <a:pt x="110" y="380"/>
                </a:lnTo>
                <a:lnTo>
                  <a:pt x="122" y="340"/>
                </a:lnTo>
                <a:lnTo>
                  <a:pt x="124" y="334"/>
                </a:lnTo>
                <a:lnTo>
                  <a:pt x="124" y="334"/>
                </a:lnTo>
                <a:lnTo>
                  <a:pt x="42" y="276"/>
                </a:lnTo>
                <a:lnTo>
                  <a:pt x="42" y="276"/>
                </a:lnTo>
                <a:lnTo>
                  <a:pt x="86" y="202"/>
                </a:lnTo>
                <a:lnTo>
                  <a:pt x="86" y="202"/>
                </a:lnTo>
                <a:lnTo>
                  <a:pt x="178" y="244"/>
                </a:lnTo>
                <a:lnTo>
                  <a:pt x="180" y="240"/>
                </a:lnTo>
                <a:lnTo>
                  <a:pt x="180" y="240"/>
                </a:lnTo>
                <a:lnTo>
                  <a:pt x="208" y="210"/>
                </a:lnTo>
                <a:lnTo>
                  <a:pt x="238" y="182"/>
                </a:lnTo>
                <a:lnTo>
                  <a:pt x="242" y="178"/>
                </a:lnTo>
                <a:lnTo>
                  <a:pt x="242" y="178"/>
                </a:lnTo>
                <a:lnTo>
                  <a:pt x="200" y="86"/>
                </a:lnTo>
                <a:lnTo>
                  <a:pt x="200" y="86"/>
                </a:lnTo>
                <a:lnTo>
                  <a:pt x="274" y="44"/>
                </a:lnTo>
                <a:lnTo>
                  <a:pt x="274" y="44"/>
                </a:lnTo>
                <a:lnTo>
                  <a:pt x="334" y="126"/>
                </a:lnTo>
                <a:lnTo>
                  <a:pt x="338" y="124"/>
                </a:lnTo>
                <a:lnTo>
                  <a:pt x="338" y="124"/>
                </a:lnTo>
                <a:lnTo>
                  <a:pt x="378" y="110"/>
                </a:lnTo>
                <a:lnTo>
                  <a:pt x="400" y="106"/>
                </a:lnTo>
                <a:lnTo>
                  <a:pt x="420" y="102"/>
                </a:lnTo>
                <a:lnTo>
                  <a:pt x="426" y="100"/>
                </a:lnTo>
                <a:lnTo>
                  <a:pt x="426" y="100"/>
                </a:lnTo>
                <a:lnTo>
                  <a:pt x="436" y="0"/>
                </a:lnTo>
                <a:lnTo>
                  <a:pt x="436" y="0"/>
                </a:lnTo>
                <a:lnTo>
                  <a:pt x="520" y="0"/>
                </a:lnTo>
                <a:lnTo>
                  <a:pt x="520" y="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9" name="Freeform 29"/>
          <p:cNvSpPr>
            <a:spLocks noChangeAspect="1"/>
          </p:cNvSpPr>
          <p:nvPr userDrawn="1"/>
        </p:nvSpPr>
        <p:spPr bwMode="auto">
          <a:xfrm>
            <a:off x="5225034" y="63225"/>
            <a:ext cx="1302711" cy="1303020"/>
          </a:xfrm>
          <a:custGeom>
            <a:avLst/>
            <a:gdLst/>
            <a:ahLst/>
            <a:cxnLst>
              <a:cxn ang="0">
                <a:pos x="530" y="100"/>
              </a:cxn>
              <a:cxn ang="0">
                <a:pos x="576" y="110"/>
              </a:cxn>
              <a:cxn ang="0">
                <a:pos x="622" y="126"/>
              </a:cxn>
              <a:cxn ang="0">
                <a:pos x="754" y="86"/>
              </a:cxn>
              <a:cxn ang="0">
                <a:pos x="716" y="182"/>
              </a:cxn>
              <a:cxn ang="0">
                <a:pos x="774" y="240"/>
              </a:cxn>
              <a:cxn ang="0">
                <a:pos x="870" y="202"/>
              </a:cxn>
              <a:cxn ang="0">
                <a:pos x="912" y="274"/>
              </a:cxn>
              <a:cxn ang="0">
                <a:pos x="832" y="338"/>
              </a:cxn>
              <a:cxn ang="0">
                <a:pos x="856" y="420"/>
              </a:cxn>
              <a:cxn ang="0">
                <a:pos x="956" y="436"/>
              </a:cxn>
              <a:cxn ang="0">
                <a:pos x="956" y="520"/>
              </a:cxn>
              <a:cxn ang="0">
                <a:pos x="856" y="536"/>
              </a:cxn>
              <a:cxn ang="0">
                <a:pos x="832" y="622"/>
              </a:cxn>
              <a:cxn ang="0">
                <a:pos x="914" y="682"/>
              </a:cxn>
              <a:cxn ang="0">
                <a:pos x="778" y="712"/>
              </a:cxn>
              <a:cxn ang="0">
                <a:pos x="748" y="748"/>
              </a:cxn>
              <a:cxn ang="0">
                <a:pos x="714" y="778"/>
              </a:cxn>
              <a:cxn ang="0">
                <a:pos x="682" y="914"/>
              </a:cxn>
              <a:cxn ang="0">
                <a:pos x="618" y="834"/>
              </a:cxn>
              <a:cxn ang="0">
                <a:pos x="578" y="846"/>
              </a:cxn>
              <a:cxn ang="0">
                <a:pos x="530" y="856"/>
              </a:cxn>
              <a:cxn ang="0">
                <a:pos x="520" y="956"/>
              </a:cxn>
              <a:cxn ang="0">
                <a:pos x="426" y="856"/>
              </a:cxn>
              <a:cxn ang="0">
                <a:pos x="380" y="846"/>
              </a:cxn>
              <a:cxn ang="0">
                <a:pos x="334" y="832"/>
              </a:cxn>
              <a:cxn ang="0">
                <a:pos x="202" y="872"/>
              </a:cxn>
              <a:cxn ang="0">
                <a:pos x="240" y="776"/>
              </a:cxn>
              <a:cxn ang="0">
                <a:pos x="182" y="718"/>
              </a:cxn>
              <a:cxn ang="0">
                <a:pos x="86" y="756"/>
              </a:cxn>
              <a:cxn ang="0">
                <a:pos x="44" y="682"/>
              </a:cxn>
              <a:cxn ang="0">
                <a:pos x="124" y="618"/>
              </a:cxn>
              <a:cxn ang="0">
                <a:pos x="102" y="536"/>
              </a:cxn>
              <a:cxn ang="0">
                <a:pos x="0" y="520"/>
              </a:cxn>
              <a:cxn ang="0">
                <a:pos x="0" y="436"/>
              </a:cxn>
              <a:cxn ang="0">
                <a:pos x="102" y="420"/>
              </a:cxn>
              <a:cxn ang="0">
                <a:pos x="124" y="334"/>
              </a:cxn>
              <a:cxn ang="0">
                <a:pos x="42" y="276"/>
              </a:cxn>
              <a:cxn ang="0">
                <a:pos x="178" y="244"/>
              </a:cxn>
              <a:cxn ang="0">
                <a:pos x="208" y="210"/>
              </a:cxn>
              <a:cxn ang="0">
                <a:pos x="242" y="178"/>
              </a:cxn>
              <a:cxn ang="0">
                <a:pos x="274" y="44"/>
              </a:cxn>
              <a:cxn ang="0">
                <a:pos x="338" y="124"/>
              </a:cxn>
              <a:cxn ang="0">
                <a:pos x="400" y="106"/>
              </a:cxn>
              <a:cxn ang="0">
                <a:pos x="426" y="100"/>
              </a:cxn>
              <a:cxn ang="0">
                <a:pos x="520" y="0"/>
              </a:cxn>
            </a:cxnLst>
            <a:rect l="0" t="0" r="r" b="b"/>
            <a:pathLst>
              <a:path w="956" h="956">
                <a:moveTo>
                  <a:pt x="520" y="0"/>
                </a:moveTo>
                <a:lnTo>
                  <a:pt x="520" y="0"/>
                </a:lnTo>
                <a:lnTo>
                  <a:pt x="530" y="100"/>
                </a:lnTo>
                <a:lnTo>
                  <a:pt x="536" y="102"/>
                </a:lnTo>
                <a:lnTo>
                  <a:pt x="536" y="102"/>
                </a:lnTo>
                <a:lnTo>
                  <a:pt x="576" y="110"/>
                </a:lnTo>
                <a:lnTo>
                  <a:pt x="616" y="124"/>
                </a:lnTo>
                <a:lnTo>
                  <a:pt x="622" y="126"/>
                </a:lnTo>
                <a:lnTo>
                  <a:pt x="622" y="126"/>
                </a:lnTo>
                <a:lnTo>
                  <a:pt x="682" y="44"/>
                </a:lnTo>
                <a:lnTo>
                  <a:pt x="682" y="44"/>
                </a:lnTo>
                <a:lnTo>
                  <a:pt x="754" y="86"/>
                </a:lnTo>
                <a:lnTo>
                  <a:pt x="754" y="86"/>
                </a:lnTo>
                <a:lnTo>
                  <a:pt x="712" y="178"/>
                </a:lnTo>
                <a:lnTo>
                  <a:pt x="716" y="182"/>
                </a:lnTo>
                <a:lnTo>
                  <a:pt x="716" y="182"/>
                </a:lnTo>
                <a:lnTo>
                  <a:pt x="748" y="208"/>
                </a:lnTo>
                <a:lnTo>
                  <a:pt x="774" y="240"/>
                </a:lnTo>
                <a:lnTo>
                  <a:pt x="778" y="244"/>
                </a:lnTo>
                <a:lnTo>
                  <a:pt x="778" y="244"/>
                </a:lnTo>
                <a:lnTo>
                  <a:pt x="870" y="202"/>
                </a:lnTo>
                <a:lnTo>
                  <a:pt x="870" y="202"/>
                </a:lnTo>
                <a:lnTo>
                  <a:pt x="912" y="274"/>
                </a:lnTo>
                <a:lnTo>
                  <a:pt x="912" y="274"/>
                </a:lnTo>
                <a:lnTo>
                  <a:pt x="830" y="334"/>
                </a:lnTo>
                <a:lnTo>
                  <a:pt x="832" y="338"/>
                </a:lnTo>
                <a:lnTo>
                  <a:pt x="832" y="338"/>
                </a:lnTo>
                <a:lnTo>
                  <a:pt x="846" y="380"/>
                </a:lnTo>
                <a:lnTo>
                  <a:pt x="852" y="400"/>
                </a:lnTo>
                <a:lnTo>
                  <a:pt x="856" y="420"/>
                </a:lnTo>
                <a:lnTo>
                  <a:pt x="856" y="426"/>
                </a:lnTo>
                <a:lnTo>
                  <a:pt x="856" y="426"/>
                </a:lnTo>
                <a:lnTo>
                  <a:pt x="956" y="436"/>
                </a:lnTo>
                <a:lnTo>
                  <a:pt x="956" y="436"/>
                </a:lnTo>
                <a:lnTo>
                  <a:pt x="956" y="520"/>
                </a:lnTo>
                <a:lnTo>
                  <a:pt x="956" y="520"/>
                </a:lnTo>
                <a:lnTo>
                  <a:pt x="856" y="530"/>
                </a:lnTo>
                <a:lnTo>
                  <a:pt x="856" y="536"/>
                </a:lnTo>
                <a:lnTo>
                  <a:pt x="856" y="536"/>
                </a:lnTo>
                <a:lnTo>
                  <a:pt x="846" y="578"/>
                </a:lnTo>
                <a:lnTo>
                  <a:pt x="834" y="618"/>
                </a:lnTo>
                <a:lnTo>
                  <a:pt x="832" y="622"/>
                </a:lnTo>
                <a:lnTo>
                  <a:pt x="832" y="622"/>
                </a:lnTo>
                <a:lnTo>
                  <a:pt x="914" y="682"/>
                </a:lnTo>
                <a:lnTo>
                  <a:pt x="914" y="682"/>
                </a:lnTo>
                <a:lnTo>
                  <a:pt x="870" y="754"/>
                </a:lnTo>
                <a:lnTo>
                  <a:pt x="870" y="754"/>
                </a:lnTo>
                <a:lnTo>
                  <a:pt x="778" y="712"/>
                </a:lnTo>
                <a:lnTo>
                  <a:pt x="776" y="718"/>
                </a:lnTo>
                <a:lnTo>
                  <a:pt x="776" y="718"/>
                </a:lnTo>
                <a:lnTo>
                  <a:pt x="748" y="748"/>
                </a:lnTo>
                <a:lnTo>
                  <a:pt x="718" y="776"/>
                </a:lnTo>
                <a:lnTo>
                  <a:pt x="714" y="778"/>
                </a:lnTo>
                <a:lnTo>
                  <a:pt x="714" y="778"/>
                </a:lnTo>
                <a:lnTo>
                  <a:pt x="756" y="870"/>
                </a:lnTo>
                <a:lnTo>
                  <a:pt x="756" y="870"/>
                </a:lnTo>
                <a:lnTo>
                  <a:pt x="682" y="914"/>
                </a:lnTo>
                <a:lnTo>
                  <a:pt x="682" y="914"/>
                </a:lnTo>
                <a:lnTo>
                  <a:pt x="622" y="832"/>
                </a:lnTo>
                <a:lnTo>
                  <a:pt x="618" y="834"/>
                </a:lnTo>
                <a:lnTo>
                  <a:pt x="618" y="834"/>
                </a:lnTo>
                <a:lnTo>
                  <a:pt x="598" y="840"/>
                </a:lnTo>
                <a:lnTo>
                  <a:pt x="578" y="846"/>
                </a:lnTo>
                <a:lnTo>
                  <a:pt x="556" y="852"/>
                </a:lnTo>
                <a:lnTo>
                  <a:pt x="536" y="856"/>
                </a:lnTo>
                <a:lnTo>
                  <a:pt x="530" y="856"/>
                </a:lnTo>
                <a:lnTo>
                  <a:pt x="530" y="856"/>
                </a:lnTo>
                <a:lnTo>
                  <a:pt x="520" y="956"/>
                </a:lnTo>
                <a:lnTo>
                  <a:pt x="520" y="956"/>
                </a:lnTo>
                <a:lnTo>
                  <a:pt x="436" y="956"/>
                </a:lnTo>
                <a:lnTo>
                  <a:pt x="436" y="956"/>
                </a:lnTo>
                <a:lnTo>
                  <a:pt x="426" y="856"/>
                </a:lnTo>
                <a:lnTo>
                  <a:pt x="420" y="856"/>
                </a:lnTo>
                <a:lnTo>
                  <a:pt x="420" y="856"/>
                </a:lnTo>
                <a:lnTo>
                  <a:pt x="380" y="846"/>
                </a:lnTo>
                <a:lnTo>
                  <a:pt x="340" y="834"/>
                </a:lnTo>
                <a:lnTo>
                  <a:pt x="334" y="832"/>
                </a:lnTo>
                <a:lnTo>
                  <a:pt x="334" y="832"/>
                </a:lnTo>
                <a:lnTo>
                  <a:pt x="274" y="914"/>
                </a:lnTo>
                <a:lnTo>
                  <a:pt x="274" y="914"/>
                </a:lnTo>
                <a:lnTo>
                  <a:pt x="202" y="872"/>
                </a:lnTo>
                <a:lnTo>
                  <a:pt x="202" y="872"/>
                </a:lnTo>
                <a:lnTo>
                  <a:pt x="244" y="780"/>
                </a:lnTo>
                <a:lnTo>
                  <a:pt x="240" y="776"/>
                </a:lnTo>
                <a:lnTo>
                  <a:pt x="240" y="776"/>
                </a:lnTo>
                <a:lnTo>
                  <a:pt x="208" y="748"/>
                </a:lnTo>
                <a:lnTo>
                  <a:pt x="182" y="718"/>
                </a:lnTo>
                <a:lnTo>
                  <a:pt x="178" y="714"/>
                </a:lnTo>
                <a:lnTo>
                  <a:pt x="178" y="714"/>
                </a:lnTo>
                <a:lnTo>
                  <a:pt x="86" y="756"/>
                </a:lnTo>
                <a:lnTo>
                  <a:pt x="86" y="756"/>
                </a:lnTo>
                <a:lnTo>
                  <a:pt x="44" y="682"/>
                </a:lnTo>
                <a:lnTo>
                  <a:pt x="44" y="682"/>
                </a:lnTo>
                <a:lnTo>
                  <a:pt x="126" y="624"/>
                </a:lnTo>
                <a:lnTo>
                  <a:pt x="124" y="618"/>
                </a:lnTo>
                <a:lnTo>
                  <a:pt x="124" y="618"/>
                </a:lnTo>
                <a:lnTo>
                  <a:pt x="110" y="578"/>
                </a:lnTo>
                <a:lnTo>
                  <a:pt x="104" y="556"/>
                </a:lnTo>
                <a:lnTo>
                  <a:pt x="102" y="536"/>
                </a:lnTo>
                <a:lnTo>
                  <a:pt x="100" y="530"/>
                </a:lnTo>
                <a:lnTo>
                  <a:pt x="100" y="530"/>
                </a:lnTo>
                <a:lnTo>
                  <a:pt x="0" y="520"/>
                </a:lnTo>
                <a:lnTo>
                  <a:pt x="0" y="520"/>
                </a:lnTo>
                <a:lnTo>
                  <a:pt x="0" y="436"/>
                </a:lnTo>
                <a:lnTo>
                  <a:pt x="0" y="436"/>
                </a:lnTo>
                <a:lnTo>
                  <a:pt x="100" y="426"/>
                </a:lnTo>
                <a:lnTo>
                  <a:pt x="102" y="420"/>
                </a:lnTo>
                <a:lnTo>
                  <a:pt x="102" y="420"/>
                </a:lnTo>
                <a:lnTo>
                  <a:pt x="110" y="380"/>
                </a:lnTo>
                <a:lnTo>
                  <a:pt x="122" y="340"/>
                </a:lnTo>
                <a:lnTo>
                  <a:pt x="124" y="334"/>
                </a:lnTo>
                <a:lnTo>
                  <a:pt x="124" y="334"/>
                </a:lnTo>
                <a:lnTo>
                  <a:pt x="42" y="276"/>
                </a:lnTo>
                <a:lnTo>
                  <a:pt x="42" y="276"/>
                </a:lnTo>
                <a:lnTo>
                  <a:pt x="86" y="202"/>
                </a:lnTo>
                <a:lnTo>
                  <a:pt x="86" y="202"/>
                </a:lnTo>
                <a:lnTo>
                  <a:pt x="178" y="244"/>
                </a:lnTo>
                <a:lnTo>
                  <a:pt x="180" y="240"/>
                </a:lnTo>
                <a:lnTo>
                  <a:pt x="180" y="240"/>
                </a:lnTo>
                <a:lnTo>
                  <a:pt x="208" y="210"/>
                </a:lnTo>
                <a:lnTo>
                  <a:pt x="238" y="182"/>
                </a:lnTo>
                <a:lnTo>
                  <a:pt x="242" y="178"/>
                </a:lnTo>
                <a:lnTo>
                  <a:pt x="242" y="178"/>
                </a:lnTo>
                <a:lnTo>
                  <a:pt x="200" y="86"/>
                </a:lnTo>
                <a:lnTo>
                  <a:pt x="200" y="86"/>
                </a:lnTo>
                <a:lnTo>
                  <a:pt x="274" y="44"/>
                </a:lnTo>
                <a:lnTo>
                  <a:pt x="274" y="44"/>
                </a:lnTo>
                <a:lnTo>
                  <a:pt x="334" y="126"/>
                </a:lnTo>
                <a:lnTo>
                  <a:pt x="338" y="124"/>
                </a:lnTo>
                <a:lnTo>
                  <a:pt x="338" y="124"/>
                </a:lnTo>
                <a:lnTo>
                  <a:pt x="378" y="110"/>
                </a:lnTo>
                <a:lnTo>
                  <a:pt x="400" y="106"/>
                </a:lnTo>
                <a:lnTo>
                  <a:pt x="420" y="102"/>
                </a:lnTo>
                <a:lnTo>
                  <a:pt x="426" y="100"/>
                </a:lnTo>
                <a:lnTo>
                  <a:pt x="426" y="100"/>
                </a:lnTo>
                <a:lnTo>
                  <a:pt x="436" y="0"/>
                </a:lnTo>
                <a:lnTo>
                  <a:pt x="436" y="0"/>
                </a:lnTo>
                <a:lnTo>
                  <a:pt x="520" y="0"/>
                </a:lnTo>
                <a:lnTo>
                  <a:pt x="520" y="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40" name="Freeform 29"/>
          <p:cNvSpPr>
            <a:spLocks noChangeAspect="1"/>
          </p:cNvSpPr>
          <p:nvPr userDrawn="1"/>
        </p:nvSpPr>
        <p:spPr bwMode="auto">
          <a:xfrm rot="1020000">
            <a:off x="6542514" y="63225"/>
            <a:ext cx="1302711" cy="1303020"/>
          </a:xfrm>
          <a:custGeom>
            <a:avLst/>
            <a:gdLst/>
            <a:ahLst/>
            <a:cxnLst>
              <a:cxn ang="0">
                <a:pos x="530" y="100"/>
              </a:cxn>
              <a:cxn ang="0">
                <a:pos x="576" y="110"/>
              </a:cxn>
              <a:cxn ang="0">
                <a:pos x="622" y="126"/>
              </a:cxn>
              <a:cxn ang="0">
                <a:pos x="754" y="86"/>
              </a:cxn>
              <a:cxn ang="0">
                <a:pos x="716" y="182"/>
              </a:cxn>
              <a:cxn ang="0">
                <a:pos x="774" y="240"/>
              </a:cxn>
              <a:cxn ang="0">
                <a:pos x="870" y="202"/>
              </a:cxn>
              <a:cxn ang="0">
                <a:pos x="912" y="274"/>
              </a:cxn>
              <a:cxn ang="0">
                <a:pos x="832" y="338"/>
              </a:cxn>
              <a:cxn ang="0">
                <a:pos x="856" y="420"/>
              </a:cxn>
              <a:cxn ang="0">
                <a:pos x="956" y="436"/>
              </a:cxn>
              <a:cxn ang="0">
                <a:pos x="956" y="520"/>
              </a:cxn>
              <a:cxn ang="0">
                <a:pos x="856" y="536"/>
              </a:cxn>
              <a:cxn ang="0">
                <a:pos x="832" y="622"/>
              </a:cxn>
              <a:cxn ang="0">
                <a:pos x="914" y="682"/>
              </a:cxn>
              <a:cxn ang="0">
                <a:pos x="778" y="712"/>
              </a:cxn>
              <a:cxn ang="0">
                <a:pos x="748" y="748"/>
              </a:cxn>
              <a:cxn ang="0">
                <a:pos x="714" y="778"/>
              </a:cxn>
              <a:cxn ang="0">
                <a:pos x="682" y="914"/>
              </a:cxn>
              <a:cxn ang="0">
                <a:pos x="618" y="834"/>
              </a:cxn>
              <a:cxn ang="0">
                <a:pos x="578" y="846"/>
              </a:cxn>
              <a:cxn ang="0">
                <a:pos x="530" y="856"/>
              </a:cxn>
              <a:cxn ang="0">
                <a:pos x="520" y="956"/>
              </a:cxn>
              <a:cxn ang="0">
                <a:pos x="426" y="856"/>
              </a:cxn>
              <a:cxn ang="0">
                <a:pos x="380" y="846"/>
              </a:cxn>
              <a:cxn ang="0">
                <a:pos x="334" y="832"/>
              </a:cxn>
              <a:cxn ang="0">
                <a:pos x="202" y="872"/>
              </a:cxn>
              <a:cxn ang="0">
                <a:pos x="240" y="776"/>
              </a:cxn>
              <a:cxn ang="0">
                <a:pos x="182" y="718"/>
              </a:cxn>
              <a:cxn ang="0">
                <a:pos x="86" y="756"/>
              </a:cxn>
              <a:cxn ang="0">
                <a:pos x="44" y="682"/>
              </a:cxn>
              <a:cxn ang="0">
                <a:pos x="124" y="618"/>
              </a:cxn>
              <a:cxn ang="0">
                <a:pos x="102" y="536"/>
              </a:cxn>
              <a:cxn ang="0">
                <a:pos x="0" y="520"/>
              </a:cxn>
              <a:cxn ang="0">
                <a:pos x="0" y="436"/>
              </a:cxn>
              <a:cxn ang="0">
                <a:pos x="102" y="420"/>
              </a:cxn>
              <a:cxn ang="0">
                <a:pos x="124" y="334"/>
              </a:cxn>
              <a:cxn ang="0">
                <a:pos x="42" y="276"/>
              </a:cxn>
              <a:cxn ang="0">
                <a:pos x="178" y="244"/>
              </a:cxn>
              <a:cxn ang="0">
                <a:pos x="208" y="210"/>
              </a:cxn>
              <a:cxn ang="0">
                <a:pos x="242" y="178"/>
              </a:cxn>
              <a:cxn ang="0">
                <a:pos x="274" y="44"/>
              </a:cxn>
              <a:cxn ang="0">
                <a:pos x="338" y="124"/>
              </a:cxn>
              <a:cxn ang="0">
                <a:pos x="400" y="106"/>
              </a:cxn>
              <a:cxn ang="0">
                <a:pos x="426" y="100"/>
              </a:cxn>
              <a:cxn ang="0">
                <a:pos x="520" y="0"/>
              </a:cxn>
            </a:cxnLst>
            <a:rect l="0" t="0" r="r" b="b"/>
            <a:pathLst>
              <a:path w="956" h="956">
                <a:moveTo>
                  <a:pt x="520" y="0"/>
                </a:moveTo>
                <a:lnTo>
                  <a:pt x="520" y="0"/>
                </a:lnTo>
                <a:lnTo>
                  <a:pt x="530" y="100"/>
                </a:lnTo>
                <a:lnTo>
                  <a:pt x="536" y="102"/>
                </a:lnTo>
                <a:lnTo>
                  <a:pt x="536" y="102"/>
                </a:lnTo>
                <a:lnTo>
                  <a:pt x="576" y="110"/>
                </a:lnTo>
                <a:lnTo>
                  <a:pt x="616" y="124"/>
                </a:lnTo>
                <a:lnTo>
                  <a:pt x="622" y="126"/>
                </a:lnTo>
                <a:lnTo>
                  <a:pt x="622" y="126"/>
                </a:lnTo>
                <a:lnTo>
                  <a:pt x="682" y="44"/>
                </a:lnTo>
                <a:lnTo>
                  <a:pt x="682" y="44"/>
                </a:lnTo>
                <a:lnTo>
                  <a:pt x="754" y="86"/>
                </a:lnTo>
                <a:lnTo>
                  <a:pt x="754" y="86"/>
                </a:lnTo>
                <a:lnTo>
                  <a:pt x="712" y="178"/>
                </a:lnTo>
                <a:lnTo>
                  <a:pt x="716" y="182"/>
                </a:lnTo>
                <a:lnTo>
                  <a:pt x="716" y="182"/>
                </a:lnTo>
                <a:lnTo>
                  <a:pt x="748" y="208"/>
                </a:lnTo>
                <a:lnTo>
                  <a:pt x="774" y="240"/>
                </a:lnTo>
                <a:lnTo>
                  <a:pt x="778" y="244"/>
                </a:lnTo>
                <a:lnTo>
                  <a:pt x="778" y="244"/>
                </a:lnTo>
                <a:lnTo>
                  <a:pt x="870" y="202"/>
                </a:lnTo>
                <a:lnTo>
                  <a:pt x="870" y="202"/>
                </a:lnTo>
                <a:lnTo>
                  <a:pt x="912" y="274"/>
                </a:lnTo>
                <a:lnTo>
                  <a:pt x="912" y="274"/>
                </a:lnTo>
                <a:lnTo>
                  <a:pt x="830" y="334"/>
                </a:lnTo>
                <a:lnTo>
                  <a:pt x="832" y="338"/>
                </a:lnTo>
                <a:lnTo>
                  <a:pt x="832" y="338"/>
                </a:lnTo>
                <a:lnTo>
                  <a:pt x="846" y="380"/>
                </a:lnTo>
                <a:lnTo>
                  <a:pt x="852" y="400"/>
                </a:lnTo>
                <a:lnTo>
                  <a:pt x="856" y="420"/>
                </a:lnTo>
                <a:lnTo>
                  <a:pt x="856" y="426"/>
                </a:lnTo>
                <a:lnTo>
                  <a:pt x="856" y="426"/>
                </a:lnTo>
                <a:lnTo>
                  <a:pt x="956" y="436"/>
                </a:lnTo>
                <a:lnTo>
                  <a:pt x="956" y="436"/>
                </a:lnTo>
                <a:lnTo>
                  <a:pt x="956" y="520"/>
                </a:lnTo>
                <a:lnTo>
                  <a:pt x="956" y="520"/>
                </a:lnTo>
                <a:lnTo>
                  <a:pt x="856" y="530"/>
                </a:lnTo>
                <a:lnTo>
                  <a:pt x="856" y="536"/>
                </a:lnTo>
                <a:lnTo>
                  <a:pt x="856" y="536"/>
                </a:lnTo>
                <a:lnTo>
                  <a:pt x="846" y="578"/>
                </a:lnTo>
                <a:lnTo>
                  <a:pt x="834" y="618"/>
                </a:lnTo>
                <a:lnTo>
                  <a:pt x="832" y="622"/>
                </a:lnTo>
                <a:lnTo>
                  <a:pt x="832" y="622"/>
                </a:lnTo>
                <a:lnTo>
                  <a:pt x="914" y="682"/>
                </a:lnTo>
                <a:lnTo>
                  <a:pt x="914" y="682"/>
                </a:lnTo>
                <a:lnTo>
                  <a:pt x="870" y="754"/>
                </a:lnTo>
                <a:lnTo>
                  <a:pt x="870" y="754"/>
                </a:lnTo>
                <a:lnTo>
                  <a:pt x="778" y="712"/>
                </a:lnTo>
                <a:lnTo>
                  <a:pt x="776" y="718"/>
                </a:lnTo>
                <a:lnTo>
                  <a:pt x="776" y="718"/>
                </a:lnTo>
                <a:lnTo>
                  <a:pt x="748" y="748"/>
                </a:lnTo>
                <a:lnTo>
                  <a:pt x="718" y="776"/>
                </a:lnTo>
                <a:lnTo>
                  <a:pt x="714" y="778"/>
                </a:lnTo>
                <a:lnTo>
                  <a:pt x="714" y="778"/>
                </a:lnTo>
                <a:lnTo>
                  <a:pt x="756" y="870"/>
                </a:lnTo>
                <a:lnTo>
                  <a:pt x="756" y="870"/>
                </a:lnTo>
                <a:lnTo>
                  <a:pt x="682" y="914"/>
                </a:lnTo>
                <a:lnTo>
                  <a:pt x="682" y="914"/>
                </a:lnTo>
                <a:lnTo>
                  <a:pt x="622" y="832"/>
                </a:lnTo>
                <a:lnTo>
                  <a:pt x="618" y="834"/>
                </a:lnTo>
                <a:lnTo>
                  <a:pt x="618" y="834"/>
                </a:lnTo>
                <a:lnTo>
                  <a:pt x="598" y="840"/>
                </a:lnTo>
                <a:lnTo>
                  <a:pt x="578" y="846"/>
                </a:lnTo>
                <a:lnTo>
                  <a:pt x="556" y="852"/>
                </a:lnTo>
                <a:lnTo>
                  <a:pt x="536" y="856"/>
                </a:lnTo>
                <a:lnTo>
                  <a:pt x="530" y="856"/>
                </a:lnTo>
                <a:lnTo>
                  <a:pt x="530" y="856"/>
                </a:lnTo>
                <a:lnTo>
                  <a:pt x="520" y="956"/>
                </a:lnTo>
                <a:lnTo>
                  <a:pt x="520" y="956"/>
                </a:lnTo>
                <a:lnTo>
                  <a:pt x="436" y="956"/>
                </a:lnTo>
                <a:lnTo>
                  <a:pt x="436" y="956"/>
                </a:lnTo>
                <a:lnTo>
                  <a:pt x="426" y="856"/>
                </a:lnTo>
                <a:lnTo>
                  <a:pt x="420" y="856"/>
                </a:lnTo>
                <a:lnTo>
                  <a:pt x="420" y="856"/>
                </a:lnTo>
                <a:lnTo>
                  <a:pt x="380" y="846"/>
                </a:lnTo>
                <a:lnTo>
                  <a:pt x="340" y="834"/>
                </a:lnTo>
                <a:lnTo>
                  <a:pt x="334" y="832"/>
                </a:lnTo>
                <a:lnTo>
                  <a:pt x="334" y="832"/>
                </a:lnTo>
                <a:lnTo>
                  <a:pt x="274" y="914"/>
                </a:lnTo>
                <a:lnTo>
                  <a:pt x="274" y="914"/>
                </a:lnTo>
                <a:lnTo>
                  <a:pt x="202" y="872"/>
                </a:lnTo>
                <a:lnTo>
                  <a:pt x="202" y="872"/>
                </a:lnTo>
                <a:lnTo>
                  <a:pt x="244" y="780"/>
                </a:lnTo>
                <a:lnTo>
                  <a:pt x="240" y="776"/>
                </a:lnTo>
                <a:lnTo>
                  <a:pt x="240" y="776"/>
                </a:lnTo>
                <a:lnTo>
                  <a:pt x="208" y="748"/>
                </a:lnTo>
                <a:lnTo>
                  <a:pt x="182" y="718"/>
                </a:lnTo>
                <a:lnTo>
                  <a:pt x="178" y="714"/>
                </a:lnTo>
                <a:lnTo>
                  <a:pt x="178" y="714"/>
                </a:lnTo>
                <a:lnTo>
                  <a:pt x="86" y="756"/>
                </a:lnTo>
                <a:lnTo>
                  <a:pt x="86" y="756"/>
                </a:lnTo>
                <a:lnTo>
                  <a:pt x="44" y="682"/>
                </a:lnTo>
                <a:lnTo>
                  <a:pt x="44" y="682"/>
                </a:lnTo>
                <a:lnTo>
                  <a:pt x="126" y="624"/>
                </a:lnTo>
                <a:lnTo>
                  <a:pt x="124" y="618"/>
                </a:lnTo>
                <a:lnTo>
                  <a:pt x="124" y="618"/>
                </a:lnTo>
                <a:lnTo>
                  <a:pt x="110" y="578"/>
                </a:lnTo>
                <a:lnTo>
                  <a:pt x="104" y="556"/>
                </a:lnTo>
                <a:lnTo>
                  <a:pt x="102" y="536"/>
                </a:lnTo>
                <a:lnTo>
                  <a:pt x="100" y="530"/>
                </a:lnTo>
                <a:lnTo>
                  <a:pt x="100" y="530"/>
                </a:lnTo>
                <a:lnTo>
                  <a:pt x="0" y="520"/>
                </a:lnTo>
                <a:lnTo>
                  <a:pt x="0" y="520"/>
                </a:lnTo>
                <a:lnTo>
                  <a:pt x="0" y="436"/>
                </a:lnTo>
                <a:lnTo>
                  <a:pt x="0" y="436"/>
                </a:lnTo>
                <a:lnTo>
                  <a:pt x="100" y="426"/>
                </a:lnTo>
                <a:lnTo>
                  <a:pt x="102" y="420"/>
                </a:lnTo>
                <a:lnTo>
                  <a:pt x="102" y="420"/>
                </a:lnTo>
                <a:lnTo>
                  <a:pt x="110" y="380"/>
                </a:lnTo>
                <a:lnTo>
                  <a:pt x="122" y="340"/>
                </a:lnTo>
                <a:lnTo>
                  <a:pt x="124" y="334"/>
                </a:lnTo>
                <a:lnTo>
                  <a:pt x="124" y="334"/>
                </a:lnTo>
                <a:lnTo>
                  <a:pt x="42" y="276"/>
                </a:lnTo>
                <a:lnTo>
                  <a:pt x="42" y="276"/>
                </a:lnTo>
                <a:lnTo>
                  <a:pt x="86" y="202"/>
                </a:lnTo>
                <a:lnTo>
                  <a:pt x="86" y="202"/>
                </a:lnTo>
                <a:lnTo>
                  <a:pt x="178" y="244"/>
                </a:lnTo>
                <a:lnTo>
                  <a:pt x="180" y="240"/>
                </a:lnTo>
                <a:lnTo>
                  <a:pt x="180" y="240"/>
                </a:lnTo>
                <a:lnTo>
                  <a:pt x="208" y="210"/>
                </a:lnTo>
                <a:lnTo>
                  <a:pt x="238" y="182"/>
                </a:lnTo>
                <a:lnTo>
                  <a:pt x="242" y="178"/>
                </a:lnTo>
                <a:lnTo>
                  <a:pt x="242" y="178"/>
                </a:lnTo>
                <a:lnTo>
                  <a:pt x="200" y="86"/>
                </a:lnTo>
                <a:lnTo>
                  <a:pt x="200" y="86"/>
                </a:lnTo>
                <a:lnTo>
                  <a:pt x="274" y="44"/>
                </a:lnTo>
                <a:lnTo>
                  <a:pt x="274" y="44"/>
                </a:lnTo>
                <a:lnTo>
                  <a:pt x="334" y="126"/>
                </a:lnTo>
                <a:lnTo>
                  <a:pt x="338" y="124"/>
                </a:lnTo>
                <a:lnTo>
                  <a:pt x="338" y="124"/>
                </a:lnTo>
                <a:lnTo>
                  <a:pt x="378" y="110"/>
                </a:lnTo>
                <a:lnTo>
                  <a:pt x="400" y="106"/>
                </a:lnTo>
                <a:lnTo>
                  <a:pt x="420" y="102"/>
                </a:lnTo>
                <a:lnTo>
                  <a:pt x="426" y="100"/>
                </a:lnTo>
                <a:lnTo>
                  <a:pt x="426" y="100"/>
                </a:lnTo>
                <a:lnTo>
                  <a:pt x="436" y="0"/>
                </a:lnTo>
                <a:lnTo>
                  <a:pt x="436" y="0"/>
                </a:lnTo>
                <a:lnTo>
                  <a:pt x="520" y="0"/>
                </a:lnTo>
                <a:lnTo>
                  <a:pt x="520" y="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42" name="Oval 41"/>
          <p:cNvSpPr>
            <a:spLocks noChangeAspect="1"/>
          </p:cNvSpPr>
          <p:nvPr userDrawn="1"/>
        </p:nvSpPr>
        <p:spPr>
          <a:xfrm>
            <a:off x="378466" y="511805"/>
            <a:ext cx="457200" cy="4572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>
            <a:spLocks noChangeAspect="1"/>
          </p:cNvSpPr>
          <p:nvPr userDrawn="1"/>
        </p:nvSpPr>
        <p:spPr>
          <a:xfrm>
            <a:off x="1695846" y="511805"/>
            <a:ext cx="457200" cy="4572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>
            <a:spLocks noChangeAspect="1"/>
          </p:cNvSpPr>
          <p:nvPr userDrawn="1"/>
        </p:nvSpPr>
        <p:spPr>
          <a:xfrm>
            <a:off x="3013226" y="511805"/>
            <a:ext cx="457200" cy="4572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>
            <a:spLocks noChangeAspect="1"/>
          </p:cNvSpPr>
          <p:nvPr userDrawn="1"/>
        </p:nvSpPr>
        <p:spPr>
          <a:xfrm>
            <a:off x="4330606" y="511805"/>
            <a:ext cx="457200" cy="4572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>
            <a:spLocks noChangeAspect="1"/>
          </p:cNvSpPr>
          <p:nvPr userDrawn="1"/>
        </p:nvSpPr>
        <p:spPr>
          <a:xfrm>
            <a:off x="5647986" y="511805"/>
            <a:ext cx="457200" cy="4572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29"/>
          <p:cNvSpPr>
            <a:spLocks noChangeAspect="1"/>
          </p:cNvSpPr>
          <p:nvPr userDrawn="1"/>
        </p:nvSpPr>
        <p:spPr bwMode="auto">
          <a:xfrm>
            <a:off x="7859992" y="63225"/>
            <a:ext cx="1302711" cy="1303020"/>
          </a:xfrm>
          <a:custGeom>
            <a:avLst/>
            <a:gdLst/>
            <a:ahLst/>
            <a:cxnLst>
              <a:cxn ang="0">
                <a:pos x="530" y="100"/>
              </a:cxn>
              <a:cxn ang="0">
                <a:pos x="576" y="110"/>
              </a:cxn>
              <a:cxn ang="0">
                <a:pos x="622" y="126"/>
              </a:cxn>
              <a:cxn ang="0">
                <a:pos x="754" y="86"/>
              </a:cxn>
              <a:cxn ang="0">
                <a:pos x="716" y="182"/>
              </a:cxn>
              <a:cxn ang="0">
                <a:pos x="774" y="240"/>
              </a:cxn>
              <a:cxn ang="0">
                <a:pos x="870" y="202"/>
              </a:cxn>
              <a:cxn ang="0">
                <a:pos x="912" y="274"/>
              </a:cxn>
              <a:cxn ang="0">
                <a:pos x="832" y="338"/>
              </a:cxn>
              <a:cxn ang="0">
                <a:pos x="856" y="420"/>
              </a:cxn>
              <a:cxn ang="0">
                <a:pos x="956" y="436"/>
              </a:cxn>
              <a:cxn ang="0">
                <a:pos x="956" y="520"/>
              </a:cxn>
              <a:cxn ang="0">
                <a:pos x="856" y="536"/>
              </a:cxn>
              <a:cxn ang="0">
                <a:pos x="832" y="622"/>
              </a:cxn>
              <a:cxn ang="0">
                <a:pos x="914" y="682"/>
              </a:cxn>
              <a:cxn ang="0">
                <a:pos x="778" y="712"/>
              </a:cxn>
              <a:cxn ang="0">
                <a:pos x="748" y="748"/>
              </a:cxn>
              <a:cxn ang="0">
                <a:pos x="714" y="778"/>
              </a:cxn>
              <a:cxn ang="0">
                <a:pos x="682" y="914"/>
              </a:cxn>
              <a:cxn ang="0">
                <a:pos x="618" y="834"/>
              </a:cxn>
              <a:cxn ang="0">
                <a:pos x="578" y="846"/>
              </a:cxn>
              <a:cxn ang="0">
                <a:pos x="530" y="856"/>
              </a:cxn>
              <a:cxn ang="0">
                <a:pos x="520" y="956"/>
              </a:cxn>
              <a:cxn ang="0">
                <a:pos x="426" y="856"/>
              </a:cxn>
              <a:cxn ang="0">
                <a:pos x="380" y="846"/>
              </a:cxn>
              <a:cxn ang="0">
                <a:pos x="334" y="832"/>
              </a:cxn>
              <a:cxn ang="0">
                <a:pos x="202" y="872"/>
              </a:cxn>
              <a:cxn ang="0">
                <a:pos x="240" y="776"/>
              </a:cxn>
              <a:cxn ang="0">
                <a:pos x="182" y="718"/>
              </a:cxn>
              <a:cxn ang="0">
                <a:pos x="86" y="756"/>
              </a:cxn>
              <a:cxn ang="0">
                <a:pos x="44" y="682"/>
              </a:cxn>
              <a:cxn ang="0">
                <a:pos x="124" y="618"/>
              </a:cxn>
              <a:cxn ang="0">
                <a:pos x="102" y="536"/>
              </a:cxn>
              <a:cxn ang="0">
                <a:pos x="0" y="520"/>
              </a:cxn>
              <a:cxn ang="0">
                <a:pos x="0" y="436"/>
              </a:cxn>
              <a:cxn ang="0">
                <a:pos x="102" y="420"/>
              </a:cxn>
              <a:cxn ang="0">
                <a:pos x="124" y="334"/>
              </a:cxn>
              <a:cxn ang="0">
                <a:pos x="42" y="276"/>
              </a:cxn>
              <a:cxn ang="0">
                <a:pos x="178" y="244"/>
              </a:cxn>
              <a:cxn ang="0">
                <a:pos x="208" y="210"/>
              </a:cxn>
              <a:cxn ang="0">
                <a:pos x="242" y="178"/>
              </a:cxn>
              <a:cxn ang="0">
                <a:pos x="274" y="44"/>
              </a:cxn>
              <a:cxn ang="0">
                <a:pos x="338" y="124"/>
              </a:cxn>
              <a:cxn ang="0">
                <a:pos x="400" y="106"/>
              </a:cxn>
              <a:cxn ang="0">
                <a:pos x="426" y="100"/>
              </a:cxn>
              <a:cxn ang="0">
                <a:pos x="520" y="0"/>
              </a:cxn>
            </a:cxnLst>
            <a:rect l="0" t="0" r="r" b="b"/>
            <a:pathLst>
              <a:path w="956" h="956">
                <a:moveTo>
                  <a:pt x="520" y="0"/>
                </a:moveTo>
                <a:lnTo>
                  <a:pt x="520" y="0"/>
                </a:lnTo>
                <a:lnTo>
                  <a:pt x="530" y="100"/>
                </a:lnTo>
                <a:lnTo>
                  <a:pt x="536" y="102"/>
                </a:lnTo>
                <a:lnTo>
                  <a:pt x="536" y="102"/>
                </a:lnTo>
                <a:lnTo>
                  <a:pt x="576" y="110"/>
                </a:lnTo>
                <a:lnTo>
                  <a:pt x="616" y="124"/>
                </a:lnTo>
                <a:lnTo>
                  <a:pt x="622" y="126"/>
                </a:lnTo>
                <a:lnTo>
                  <a:pt x="622" y="126"/>
                </a:lnTo>
                <a:lnTo>
                  <a:pt x="682" y="44"/>
                </a:lnTo>
                <a:lnTo>
                  <a:pt x="682" y="44"/>
                </a:lnTo>
                <a:lnTo>
                  <a:pt x="754" y="86"/>
                </a:lnTo>
                <a:lnTo>
                  <a:pt x="754" y="86"/>
                </a:lnTo>
                <a:lnTo>
                  <a:pt x="712" y="178"/>
                </a:lnTo>
                <a:lnTo>
                  <a:pt x="716" y="182"/>
                </a:lnTo>
                <a:lnTo>
                  <a:pt x="716" y="182"/>
                </a:lnTo>
                <a:lnTo>
                  <a:pt x="748" y="208"/>
                </a:lnTo>
                <a:lnTo>
                  <a:pt x="774" y="240"/>
                </a:lnTo>
                <a:lnTo>
                  <a:pt x="778" y="244"/>
                </a:lnTo>
                <a:lnTo>
                  <a:pt x="778" y="244"/>
                </a:lnTo>
                <a:lnTo>
                  <a:pt x="870" y="202"/>
                </a:lnTo>
                <a:lnTo>
                  <a:pt x="870" y="202"/>
                </a:lnTo>
                <a:lnTo>
                  <a:pt x="912" y="274"/>
                </a:lnTo>
                <a:lnTo>
                  <a:pt x="912" y="274"/>
                </a:lnTo>
                <a:lnTo>
                  <a:pt x="830" y="334"/>
                </a:lnTo>
                <a:lnTo>
                  <a:pt x="832" y="338"/>
                </a:lnTo>
                <a:lnTo>
                  <a:pt x="832" y="338"/>
                </a:lnTo>
                <a:lnTo>
                  <a:pt x="846" y="380"/>
                </a:lnTo>
                <a:lnTo>
                  <a:pt x="852" y="400"/>
                </a:lnTo>
                <a:lnTo>
                  <a:pt x="856" y="420"/>
                </a:lnTo>
                <a:lnTo>
                  <a:pt x="856" y="426"/>
                </a:lnTo>
                <a:lnTo>
                  <a:pt x="856" y="426"/>
                </a:lnTo>
                <a:lnTo>
                  <a:pt x="956" y="436"/>
                </a:lnTo>
                <a:lnTo>
                  <a:pt x="956" y="436"/>
                </a:lnTo>
                <a:lnTo>
                  <a:pt x="956" y="520"/>
                </a:lnTo>
                <a:lnTo>
                  <a:pt x="956" y="520"/>
                </a:lnTo>
                <a:lnTo>
                  <a:pt x="856" y="530"/>
                </a:lnTo>
                <a:lnTo>
                  <a:pt x="856" y="536"/>
                </a:lnTo>
                <a:lnTo>
                  <a:pt x="856" y="536"/>
                </a:lnTo>
                <a:lnTo>
                  <a:pt x="846" y="578"/>
                </a:lnTo>
                <a:lnTo>
                  <a:pt x="834" y="618"/>
                </a:lnTo>
                <a:lnTo>
                  <a:pt x="832" y="622"/>
                </a:lnTo>
                <a:lnTo>
                  <a:pt x="832" y="622"/>
                </a:lnTo>
                <a:lnTo>
                  <a:pt x="914" y="682"/>
                </a:lnTo>
                <a:lnTo>
                  <a:pt x="914" y="682"/>
                </a:lnTo>
                <a:lnTo>
                  <a:pt x="870" y="754"/>
                </a:lnTo>
                <a:lnTo>
                  <a:pt x="870" y="754"/>
                </a:lnTo>
                <a:lnTo>
                  <a:pt x="778" y="712"/>
                </a:lnTo>
                <a:lnTo>
                  <a:pt x="776" y="718"/>
                </a:lnTo>
                <a:lnTo>
                  <a:pt x="776" y="718"/>
                </a:lnTo>
                <a:lnTo>
                  <a:pt x="748" y="748"/>
                </a:lnTo>
                <a:lnTo>
                  <a:pt x="718" y="776"/>
                </a:lnTo>
                <a:lnTo>
                  <a:pt x="714" y="778"/>
                </a:lnTo>
                <a:lnTo>
                  <a:pt x="714" y="778"/>
                </a:lnTo>
                <a:lnTo>
                  <a:pt x="756" y="870"/>
                </a:lnTo>
                <a:lnTo>
                  <a:pt x="756" y="870"/>
                </a:lnTo>
                <a:lnTo>
                  <a:pt x="682" y="914"/>
                </a:lnTo>
                <a:lnTo>
                  <a:pt x="682" y="914"/>
                </a:lnTo>
                <a:lnTo>
                  <a:pt x="622" y="832"/>
                </a:lnTo>
                <a:lnTo>
                  <a:pt x="618" y="834"/>
                </a:lnTo>
                <a:lnTo>
                  <a:pt x="618" y="834"/>
                </a:lnTo>
                <a:lnTo>
                  <a:pt x="598" y="840"/>
                </a:lnTo>
                <a:lnTo>
                  <a:pt x="578" y="846"/>
                </a:lnTo>
                <a:lnTo>
                  <a:pt x="556" y="852"/>
                </a:lnTo>
                <a:lnTo>
                  <a:pt x="536" y="856"/>
                </a:lnTo>
                <a:lnTo>
                  <a:pt x="530" y="856"/>
                </a:lnTo>
                <a:lnTo>
                  <a:pt x="530" y="856"/>
                </a:lnTo>
                <a:lnTo>
                  <a:pt x="520" y="956"/>
                </a:lnTo>
                <a:lnTo>
                  <a:pt x="520" y="956"/>
                </a:lnTo>
                <a:lnTo>
                  <a:pt x="436" y="956"/>
                </a:lnTo>
                <a:lnTo>
                  <a:pt x="436" y="956"/>
                </a:lnTo>
                <a:lnTo>
                  <a:pt x="426" y="856"/>
                </a:lnTo>
                <a:lnTo>
                  <a:pt x="420" y="856"/>
                </a:lnTo>
                <a:lnTo>
                  <a:pt x="420" y="856"/>
                </a:lnTo>
                <a:lnTo>
                  <a:pt x="380" y="846"/>
                </a:lnTo>
                <a:lnTo>
                  <a:pt x="340" y="834"/>
                </a:lnTo>
                <a:lnTo>
                  <a:pt x="334" y="832"/>
                </a:lnTo>
                <a:lnTo>
                  <a:pt x="334" y="832"/>
                </a:lnTo>
                <a:lnTo>
                  <a:pt x="274" y="914"/>
                </a:lnTo>
                <a:lnTo>
                  <a:pt x="274" y="914"/>
                </a:lnTo>
                <a:lnTo>
                  <a:pt x="202" y="872"/>
                </a:lnTo>
                <a:lnTo>
                  <a:pt x="202" y="872"/>
                </a:lnTo>
                <a:lnTo>
                  <a:pt x="244" y="780"/>
                </a:lnTo>
                <a:lnTo>
                  <a:pt x="240" y="776"/>
                </a:lnTo>
                <a:lnTo>
                  <a:pt x="240" y="776"/>
                </a:lnTo>
                <a:lnTo>
                  <a:pt x="208" y="748"/>
                </a:lnTo>
                <a:lnTo>
                  <a:pt x="182" y="718"/>
                </a:lnTo>
                <a:lnTo>
                  <a:pt x="178" y="714"/>
                </a:lnTo>
                <a:lnTo>
                  <a:pt x="178" y="714"/>
                </a:lnTo>
                <a:lnTo>
                  <a:pt x="86" y="756"/>
                </a:lnTo>
                <a:lnTo>
                  <a:pt x="86" y="756"/>
                </a:lnTo>
                <a:lnTo>
                  <a:pt x="44" y="682"/>
                </a:lnTo>
                <a:lnTo>
                  <a:pt x="44" y="682"/>
                </a:lnTo>
                <a:lnTo>
                  <a:pt x="126" y="624"/>
                </a:lnTo>
                <a:lnTo>
                  <a:pt x="124" y="618"/>
                </a:lnTo>
                <a:lnTo>
                  <a:pt x="124" y="618"/>
                </a:lnTo>
                <a:lnTo>
                  <a:pt x="110" y="578"/>
                </a:lnTo>
                <a:lnTo>
                  <a:pt x="104" y="556"/>
                </a:lnTo>
                <a:lnTo>
                  <a:pt x="102" y="536"/>
                </a:lnTo>
                <a:lnTo>
                  <a:pt x="100" y="530"/>
                </a:lnTo>
                <a:lnTo>
                  <a:pt x="100" y="530"/>
                </a:lnTo>
                <a:lnTo>
                  <a:pt x="0" y="520"/>
                </a:lnTo>
                <a:lnTo>
                  <a:pt x="0" y="520"/>
                </a:lnTo>
                <a:lnTo>
                  <a:pt x="0" y="436"/>
                </a:lnTo>
                <a:lnTo>
                  <a:pt x="0" y="436"/>
                </a:lnTo>
                <a:lnTo>
                  <a:pt x="100" y="426"/>
                </a:lnTo>
                <a:lnTo>
                  <a:pt x="102" y="420"/>
                </a:lnTo>
                <a:lnTo>
                  <a:pt x="102" y="420"/>
                </a:lnTo>
                <a:lnTo>
                  <a:pt x="110" y="380"/>
                </a:lnTo>
                <a:lnTo>
                  <a:pt x="122" y="340"/>
                </a:lnTo>
                <a:lnTo>
                  <a:pt x="124" y="334"/>
                </a:lnTo>
                <a:lnTo>
                  <a:pt x="124" y="334"/>
                </a:lnTo>
                <a:lnTo>
                  <a:pt x="42" y="276"/>
                </a:lnTo>
                <a:lnTo>
                  <a:pt x="42" y="276"/>
                </a:lnTo>
                <a:lnTo>
                  <a:pt x="86" y="202"/>
                </a:lnTo>
                <a:lnTo>
                  <a:pt x="86" y="202"/>
                </a:lnTo>
                <a:lnTo>
                  <a:pt x="178" y="244"/>
                </a:lnTo>
                <a:lnTo>
                  <a:pt x="180" y="240"/>
                </a:lnTo>
                <a:lnTo>
                  <a:pt x="180" y="240"/>
                </a:lnTo>
                <a:lnTo>
                  <a:pt x="208" y="210"/>
                </a:lnTo>
                <a:lnTo>
                  <a:pt x="238" y="182"/>
                </a:lnTo>
                <a:lnTo>
                  <a:pt x="242" y="178"/>
                </a:lnTo>
                <a:lnTo>
                  <a:pt x="242" y="178"/>
                </a:lnTo>
                <a:lnTo>
                  <a:pt x="200" y="86"/>
                </a:lnTo>
                <a:lnTo>
                  <a:pt x="200" y="86"/>
                </a:lnTo>
                <a:lnTo>
                  <a:pt x="274" y="44"/>
                </a:lnTo>
                <a:lnTo>
                  <a:pt x="274" y="44"/>
                </a:lnTo>
                <a:lnTo>
                  <a:pt x="334" y="126"/>
                </a:lnTo>
                <a:lnTo>
                  <a:pt x="338" y="124"/>
                </a:lnTo>
                <a:lnTo>
                  <a:pt x="338" y="124"/>
                </a:lnTo>
                <a:lnTo>
                  <a:pt x="378" y="110"/>
                </a:lnTo>
                <a:lnTo>
                  <a:pt x="400" y="106"/>
                </a:lnTo>
                <a:lnTo>
                  <a:pt x="420" y="102"/>
                </a:lnTo>
                <a:lnTo>
                  <a:pt x="426" y="100"/>
                </a:lnTo>
                <a:lnTo>
                  <a:pt x="426" y="100"/>
                </a:lnTo>
                <a:lnTo>
                  <a:pt x="436" y="0"/>
                </a:lnTo>
                <a:lnTo>
                  <a:pt x="436" y="0"/>
                </a:lnTo>
                <a:lnTo>
                  <a:pt x="520" y="0"/>
                </a:lnTo>
                <a:lnTo>
                  <a:pt x="520" y="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48" name="Oval 47"/>
          <p:cNvSpPr>
            <a:spLocks noChangeAspect="1"/>
          </p:cNvSpPr>
          <p:nvPr userDrawn="1"/>
        </p:nvSpPr>
        <p:spPr>
          <a:xfrm>
            <a:off x="6965366" y="511805"/>
            <a:ext cx="457200" cy="4572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>
            <a:spLocks noChangeAspect="1"/>
          </p:cNvSpPr>
          <p:nvPr userDrawn="1"/>
        </p:nvSpPr>
        <p:spPr>
          <a:xfrm>
            <a:off x="8282747" y="511805"/>
            <a:ext cx="457200" cy="4572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FCF6-03C3-4749-8970-D089A1667E34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06B4-C4F1-4591-93C3-26D560973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6" dur="8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-21600000">
                                      <p:cBhvr>
                                        <p:cTn id="8" dur="8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0" dur="8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-21600000">
                                      <p:cBhvr>
                                        <p:cTn id="12" dur="8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4" dur="8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-21600000">
                                      <p:cBhvr>
                                        <p:cTn id="16" dur="8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8" dur="8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 autoUpdateAnimBg="0"/>
      <p:bldP spid="36" grpId="0" animBg="1" autoUpdateAnimBg="0"/>
      <p:bldP spid="37" grpId="0" animBg="1" autoUpdateAnimBg="0"/>
      <p:bldP spid="38" grpId="0" animBg="1" autoUpdateAnimBg="0"/>
      <p:bldP spid="39" grpId="0" animBg="1" autoUpdateAnimBg="0"/>
      <p:bldP spid="40" grpId="0" animBg="1" autoUpdateAnimBg="0"/>
      <p:bldP spid="47" grpId="0" animBg="1" autoUpdateAnimBg="0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 userDrawn="1"/>
        </p:nvGrpSpPr>
        <p:grpSpPr>
          <a:xfrm rot="16200000">
            <a:off x="4370475" y="-3669835"/>
            <a:ext cx="403051" cy="9144000"/>
            <a:chOff x="2136527" y="0"/>
            <a:chExt cx="403051" cy="6858000"/>
          </a:xfrm>
        </p:grpSpPr>
        <p:sp>
          <p:nvSpPr>
            <p:cNvPr id="15" name="Rectangle 14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 userDrawn="1"/>
        </p:nvGrpSpPr>
        <p:grpSpPr>
          <a:xfrm rot="16200000">
            <a:off x="4348712" y="1066800"/>
            <a:ext cx="403051" cy="9144000"/>
            <a:chOff x="2136527" y="0"/>
            <a:chExt cx="403051" cy="6858000"/>
          </a:xfrm>
        </p:grpSpPr>
        <p:sp>
          <p:nvSpPr>
            <p:cNvPr id="47" name="Rectangle 46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5" name="Group 34"/>
          <p:cNvGrpSpPr>
            <a:grpSpLocks noChangeAspect="1"/>
          </p:cNvGrpSpPr>
          <p:nvPr userDrawn="1"/>
        </p:nvGrpSpPr>
        <p:grpSpPr>
          <a:xfrm>
            <a:off x="2844176" y="67111"/>
            <a:ext cx="3455648" cy="4856629"/>
            <a:chOff x="2831394" y="42286"/>
            <a:chExt cx="3481206" cy="4892549"/>
          </a:xfrm>
        </p:grpSpPr>
        <p:grpSp>
          <p:nvGrpSpPr>
            <p:cNvPr id="36" name="Group 35"/>
            <p:cNvGrpSpPr/>
            <p:nvPr userDrawn="1"/>
          </p:nvGrpSpPr>
          <p:grpSpPr>
            <a:xfrm>
              <a:off x="2831394" y="42286"/>
              <a:ext cx="3481206" cy="4892549"/>
              <a:chOff x="2831396" y="42286"/>
              <a:chExt cx="3481208" cy="4892551"/>
            </a:xfrm>
          </p:grpSpPr>
          <p:sp>
            <p:nvSpPr>
              <p:cNvPr id="38" name="Trapezoid 37"/>
              <p:cNvSpPr/>
              <p:nvPr userDrawn="1"/>
            </p:nvSpPr>
            <p:spPr>
              <a:xfrm>
                <a:off x="4095945" y="2720535"/>
                <a:ext cx="938474" cy="298471"/>
              </a:xfrm>
              <a:prstGeom prst="trapezoid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 userDrawn="1"/>
            </p:nvSpPr>
            <p:spPr>
              <a:xfrm>
                <a:off x="2831396" y="3019006"/>
                <a:ext cx="3481208" cy="1915831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>
                <a:spLocks noChangeAspect="1"/>
              </p:cNvSpPr>
              <p:nvPr userDrawn="1"/>
            </p:nvSpPr>
            <p:spPr>
              <a:xfrm>
                <a:off x="3240265" y="3244022"/>
                <a:ext cx="2663474" cy="1465800"/>
              </a:xfrm>
              <a:prstGeom prst="rect">
                <a:avLst/>
              </a:prstGeom>
              <a:solidFill>
                <a:srgbClr val="3F372D"/>
              </a:solidFill>
              <a:ln>
                <a:solidFill>
                  <a:schemeClr val="bg1">
                    <a:lumMod val="95000"/>
                    <a:lumOff val="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>
                <a:spLocks/>
              </p:cNvSpPr>
              <p:nvPr userDrawn="1"/>
            </p:nvSpPr>
            <p:spPr>
              <a:xfrm>
                <a:off x="3535926" y="3366173"/>
                <a:ext cx="2072148" cy="1221498"/>
              </a:xfrm>
              <a:prstGeom prst="rect">
                <a:avLst/>
              </a:prstGeom>
              <a:solidFill>
                <a:srgbClr val="3F372D"/>
              </a:solidFill>
              <a:ln>
                <a:solidFill>
                  <a:schemeClr val="bg1">
                    <a:lumMod val="95000"/>
                    <a:lumOff val="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>
                <a:spLocks/>
              </p:cNvSpPr>
              <p:nvPr userDrawn="1"/>
            </p:nvSpPr>
            <p:spPr>
              <a:xfrm>
                <a:off x="3826027" y="3521050"/>
                <a:ext cx="1491946" cy="911744"/>
              </a:xfrm>
              <a:prstGeom prst="rect">
                <a:avLst/>
              </a:prstGeom>
              <a:solidFill>
                <a:srgbClr val="3F372D"/>
              </a:solidFill>
              <a:ln>
                <a:solidFill>
                  <a:schemeClr val="bg1">
                    <a:lumMod val="95000"/>
                    <a:lumOff val="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>
                <a:spLocks noChangeAspect="1"/>
              </p:cNvSpPr>
              <p:nvPr userDrawn="1"/>
            </p:nvSpPr>
            <p:spPr>
              <a:xfrm>
                <a:off x="4273612" y="3678533"/>
                <a:ext cx="596779" cy="596778"/>
              </a:xfrm>
              <a:prstGeom prst="ellipse">
                <a:avLst/>
              </a:prstGeom>
              <a:ln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Donut 43"/>
              <p:cNvSpPr>
                <a:spLocks noChangeAspect="1"/>
              </p:cNvSpPr>
              <p:nvPr userDrawn="1"/>
            </p:nvSpPr>
            <p:spPr>
              <a:xfrm>
                <a:off x="4226814" y="3631735"/>
                <a:ext cx="690372" cy="690372"/>
              </a:xfrm>
              <a:prstGeom prst="donut">
                <a:avLst>
                  <a:gd name="adj" fmla="val 7043"/>
                </a:avLst>
              </a:prstGeom>
              <a:solidFill>
                <a:schemeClr val="accent5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Oval 44"/>
              <p:cNvSpPr>
                <a:spLocks noChangeAspect="1"/>
              </p:cNvSpPr>
              <p:nvPr/>
            </p:nvSpPr>
            <p:spPr>
              <a:xfrm>
                <a:off x="3089151" y="42286"/>
                <a:ext cx="2965952" cy="2860639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shade val="30000"/>
                      <a:satMod val="115000"/>
                    </a:srgbClr>
                  </a:gs>
                  <a:gs pos="50000">
                    <a:srgbClr val="FFFFFF">
                      <a:shade val="67500"/>
                      <a:satMod val="115000"/>
                    </a:srgbClr>
                  </a:gs>
                  <a:gs pos="100000">
                    <a:srgbClr val="FFFFFF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7" name="Oval 36"/>
            <p:cNvSpPr>
              <a:spLocks noChangeAspect="1"/>
            </p:cNvSpPr>
            <p:nvPr/>
          </p:nvSpPr>
          <p:spPr>
            <a:xfrm>
              <a:off x="4120398" y="1020872"/>
              <a:ext cx="903459" cy="90346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glow rad="228600">
                <a:schemeClr val="bg1">
                  <a:lumMod val="75000"/>
                  <a:alpha val="40000"/>
                </a:schemeClr>
              </a:glow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8719188" y="0"/>
            <a:ext cx="403051" cy="6858000"/>
            <a:chOff x="2136527" y="0"/>
            <a:chExt cx="403051" cy="6858000"/>
          </a:xfrm>
        </p:grpSpPr>
        <p:sp>
          <p:nvSpPr>
            <p:cNvPr id="18" name="Rectangle 17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 userDrawn="1"/>
        </p:nvGrpSpPr>
        <p:grpSpPr>
          <a:xfrm>
            <a:off x="14771" y="0"/>
            <a:ext cx="403051" cy="6858000"/>
            <a:chOff x="2136527" y="0"/>
            <a:chExt cx="403051" cy="6858000"/>
          </a:xfrm>
        </p:grpSpPr>
        <p:sp>
          <p:nvSpPr>
            <p:cNvPr id="21" name="Rectangle 20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 userDrawn="1"/>
        </p:nvGrpSpPr>
        <p:grpSpPr>
          <a:xfrm>
            <a:off x="-149464" y="536405"/>
            <a:ext cx="731520" cy="731520"/>
            <a:chOff x="3634650" y="785411"/>
            <a:chExt cx="590550" cy="619125"/>
          </a:xfrm>
        </p:grpSpPr>
        <p:sp>
          <p:nvSpPr>
            <p:cNvPr id="24" name="Oval 23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 userDrawn="1"/>
        </p:nvGrpSpPr>
        <p:grpSpPr>
          <a:xfrm>
            <a:off x="8554953" y="536405"/>
            <a:ext cx="731520" cy="731520"/>
            <a:chOff x="3634650" y="785411"/>
            <a:chExt cx="590550" cy="619125"/>
          </a:xfrm>
        </p:grpSpPr>
        <p:sp>
          <p:nvSpPr>
            <p:cNvPr id="27" name="Oval 26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 userDrawn="1"/>
        </p:nvGrpSpPr>
        <p:grpSpPr>
          <a:xfrm>
            <a:off x="-149464" y="5289105"/>
            <a:ext cx="731520" cy="731520"/>
            <a:chOff x="3634650" y="785411"/>
            <a:chExt cx="590550" cy="619125"/>
          </a:xfrm>
        </p:grpSpPr>
        <p:sp>
          <p:nvSpPr>
            <p:cNvPr id="30" name="Oval 29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 userDrawn="1"/>
        </p:nvGrpSpPr>
        <p:grpSpPr>
          <a:xfrm>
            <a:off x="8554953" y="5289105"/>
            <a:ext cx="731520" cy="731520"/>
            <a:chOff x="3634650" y="785411"/>
            <a:chExt cx="590550" cy="619125"/>
          </a:xfrm>
        </p:grpSpPr>
        <p:sp>
          <p:nvSpPr>
            <p:cNvPr id="33" name="Oval 32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rgbClr val="B29252">
              <a:alpha val="70000"/>
            </a:srgb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FCF6-03C3-4749-8970-D089A1667E34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06B4-C4F1-4591-93C3-26D5609731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chemeClr val="accent5">
              <a:lumMod val="75000"/>
              <a:alpha val="83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softEdge rad="12700"/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b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6">
              <a:lumMod val="75000"/>
              <a:alpha val="83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softEdge rad="1270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l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US" sz="2800" dirty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8" name="Subtitle 2"/>
          <p:cNvSpPr>
            <a:spLocks noGrp="1"/>
          </p:cNvSpPr>
          <p:nvPr>
            <p:ph type="subTitle" idx="13"/>
          </p:nvPr>
        </p:nvSpPr>
        <p:spPr>
          <a:xfrm>
            <a:off x="921071" y="5645229"/>
            <a:ext cx="7315200" cy="455355"/>
          </a:xfrm>
          <a:noFill/>
        </p:spPr>
        <p:txBody>
          <a:bodyPr anchor="ctr">
            <a:normAutofit/>
          </a:bodyPr>
          <a:lstStyle>
            <a:lvl1pPr marL="0" indent="0" algn="l">
              <a:buNone/>
              <a:defRPr sz="2000" b="0" cap="none" spc="0" baseline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99"/>
                                      </p:to>
                                    </p:set>
                                    <p:animEffect filter="image" prLst="opacity: 0.99">
                                      <p:cBhvr rctx="IE"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8709865" y="10928"/>
            <a:ext cx="403051" cy="6858000"/>
            <a:chOff x="2136527" y="0"/>
            <a:chExt cx="403051" cy="6858000"/>
          </a:xfrm>
        </p:grpSpPr>
        <p:sp>
          <p:nvSpPr>
            <p:cNvPr id="10" name="Rectangle 9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5448" y="10928"/>
            <a:ext cx="403051" cy="6858000"/>
            <a:chOff x="2136527" y="0"/>
            <a:chExt cx="403051" cy="6858000"/>
          </a:xfrm>
        </p:grpSpPr>
        <p:sp>
          <p:nvSpPr>
            <p:cNvPr id="13" name="Rectangle 12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 userDrawn="1"/>
        </p:nvGrpSpPr>
        <p:grpSpPr>
          <a:xfrm>
            <a:off x="8545630" y="6137408"/>
            <a:ext cx="731520" cy="731520"/>
            <a:chOff x="3634650" y="785411"/>
            <a:chExt cx="590550" cy="619125"/>
          </a:xfrm>
        </p:grpSpPr>
        <p:sp>
          <p:nvSpPr>
            <p:cNvPr id="19" name="Oval 18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 userDrawn="1"/>
        </p:nvGrpSpPr>
        <p:grpSpPr>
          <a:xfrm>
            <a:off x="-149464" y="6126480"/>
            <a:ext cx="731520" cy="731520"/>
            <a:chOff x="3634650" y="785411"/>
            <a:chExt cx="590550" cy="619125"/>
          </a:xfrm>
        </p:grpSpPr>
        <p:sp>
          <p:nvSpPr>
            <p:cNvPr id="31" name="Oval 30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Rectangle 35"/>
          <p:cNvSpPr/>
          <p:nvPr userDrawn="1"/>
        </p:nvSpPr>
        <p:spPr>
          <a:xfrm>
            <a:off x="2726777" y="2044168"/>
            <a:ext cx="3639845" cy="2743200"/>
          </a:xfrm>
          <a:prstGeom prst="rect">
            <a:avLst/>
          </a:prstGeom>
          <a:solidFill>
            <a:srgbClr val="C4AC7A"/>
          </a:solidFill>
          <a:ln>
            <a:solidFill>
              <a:srgbClr val="966E1D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rapezoid 36"/>
          <p:cNvSpPr/>
          <p:nvPr userDrawn="1"/>
        </p:nvSpPr>
        <p:spPr>
          <a:xfrm rot="5400000">
            <a:off x="769714" y="2880420"/>
            <a:ext cx="2857679" cy="1056443"/>
          </a:xfrm>
          <a:prstGeom prst="trapezoid">
            <a:avLst>
              <a:gd name="adj" fmla="val 5811"/>
            </a:avLst>
          </a:prstGeom>
          <a:solidFill>
            <a:srgbClr val="C4AC7A"/>
          </a:solidFill>
          <a:ln>
            <a:solidFill>
              <a:srgbClr val="966E1D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rapezoid 37"/>
          <p:cNvSpPr/>
          <p:nvPr userDrawn="1"/>
        </p:nvSpPr>
        <p:spPr>
          <a:xfrm rot="5400000">
            <a:off x="-264134" y="3079413"/>
            <a:ext cx="3220868" cy="648066"/>
          </a:xfrm>
          <a:prstGeom prst="trapezoid">
            <a:avLst>
              <a:gd name="adj" fmla="val 27296"/>
            </a:avLst>
          </a:prstGeom>
          <a:solidFill>
            <a:srgbClr val="C4AC7A"/>
          </a:solidFill>
          <a:ln>
            <a:solidFill>
              <a:srgbClr val="966E1D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/>
          <p:cNvGrpSpPr/>
          <p:nvPr userDrawn="1"/>
        </p:nvGrpSpPr>
        <p:grpSpPr>
          <a:xfrm>
            <a:off x="997208" y="5311228"/>
            <a:ext cx="7159109" cy="1331654"/>
            <a:chOff x="997208" y="5009224"/>
            <a:chExt cx="7159109" cy="1331654"/>
          </a:xfrm>
          <a:solidFill>
            <a:schemeClr val="accent5">
              <a:lumMod val="50000"/>
            </a:schemeClr>
          </a:solidFill>
        </p:grpSpPr>
        <p:sp>
          <p:nvSpPr>
            <p:cNvPr id="44" name="Can 43"/>
            <p:cNvSpPr/>
            <p:nvPr/>
          </p:nvSpPr>
          <p:spPr>
            <a:xfrm>
              <a:off x="1097280" y="5009224"/>
              <a:ext cx="6949440" cy="1280160"/>
            </a:xfrm>
            <a:prstGeom prst="can">
              <a:avLst/>
            </a:pr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lowchart: Stored Data 44"/>
            <p:cNvSpPr/>
            <p:nvPr/>
          </p:nvSpPr>
          <p:spPr>
            <a:xfrm rot="16200000">
              <a:off x="3977640" y="2271798"/>
              <a:ext cx="1188720" cy="6949440"/>
            </a:xfrm>
            <a:prstGeom prst="flowChartOnlineStorag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>
                <a:rot lat="0" lon="0" rev="10800000"/>
              </a:lightRig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 useBgFill="1">
          <p:nvSpPr>
            <p:cNvPr id="46" name="Isosceles Triangle 45"/>
            <p:cNvSpPr/>
            <p:nvPr/>
          </p:nvSpPr>
          <p:spPr>
            <a:xfrm rot="2708575">
              <a:off x="8024158" y="5031706"/>
              <a:ext cx="128588" cy="135731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 useBgFill="1">
          <p:nvSpPr>
            <p:cNvPr id="47" name="Isosceles Triangle 46"/>
            <p:cNvSpPr/>
            <p:nvPr/>
          </p:nvSpPr>
          <p:spPr>
            <a:xfrm rot="20030087">
              <a:off x="997208" y="5022549"/>
              <a:ext cx="128588" cy="135731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Can 47"/>
          <p:cNvSpPr/>
          <p:nvPr userDrawn="1"/>
        </p:nvSpPr>
        <p:spPr>
          <a:xfrm>
            <a:off x="4172061" y="3112316"/>
            <a:ext cx="799878" cy="2404250"/>
          </a:xfrm>
          <a:prstGeom prst="can">
            <a:avLst>
              <a:gd name="adj" fmla="val 12121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rapezoid 62"/>
          <p:cNvSpPr/>
          <p:nvPr userDrawn="1"/>
        </p:nvSpPr>
        <p:spPr>
          <a:xfrm rot="16200000" flipH="1">
            <a:off x="5466004" y="2880420"/>
            <a:ext cx="2857679" cy="1056443"/>
          </a:xfrm>
          <a:prstGeom prst="trapezoid">
            <a:avLst>
              <a:gd name="adj" fmla="val 5811"/>
            </a:avLst>
          </a:prstGeom>
          <a:solidFill>
            <a:srgbClr val="C4AC7A"/>
          </a:solidFill>
          <a:ln>
            <a:solidFill>
              <a:srgbClr val="966E1D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lowchart: Punched Tape 22"/>
          <p:cNvSpPr/>
          <p:nvPr userDrawn="1"/>
        </p:nvSpPr>
        <p:spPr>
          <a:xfrm rot="5400000">
            <a:off x="4271981" y="2831056"/>
            <a:ext cx="548640" cy="182880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11 w 10000"/>
              <a:gd name="connsiteY10" fmla="*/ 5286 h 10000"/>
              <a:gd name="connsiteX11" fmla="*/ 0 w 10000"/>
              <a:gd name="connsiteY11" fmla="*/ 1000 h 10000"/>
              <a:gd name="connsiteX0" fmla="*/ 2933 w 12933"/>
              <a:gd name="connsiteY0" fmla="*/ 1000 h 10000"/>
              <a:gd name="connsiteX1" fmla="*/ 5433 w 12933"/>
              <a:gd name="connsiteY1" fmla="*/ 2000 h 10000"/>
              <a:gd name="connsiteX2" fmla="*/ 7933 w 12933"/>
              <a:gd name="connsiteY2" fmla="*/ 1000 h 10000"/>
              <a:gd name="connsiteX3" fmla="*/ 10433 w 12933"/>
              <a:gd name="connsiteY3" fmla="*/ 0 h 10000"/>
              <a:gd name="connsiteX4" fmla="*/ 12933 w 12933"/>
              <a:gd name="connsiteY4" fmla="*/ 1000 h 10000"/>
              <a:gd name="connsiteX5" fmla="*/ 12933 w 12933"/>
              <a:gd name="connsiteY5" fmla="*/ 9000 h 10000"/>
              <a:gd name="connsiteX6" fmla="*/ 10433 w 12933"/>
              <a:gd name="connsiteY6" fmla="*/ 8000 h 10000"/>
              <a:gd name="connsiteX7" fmla="*/ 7933 w 12933"/>
              <a:gd name="connsiteY7" fmla="*/ 9000 h 10000"/>
              <a:gd name="connsiteX8" fmla="*/ 5433 w 12933"/>
              <a:gd name="connsiteY8" fmla="*/ 10000 h 10000"/>
              <a:gd name="connsiteX9" fmla="*/ 2933 w 12933"/>
              <a:gd name="connsiteY9" fmla="*/ 9000 h 10000"/>
              <a:gd name="connsiteX10" fmla="*/ 0 w 12933"/>
              <a:gd name="connsiteY10" fmla="*/ 4924 h 10000"/>
              <a:gd name="connsiteX11" fmla="*/ 2933 w 12933"/>
              <a:gd name="connsiteY11" fmla="*/ 1000 h 10000"/>
              <a:gd name="connsiteX0" fmla="*/ 2933 w 12933"/>
              <a:gd name="connsiteY0" fmla="*/ 1000 h 10000"/>
              <a:gd name="connsiteX1" fmla="*/ 5433 w 12933"/>
              <a:gd name="connsiteY1" fmla="*/ 2000 h 10000"/>
              <a:gd name="connsiteX2" fmla="*/ 7933 w 12933"/>
              <a:gd name="connsiteY2" fmla="*/ 1000 h 10000"/>
              <a:gd name="connsiteX3" fmla="*/ 10433 w 12933"/>
              <a:gd name="connsiteY3" fmla="*/ 0 h 10000"/>
              <a:gd name="connsiteX4" fmla="*/ 12933 w 12933"/>
              <a:gd name="connsiteY4" fmla="*/ 1000 h 10000"/>
              <a:gd name="connsiteX5" fmla="*/ 12933 w 12933"/>
              <a:gd name="connsiteY5" fmla="*/ 9000 h 10000"/>
              <a:gd name="connsiteX6" fmla="*/ 10433 w 12933"/>
              <a:gd name="connsiteY6" fmla="*/ 8000 h 10000"/>
              <a:gd name="connsiteX7" fmla="*/ 7933 w 12933"/>
              <a:gd name="connsiteY7" fmla="*/ 9000 h 10000"/>
              <a:gd name="connsiteX8" fmla="*/ 5433 w 12933"/>
              <a:gd name="connsiteY8" fmla="*/ 10000 h 10000"/>
              <a:gd name="connsiteX9" fmla="*/ 2933 w 12933"/>
              <a:gd name="connsiteY9" fmla="*/ 9000 h 10000"/>
              <a:gd name="connsiteX10" fmla="*/ 0 w 12933"/>
              <a:gd name="connsiteY10" fmla="*/ 4924 h 10000"/>
              <a:gd name="connsiteX11" fmla="*/ 2933 w 12933"/>
              <a:gd name="connsiteY11" fmla="*/ 1000 h 10000"/>
              <a:gd name="connsiteX0" fmla="*/ 2933 w 12933"/>
              <a:gd name="connsiteY0" fmla="*/ 1000 h 10000"/>
              <a:gd name="connsiteX1" fmla="*/ 5433 w 12933"/>
              <a:gd name="connsiteY1" fmla="*/ 2000 h 10000"/>
              <a:gd name="connsiteX2" fmla="*/ 7933 w 12933"/>
              <a:gd name="connsiteY2" fmla="*/ 1000 h 10000"/>
              <a:gd name="connsiteX3" fmla="*/ 10433 w 12933"/>
              <a:gd name="connsiteY3" fmla="*/ 0 h 10000"/>
              <a:gd name="connsiteX4" fmla="*/ 12933 w 12933"/>
              <a:gd name="connsiteY4" fmla="*/ 1000 h 10000"/>
              <a:gd name="connsiteX5" fmla="*/ 12933 w 12933"/>
              <a:gd name="connsiteY5" fmla="*/ 9000 h 10000"/>
              <a:gd name="connsiteX6" fmla="*/ 10433 w 12933"/>
              <a:gd name="connsiteY6" fmla="*/ 8000 h 10000"/>
              <a:gd name="connsiteX7" fmla="*/ 7933 w 12933"/>
              <a:gd name="connsiteY7" fmla="*/ 9000 h 10000"/>
              <a:gd name="connsiteX8" fmla="*/ 5433 w 12933"/>
              <a:gd name="connsiteY8" fmla="*/ 10000 h 10000"/>
              <a:gd name="connsiteX9" fmla="*/ 2606 w 12933"/>
              <a:gd name="connsiteY9" fmla="*/ 7840 h 10000"/>
              <a:gd name="connsiteX10" fmla="*/ 0 w 12933"/>
              <a:gd name="connsiteY10" fmla="*/ 4924 h 10000"/>
              <a:gd name="connsiteX11" fmla="*/ 2933 w 12933"/>
              <a:gd name="connsiteY11" fmla="*/ 1000 h 10000"/>
              <a:gd name="connsiteX0" fmla="*/ 2933 w 12933"/>
              <a:gd name="connsiteY0" fmla="*/ 1000 h 9203"/>
              <a:gd name="connsiteX1" fmla="*/ 5433 w 12933"/>
              <a:gd name="connsiteY1" fmla="*/ 2000 h 9203"/>
              <a:gd name="connsiteX2" fmla="*/ 7933 w 12933"/>
              <a:gd name="connsiteY2" fmla="*/ 1000 h 9203"/>
              <a:gd name="connsiteX3" fmla="*/ 10433 w 12933"/>
              <a:gd name="connsiteY3" fmla="*/ 0 h 9203"/>
              <a:gd name="connsiteX4" fmla="*/ 12933 w 12933"/>
              <a:gd name="connsiteY4" fmla="*/ 1000 h 9203"/>
              <a:gd name="connsiteX5" fmla="*/ 12933 w 12933"/>
              <a:gd name="connsiteY5" fmla="*/ 9000 h 9203"/>
              <a:gd name="connsiteX6" fmla="*/ 10433 w 12933"/>
              <a:gd name="connsiteY6" fmla="*/ 8000 h 9203"/>
              <a:gd name="connsiteX7" fmla="*/ 7933 w 12933"/>
              <a:gd name="connsiteY7" fmla="*/ 9000 h 9203"/>
              <a:gd name="connsiteX8" fmla="*/ 5629 w 12933"/>
              <a:gd name="connsiteY8" fmla="*/ 9203 h 9203"/>
              <a:gd name="connsiteX9" fmla="*/ 2606 w 12933"/>
              <a:gd name="connsiteY9" fmla="*/ 7840 h 9203"/>
              <a:gd name="connsiteX10" fmla="*/ 0 w 12933"/>
              <a:gd name="connsiteY10" fmla="*/ 4924 h 9203"/>
              <a:gd name="connsiteX11" fmla="*/ 2933 w 12933"/>
              <a:gd name="connsiteY11" fmla="*/ 1000 h 9203"/>
              <a:gd name="connsiteX0" fmla="*/ 2268 w 10000"/>
              <a:gd name="connsiteY0" fmla="*/ 1087 h 10000"/>
              <a:gd name="connsiteX1" fmla="*/ 4201 w 10000"/>
              <a:gd name="connsiteY1" fmla="*/ 2173 h 10000"/>
              <a:gd name="connsiteX2" fmla="*/ 6134 w 10000"/>
              <a:gd name="connsiteY2" fmla="*/ 1087 h 10000"/>
              <a:gd name="connsiteX3" fmla="*/ 8067 w 10000"/>
              <a:gd name="connsiteY3" fmla="*/ 0 h 10000"/>
              <a:gd name="connsiteX4" fmla="*/ 10000 w 10000"/>
              <a:gd name="connsiteY4" fmla="*/ 1087 h 10000"/>
              <a:gd name="connsiteX5" fmla="*/ 10000 w 10000"/>
              <a:gd name="connsiteY5" fmla="*/ 9779 h 10000"/>
              <a:gd name="connsiteX6" fmla="*/ 8067 w 10000"/>
              <a:gd name="connsiteY6" fmla="*/ 8693 h 10000"/>
              <a:gd name="connsiteX7" fmla="*/ 6336 w 10000"/>
              <a:gd name="connsiteY7" fmla="*/ 8204 h 10000"/>
              <a:gd name="connsiteX8" fmla="*/ 4352 w 10000"/>
              <a:gd name="connsiteY8" fmla="*/ 10000 h 10000"/>
              <a:gd name="connsiteX9" fmla="*/ 2015 w 10000"/>
              <a:gd name="connsiteY9" fmla="*/ 8519 h 10000"/>
              <a:gd name="connsiteX10" fmla="*/ 0 w 10000"/>
              <a:gd name="connsiteY10" fmla="*/ 5350 h 10000"/>
              <a:gd name="connsiteX11" fmla="*/ 2268 w 10000"/>
              <a:gd name="connsiteY11" fmla="*/ 1087 h 10000"/>
              <a:gd name="connsiteX0" fmla="*/ 2268 w 10000"/>
              <a:gd name="connsiteY0" fmla="*/ 1087 h 10000"/>
              <a:gd name="connsiteX1" fmla="*/ 4201 w 10000"/>
              <a:gd name="connsiteY1" fmla="*/ 2173 h 10000"/>
              <a:gd name="connsiteX2" fmla="*/ 6134 w 10000"/>
              <a:gd name="connsiteY2" fmla="*/ 1087 h 10000"/>
              <a:gd name="connsiteX3" fmla="*/ 8067 w 10000"/>
              <a:gd name="connsiteY3" fmla="*/ 0 h 10000"/>
              <a:gd name="connsiteX4" fmla="*/ 10000 w 10000"/>
              <a:gd name="connsiteY4" fmla="*/ 1087 h 10000"/>
              <a:gd name="connsiteX5" fmla="*/ 10000 w 10000"/>
              <a:gd name="connsiteY5" fmla="*/ 9779 h 10000"/>
              <a:gd name="connsiteX6" fmla="*/ 8269 w 10000"/>
              <a:gd name="connsiteY6" fmla="*/ 7590 h 10000"/>
              <a:gd name="connsiteX7" fmla="*/ 6336 w 10000"/>
              <a:gd name="connsiteY7" fmla="*/ 8204 h 10000"/>
              <a:gd name="connsiteX8" fmla="*/ 4352 w 10000"/>
              <a:gd name="connsiteY8" fmla="*/ 10000 h 10000"/>
              <a:gd name="connsiteX9" fmla="*/ 2015 w 10000"/>
              <a:gd name="connsiteY9" fmla="*/ 8519 h 10000"/>
              <a:gd name="connsiteX10" fmla="*/ 0 w 10000"/>
              <a:gd name="connsiteY10" fmla="*/ 5350 h 10000"/>
              <a:gd name="connsiteX11" fmla="*/ 2268 w 10000"/>
              <a:gd name="connsiteY11" fmla="*/ 1087 h 10000"/>
              <a:gd name="connsiteX0" fmla="*/ 2268 w 10000"/>
              <a:gd name="connsiteY0" fmla="*/ 1087 h 10000"/>
              <a:gd name="connsiteX1" fmla="*/ 4201 w 10000"/>
              <a:gd name="connsiteY1" fmla="*/ 2173 h 10000"/>
              <a:gd name="connsiteX2" fmla="*/ 6134 w 10000"/>
              <a:gd name="connsiteY2" fmla="*/ 1087 h 10000"/>
              <a:gd name="connsiteX3" fmla="*/ 8067 w 10000"/>
              <a:gd name="connsiteY3" fmla="*/ 0 h 10000"/>
              <a:gd name="connsiteX4" fmla="*/ 10000 w 10000"/>
              <a:gd name="connsiteY4" fmla="*/ 1087 h 10000"/>
              <a:gd name="connsiteX5" fmla="*/ 8269 w 10000"/>
              <a:gd name="connsiteY5" fmla="*/ 7590 h 10000"/>
              <a:gd name="connsiteX6" fmla="*/ 6336 w 10000"/>
              <a:gd name="connsiteY6" fmla="*/ 8204 h 10000"/>
              <a:gd name="connsiteX7" fmla="*/ 4352 w 10000"/>
              <a:gd name="connsiteY7" fmla="*/ 10000 h 10000"/>
              <a:gd name="connsiteX8" fmla="*/ 2015 w 10000"/>
              <a:gd name="connsiteY8" fmla="*/ 8519 h 10000"/>
              <a:gd name="connsiteX9" fmla="*/ 0 w 10000"/>
              <a:gd name="connsiteY9" fmla="*/ 5350 h 10000"/>
              <a:gd name="connsiteX10" fmla="*/ 2268 w 10000"/>
              <a:gd name="connsiteY10" fmla="*/ 1087 h 10000"/>
              <a:gd name="connsiteX0" fmla="*/ 2268 w 11214"/>
              <a:gd name="connsiteY0" fmla="*/ 1253 h 10166"/>
              <a:gd name="connsiteX1" fmla="*/ 4201 w 11214"/>
              <a:gd name="connsiteY1" fmla="*/ 2339 h 10166"/>
              <a:gd name="connsiteX2" fmla="*/ 6134 w 11214"/>
              <a:gd name="connsiteY2" fmla="*/ 1253 h 10166"/>
              <a:gd name="connsiteX3" fmla="*/ 8067 w 11214"/>
              <a:gd name="connsiteY3" fmla="*/ 166 h 10166"/>
              <a:gd name="connsiteX4" fmla="*/ 11214 w 11214"/>
              <a:gd name="connsiteY4" fmla="*/ 4719 h 10166"/>
              <a:gd name="connsiteX5" fmla="*/ 8269 w 11214"/>
              <a:gd name="connsiteY5" fmla="*/ 7756 h 10166"/>
              <a:gd name="connsiteX6" fmla="*/ 6336 w 11214"/>
              <a:gd name="connsiteY6" fmla="*/ 8370 h 10166"/>
              <a:gd name="connsiteX7" fmla="*/ 4352 w 11214"/>
              <a:gd name="connsiteY7" fmla="*/ 10166 h 10166"/>
              <a:gd name="connsiteX8" fmla="*/ 2015 w 11214"/>
              <a:gd name="connsiteY8" fmla="*/ 8685 h 10166"/>
              <a:gd name="connsiteX9" fmla="*/ 0 w 11214"/>
              <a:gd name="connsiteY9" fmla="*/ 5516 h 10166"/>
              <a:gd name="connsiteX10" fmla="*/ 2268 w 11214"/>
              <a:gd name="connsiteY10" fmla="*/ 1253 h 10166"/>
              <a:gd name="connsiteX0" fmla="*/ 2268 w 11214"/>
              <a:gd name="connsiteY0" fmla="*/ 73 h 8986"/>
              <a:gd name="connsiteX1" fmla="*/ 4201 w 11214"/>
              <a:gd name="connsiteY1" fmla="*/ 1159 h 8986"/>
              <a:gd name="connsiteX2" fmla="*/ 6134 w 11214"/>
              <a:gd name="connsiteY2" fmla="*/ 73 h 8986"/>
              <a:gd name="connsiteX3" fmla="*/ 8118 w 11214"/>
              <a:gd name="connsiteY3" fmla="*/ 483 h 8986"/>
              <a:gd name="connsiteX4" fmla="*/ 11214 w 11214"/>
              <a:gd name="connsiteY4" fmla="*/ 3539 h 8986"/>
              <a:gd name="connsiteX5" fmla="*/ 8269 w 11214"/>
              <a:gd name="connsiteY5" fmla="*/ 6576 h 8986"/>
              <a:gd name="connsiteX6" fmla="*/ 6336 w 11214"/>
              <a:gd name="connsiteY6" fmla="*/ 7190 h 8986"/>
              <a:gd name="connsiteX7" fmla="*/ 4352 w 11214"/>
              <a:gd name="connsiteY7" fmla="*/ 8986 h 8986"/>
              <a:gd name="connsiteX8" fmla="*/ 2015 w 11214"/>
              <a:gd name="connsiteY8" fmla="*/ 7505 h 8986"/>
              <a:gd name="connsiteX9" fmla="*/ 0 w 11214"/>
              <a:gd name="connsiteY9" fmla="*/ 4336 h 8986"/>
              <a:gd name="connsiteX10" fmla="*/ 2268 w 11214"/>
              <a:gd name="connsiteY10" fmla="*/ 73 h 8986"/>
              <a:gd name="connsiteX0" fmla="*/ 2022 w 10000"/>
              <a:gd name="connsiteY0" fmla="*/ 199 h 10118"/>
              <a:gd name="connsiteX1" fmla="*/ 3746 w 10000"/>
              <a:gd name="connsiteY1" fmla="*/ 1408 h 10118"/>
              <a:gd name="connsiteX2" fmla="*/ 4376 w 10000"/>
              <a:gd name="connsiteY2" fmla="*/ 3015 h 10118"/>
              <a:gd name="connsiteX3" fmla="*/ 5470 w 10000"/>
              <a:gd name="connsiteY3" fmla="*/ 199 h 10118"/>
              <a:gd name="connsiteX4" fmla="*/ 7239 w 10000"/>
              <a:gd name="connsiteY4" fmla="*/ 656 h 10118"/>
              <a:gd name="connsiteX5" fmla="*/ 10000 w 10000"/>
              <a:gd name="connsiteY5" fmla="*/ 4056 h 10118"/>
              <a:gd name="connsiteX6" fmla="*/ 7374 w 10000"/>
              <a:gd name="connsiteY6" fmla="*/ 7436 h 10118"/>
              <a:gd name="connsiteX7" fmla="*/ 5650 w 10000"/>
              <a:gd name="connsiteY7" fmla="*/ 8119 h 10118"/>
              <a:gd name="connsiteX8" fmla="*/ 3881 w 10000"/>
              <a:gd name="connsiteY8" fmla="*/ 10118 h 10118"/>
              <a:gd name="connsiteX9" fmla="*/ 1797 w 10000"/>
              <a:gd name="connsiteY9" fmla="*/ 8470 h 10118"/>
              <a:gd name="connsiteX10" fmla="*/ 0 w 10000"/>
              <a:gd name="connsiteY10" fmla="*/ 4943 h 10118"/>
              <a:gd name="connsiteX11" fmla="*/ 2022 w 10000"/>
              <a:gd name="connsiteY11" fmla="*/ 199 h 10118"/>
              <a:gd name="connsiteX0" fmla="*/ 2022 w 10000"/>
              <a:gd name="connsiteY0" fmla="*/ 199 h 10118"/>
              <a:gd name="connsiteX1" fmla="*/ 3160 w 10000"/>
              <a:gd name="connsiteY1" fmla="*/ 2723 h 10118"/>
              <a:gd name="connsiteX2" fmla="*/ 4376 w 10000"/>
              <a:gd name="connsiteY2" fmla="*/ 3015 h 10118"/>
              <a:gd name="connsiteX3" fmla="*/ 5470 w 10000"/>
              <a:gd name="connsiteY3" fmla="*/ 199 h 10118"/>
              <a:gd name="connsiteX4" fmla="*/ 7239 w 10000"/>
              <a:gd name="connsiteY4" fmla="*/ 656 h 10118"/>
              <a:gd name="connsiteX5" fmla="*/ 10000 w 10000"/>
              <a:gd name="connsiteY5" fmla="*/ 4056 h 10118"/>
              <a:gd name="connsiteX6" fmla="*/ 7374 w 10000"/>
              <a:gd name="connsiteY6" fmla="*/ 7436 h 10118"/>
              <a:gd name="connsiteX7" fmla="*/ 5650 w 10000"/>
              <a:gd name="connsiteY7" fmla="*/ 8119 h 10118"/>
              <a:gd name="connsiteX8" fmla="*/ 3881 w 10000"/>
              <a:gd name="connsiteY8" fmla="*/ 10118 h 10118"/>
              <a:gd name="connsiteX9" fmla="*/ 1797 w 10000"/>
              <a:gd name="connsiteY9" fmla="*/ 8470 h 10118"/>
              <a:gd name="connsiteX10" fmla="*/ 0 w 10000"/>
              <a:gd name="connsiteY10" fmla="*/ 4943 h 10118"/>
              <a:gd name="connsiteX11" fmla="*/ 2022 w 10000"/>
              <a:gd name="connsiteY11" fmla="*/ 199 h 10118"/>
              <a:gd name="connsiteX0" fmla="*/ 1977 w 10000"/>
              <a:gd name="connsiteY0" fmla="*/ 2829 h 10118"/>
              <a:gd name="connsiteX1" fmla="*/ 3160 w 10000"/>
              <a:gd name="connsiteY1" fmla="*/ 2723 h 10118"/>
              <a:gd name="connsiteX2" fmla="*/ 4376 w 10000"/>
              <a:gd name="connsiteY2" fmla="*/ 3015 h 10118"/>
              <a:gd name="connsiteX3" fmla="*/ 5470 w 10000"/>
              <a:gd name="connsiteY3" fmla="*/ 199 h 10118"/>
              <a:gd name="connsiteX4" fmla="*/ 7239 w 10000"/>
              <a:gd name="connsiteY4" fmla="*/ 656 h 10118"/>
              <a:gd name="connsiteX5" fmla="*/ 10000 w 10000"/>
              <a:gd name="connsiteY5" fmla="*/ 4056 h 10118"/>
              <a:gd name="connsiteX6" fmla="*/ 7374 w 10000"/>
              <a:gd name="connsiteY6" fmla="*/ 7436 h 10118"/>
              <a:gd name="connsiteX7" fmla="*/ 5650 w 10000"/>
              <a:gd name="connsiteY7" fmla="*/ 8119 h 10118"/>
              <a:gd name="connsiteX8" fmla="*/ 3881 w 10000"/>
              <a:gd name="connsiteY8" fmla="*/ 10118 h 10118"/>
              <a:gd name="connsiteX9" fmla="*/ 1797 w 10000"/>
              <a:gd name="connsiteY9" fmla="*/ 8470 h 10118"/>
              <a:gd name="connsiteX10" fmla="*/ 0 w 10000"/>
              <a:gd name="connsiteY10" fmla="*/ 4943 h 10118"/>
              <a:gd name="connsiteX11" fmla="*/ 1977 w 10000"/>
              <a:gd name="connsiteY11" fmla="*/ 2829 h 10118"/>
              <a:gd name="connsiteX0" fmla="*/ 1977 w 10000"/>
              <a:gd name="connsiteY0" fmla="*/ 2829 h 10118"/>
              <a:gd name="connsiteX1" fmla="*/ 3160 w 10000"/>
              <a:gd name="connsiteY1" fmla="*/ 2723 h 10118"/>
              <a:gd name="connsiteX2" fmla="*/ 4376 w 10000"/>
              <a:gd name="connsiteY2" fmla="*/ 3015 h 10118"/>
              <a:gd name="connsiteX3" fmla="*/ 5470 w 10000"/>
              <a:gd name="connsiteY3" fmla="*/ 199 h 10118"/>
              <a:gd name="connsiteX4" fmla="*/ 7239 w 10000"/>
              <a:gd name="connsiteY4" fmla="*/ 656 h 10118"/>
              <a:gd name="connsiteX5" fmla="*/ 10000 w 10000"/>
              <a:gd name="connsiteY5" fmla="*/ 4056 h 10118"/>
              <a:gd name="connsiteX6" fmla="*/ 7374 w 10000"/>
              <a:gd name="connsiteY6" fmla="*/ 7436 h 10118"/>
              <a:gd name="connsiteX7" fmla="*/ 5650 w 10000"/>
              <a:gd name="connsiteY7" fmla="*/ 8119 h 10118"/>
              <a:gd name="connsiteX8" fmla="*/ 3881 w 10000"/>
              <a:gd name="connsiteY8" fmla="*/ 10118 h 10118"/>
              <a:gd name="connsiteX9" fmla="*/ 1797 w 10000"/>
              <a:gd name="connsiteY9" fmla="*/ 8470 h 10118"/>
              <a:gd name="connsiteX10" fmla="*/ 0 w 10000"/>
              <a:gd name="connsiteY10" fmla="*/ 4943 h 10118"/>
              <a:gd name="connsiteX11" fmla="*/ 1977 w 10000"/>
              <a:gd name="connsiteY11" fmla="*/ 2829 h 10118"/>
              <a:gd name="connsiteX0" fmla="*/ 1977 w 10000"/>
              <a:gd name="connsiteY0" fmla="*/ 2829 h 10118"/>
              <a:gd name="connsiteX1" fmla="*/ 3160 w 10000"/>
              <a:gd name="connsiteY1" fmla="*/ 2723 h 10118"/>
              <a:gd name="connsiteX2" fmla="*/ 4376 w 10000"/>
              <a:gd name="connsiteY2" fmla="*/ 3015 h 10118"/>
              <a:gd name="connsiteX3" fmla="*/ 5470 w 10000"/>
              <a:gd name="connsiteY3" fmla="*/ 199 h 10118"/>
              <a:gd name="connsiteX4" fmla="*/ 7239 w 10000"/>
              <a:gd name="connsiteY4" fmla="*/ 656 h 10118"/>
              <a:gd name="connsiteX5" fmla="*/ 10000 w 10000"/>
              <a:gd name="connsiteY5" fmla="*/ 4056 h 10118"/>
              <a:gd name="connsiteX6" fmla="*/ 7374 w 10000"/>
              <a:gd name="connsiteY6" fmla="*/ 7436 h 10118"/>
              <a:gd name="connsiteX7" fmla="*/ 5650 w 10000"/>
              <a:gd name="connsiteY7" fmla="*/ 8119 h 10118"/>
              <a:gd name="connsiteX8" fmla="*/ 3881 w 10000"/>
              <a:gd name="connsiteY8" fmla="*/ 10118 h 10118"/>
              <a:gd name="connsiteX9" fmla="*/ 1797 w 10000"/>
              <a:gd name="connsiteY9" fmla="*/ 8470 h 10118"/>
              <a:gd name="connsiteX10" fmla="*/ 0 w 10000"/>
              <a:gd name="connsiteY10" fmla="*/ 4943 h 10118"/>
              <a:gd name="connsiteX11" fmla="*/ 1977 w 10000"/>
              <a:gd name="connsiteY11" fmla="*/ 2829 h 10118"/>
              <a:gd name="connsiteX0" fmla="*/ 0 w 10000"/>
              <a:gd name="connsiteY0" fmla="*/ 4943 h 10118"/>
              <a:gd name="connsiteX1" fmla="*/ 3160 w 10000"/>
              <a:gd name="connsiteY1" fmla="*/ 2723 h 10118"/>
              <a:gd name="connsiteX2" fmla="*/ 4376 w 10000"/>
              <a:gd name="connsiteY2" fmla="*/ 3015 h 10118"/>
              <a:gd name="connsiteX3" fmla="*/ 5470 w 10000"/>
              <a:gd name="connsiteY3" fmla="*/ 199 h 10118"/>
              <a:gd name="connsiteX4" fmla="*/ 7239 w 10000"/>
              <a:gd name="connsiteY4" fmla="*/ 656 h 10118"/>
              <a:gd name="connsiteX5" fmla="*/ 10000 w 10000"/>
              <a:gd name="connsiteY5" fmla="*/ 4056 h 10118"/>
              <a:gd name="connsiteX6" fmla="*/ 7374 w 10000"/>
              <a:gd name="connsiteY6" fmla="*/ 7436 h 10118"/>
              <a:gd name="connsiteX7" fmla="*/ 5650 w 10000"/>
              <a:gd name="connsiteY7" fmla="*/ 8119 h 10118"/>
              <a:gd name="connsiteX8" fmla="*/ 3881 w 10000"/>
              <a:gd name="connsiteY8" fmla="*/ 10118 h 10118"/>
              <a:gd name="connsiteX9" fmla="*/ 1797 w 10000"/>
              <a:gd name="connsiteY9" fmla="*/ 8470 h 10118"/>
              <a:gd name="connsiteX10" fmla="*/ 0 w 10000"/>
              <a:gd name="connsiteY10" fmla="*/ 4943 h 10118"/>
              <a:gd name="connsiteX0" fmla="*/ 0 w 10000"/>
              <a:gd name="connsiteY0" fmla="*/ 4546 h 9721"/>
              <a:gd name="connsiteX1" fmla="*/ 3160 w 10000"/>
              <a:gd name="connsiteY1" fmla="*/ 2326 h 9721"/>
              <a:gd name="connsiteX2" fmla="*/ 4376 w 10000"/>
              <a:gd name="connsiteY2" fmla="*/ 2618 h 9721"/>
              <a:gd name="connsiteX3" fmla="*/ 5605 w 10000"/>
              <a:gd name="connsiteY3" fmla="*/ 503 h 9721"/>
              <a:gd name="connsiteX4" fmla="*/ 7239 w 10000"/>
              <a:gd name="connsiteY4" fmla="*/ 259 h 9721"/>
              <a:gd name="connsiteX5" fmla="*/ 10000 w 10000"/>
              <a:gd name="connsiteY5" fmla="*/ 3659 h 9721"/>
              <a:gd name="connsiteX6" fmla="*/ 7374 w 10000"/>
              <a:gd name="connsiteY6" fmla="*/ 7039 h 9721"/>
              <a:gd name="connsiteX7" fmla="*/ 5650 w 10000"/>
              <a:gd name="connsiteY7" fmla="*/ 7722 h 9721"/>
              <a:gd name="connsiteX8" fmla="*/ 3881 w 10000"/>
              <a:gd name="connsiteY8" fmla="*/ 9721 h 9721"/>
              <a:gd name="connsiteX9" fmla="*/ 1797 w 10000"/>
              <a:gd name="connsiteY9" fmla="*/ 8073 h 9721"/>
              <a:gd name="connsiteX10" fmla="*/ 0 w 10000"/>
              <a:gd name="connsiteY10" fmla="*/ 4546 h 9721"/>
              <a:gd name="connsiteX0" fmla="*/ 0 w 10000"/>
              <a:gd name="connsiteY0" fmla="*/ 4187 h 9511"/>
              <a:gd name="connsiteX1" fmla="*/ 3160 w 10000"/>
              <a:gd name="connsiteY1" fmla="*/ 1904 h 9511"/>
              <a:gd name="connsiteX2" fmla="*/ 4376 w 10000"/>
              <a:gd name="connsiteY2" fmla="*/ 2204 h 9511"/>
              <a:gd name="connsiteX3" fmla="*/ 5605 w 10000"/>
              <a:gd name="connsiteY3" fmla="*/ 28 h 9511"/>
              <a:gd name="connsiteX4" fmla="*/ 7645 w 10000"/>
              <a:gd name="connsiteY4" fmla="*/ 1130 h 9511"/>
              <a:gd name="connsiteX5" fmla="*/ 10000 w 10000"/>
              <a:gd name="connsiteY5" fmla="*/ 3275 h 9511"/>
              <a:gd name="connsiteX6" fmla="*/ 7374 w 10000"/>
              <a:gd name="connsiteY6" fmla="*/ 6752 h 9511"/>
              <a:gd name="connsiteX7" fmla="*/ 5650 w 10000"/>
              <a:gd name="connsiteY7" fmla="*/ 7455 h 9511"/>
              <a:gd name="connsiteX8" fmla="*/ 3881 w 10000"/>
              <a:gd name="connsiteY8" fmla="*/ 9511 h 9511"/>
              <a:gd name="connsiteX9" fmla="*/ 1797 w 10000"/>
              <a:gd name="connsiteY9" fmla="*/ 7816 h 9511"/>
              <a:gd name="connsiteX10" fmla="*/ 0 w 10000"/>
              <a:gd name="connsiteY10" fmla="*/ 4187 h 9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000" h="9511">
                <a:moveTo>
                  <a:pt x="0" y="4187"/>
                </a:moveTo>
                <a:cubicBezTo>
                  <a:pt x="227" y="3202"/>
                  <a:pt x="2431" y="2234"/>
                  <a:pt x="3160" y="1904"/>
                </a:cubicBezTo>
                <a:cubicBezTo>
                  <a:pt x="3889" y="1574"/>
                  <a:pt x="4089" y="2412"/>
                  <a:pt x="4376" y="2204"/>
                </a:cubicBezTo>
                <a:cubicBezTo>
                  <a:pt x="4663" y="1996"/>
                  <a:pt x="5060" y="207"/>
                  <a:pt x="5605" y="28"/>
                </a:cubicBezTo>
                <a:cubicBezTo>
                  <a:pt x="6150" y="-151"/>
                  <a:pt x="6913" y="589"/>
                  <a:pt x="7645" y="1130"/>
                </a:cubicBezTo>
                <a:cubicBezTo>
                  <a:pt x="8377" y="1672"/>
                  <a:pt x="10000" y="2589"/>
                  <a:pt x="10000" y="3275"/>
                </a:cubicBezTo>
                <a:cubicBezTo>
                  <a:pt x="9124" y="4434"/>
                  <a:pt x="8099" y="6056"/>
                  <a:pt x="7374" y="6752"/>
                </a:cubicBezTo>
                <a:cubicBezTo>
                  <a:pt x="6649" y="7448"/>
                  <a:pt x="6232" y="6995"/>
                  <a:pt x="5650" y="7455"/>
                </a:cubicBezTo>
                <a:cubicBezTo>
                  <a:pt x="5068" y="7915"/>
                  <a:pt x="4833" y="9511"/>
                  <a:pt x="3881" y="9511"/>
                </a:cubicBezTo>
                <a:cubicBezTo>
                  <a:pt x="2929" y="9511"/>
                  <a:pt x="2083" y="8792"/>
                  <a:pt x="1797" y="7816"/>
                </a:cubicBezTo>
                <a:cubicBezTo>
                  <a:pt x="1800" y="6276"/>
                  <a:pt x="1125" y="5819"/>
                  <a:pt x="0" y="4187"/>
                </a:cubicBezTo>
                <a:close/>
              </a:path>
            </a:pathLst>
          </a:cu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8900000" scaled="1"/>
            <a:tileRect/>
          </a:gradFill>
          <a:ln w="31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Block Arc 2"/>
          <p:cNvSpPr/>
          <p:nvPr userDrawn="1"/>
        </p:nvSpPr>
        <p:spPr>
          <a:xfrm rot="10800000">
            <a:off x="4108453" y="4826385"/>
            <a:ext cx="927096" cy="158001"/>
          </a:xfrm>
          <a:prstGeom prst="blockArc">
            <a:avLst>
              <a:gd name="adj1" fmla="val 10507514"/>
              <a:gd name="adj2" fmla="val 284385"/>
              <a:gd name="adj3" fmla="val 0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Trapezoid 63"/>
          <p:cNvSpPr/>
          <p:nvPr userDrawn="1"/>
        </p:nvSpPr>
        <p:spPr>
          <a:xfrm rot="16200000" flipH="1">
            <a:off x="6154910" y="3079413"/>
            <a:ext cx="3220868" cy="648066"/>
          </a:xfrm>
          <a:prstGeom prst="trapezoid">
            <a:avLst>
              <a:gd name="adj" fmla="val 27296"/>
            </a:avLst>
          </a:prstGeom>
          <a:solidFill>
            <a:srgbClr val="C4AC7A"/>
          </a:solidFill>
          <a:ln>
            <a:solidFill>
              <a:srgbClr val="966E1D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>
            <a:spLocks/>
          </p:cNvSpPr>
          <p:nvPr userDrawn="1"/>
        </p:nvSpPr>
        <p:spPr>
          <a:xfrm>
            <a:off x="2011680" y="1725324"/>
            <a:ext cx="5120640" cy="3383280"/>
          </a:xfrm>
          <a:prstGeom prst="rect">
            <a:avLst/>
          </a:prstGeom>
          <a:solidFill>
            <a:srgbClr val="B29252">
              <a:alpha val="69804"/>
            </a:srgbClr>
          </a:solidFill>
          <a:ln>
            <a:solidFill>
              <a:srgbClr val="966E1D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50" name="Oval 49"/>
          <p:cNvSpPr/>
          <p:nvPr userDrawn="1"/>
        </p:nvSpPr>
        <p:spPr>
          <a:xfrm>
            <a:off x="4425553" y="5999267"/>
            <a:ext cx="292893" cy="308584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/>
          <p:nvPr userDrawn="1"/>
        </p:nvGrpSpPr>
        <p:grpSpPr>
          <a:xfrm>
            <a:off x="3838129" y="5999267"/>
            <a:ext cx="1394336" cy="308585"/>
            <a:chOff x="3873641" y="5697263"/>
            <a:chExt cx="1394336" cy="308585"/>
          </a:xfrm>
        </p:grpSpPr>
        <p:grpSp>
          <p:nvGrpSpPr>
            <p:cNvPr id="52" name="Group 51"/>
            <p:cNvGrpSpPr/>
            <p:nvPr/>
          </p:nvGrpSpPr>
          <p:grpSpPr>
            <a:xfrm>
              <a:off x="4544990" y="5697264"/>
              <a:ext cx="722987" cy="308584"/>
              <a:chOff x="4481127" y="5697263"/>
              <a:chExt cx="722987" cy="308584"/>
            </a:xfrm>
          </p:grpSpPr>
          <p:sp>
            <p:nvSpPr>
              <p:cNvPr id="57" name="Rounded Rectangle 56"/>
              <p:cNvSpPr/>
              <p:nvPr/>
            </p:nvSpPr>
            <p:spPr>
              <a:xfrm>
                <a:off x="4481127" y="5781589"/>
                <a:ext cx="548640" cy="139933"/>
              </a:xfrm>
              <a:prstGeom prst="roundRect">
                <a:avLst>
                  <a:gd name="adj" fmla="val 30281"/>
                </a:avLst>
              </a:prstGeom>
              <a:solidFill>
                <a:schemeClr val="accent5">
                  <a:lumMod val="50000"/>
                </a:schemeClr>
              </a:solidFill>
              <a:ln w="3175">
                <a:noFill/>
              </a:ln>
              <a:scene3d>
                <a:camera prst="orthographicFront"/>
                <a:lightRig rig="threePt" dir="t">
                  <a:rot lat="0" lon="0" rev="108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4911221" y="5697263"/>
                <a:ext cx="292893" cy="308584"/>
              </a:xfrm>
              <a:prstGeom prst="ellipse">
                <a:avLst/>
              </a:prstGeom>
              <a:ln w="3175">
                <a:noFill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4989799" y="5782975"/>
                <a:ext cx="137160" cy="137160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3175">
                <a:noFill/>
              </a:ln>
              <a:scene3d>
                <a:camera prst="orthographicFront"/>
                <a:lightRig rig="threePt" dir="t">
                  <a:rot lat="0" lon="0" rev="108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 flipH="1">
              <a:off x="3873641" y="5697263"/>
              <a:ext cx="677748" cy="308584"/>
              <a:chOff x="4626389" y="5697263"/>
              <a:chExt cx="677748" cy="308584"/>
            </a:xfrm>
            <a:noFill/>
          </p:grpSpPr>
          <p:sp>
            <p:nvSpPr>
              <p:cNvPr id="54" name="Rectangle 53"/>
              <p:cNvSpPr/>
              <p:nvPr/>
            </p:nvSpPr>
            <p:spPr>
              <a:xfrm>
                <a:off x="4626389" y="5781589"/>
                <a:ext cx="548640" cy="139933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5011244" y="5697263"/>
                <a:ext cx="292893" cy="308584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5113637" y="5802948"/>
                <a:ext cx="88106" cy="97213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6" name="Group 65"/>
          <p:cNvGrpSpPr/>
          <p:nvPr userDrawn="1"/>
        </p:nvGrpSpPr>
        <p:grpSpPr>
          <a:xfrm rot="16200000">
            <a:off x="4370475" y="-3669835"/>
            <a:ext cx="403051" cy="9144000"/>
            <a:chOff x="2136527" y="0"/>
            <a:chExt cx="403051" cy="6858000"/>
          </a:xfrm>
        </p:grpSpPr>
        <p:sp>
          <p:nvSpPr>
            <p:cNvPr id="67" name="Rectangle 66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" name="Group 68"/>
          <p:cNvGrpSpPr/>
          <p:nvPr userDrawn="1"/>
        </p:nvGrpSpPr>
        <p:grpSpPr>
          <a:xfrm>
            <a:off x="-149464" y="536405"/>
            <a:ext cx="731520" cy="731520"/>
            <a:chOff x="3634650" y="785411"/>
            <a:chExt cx="590550" cy="619125"/>
          </a:xfrm>
        </p:grpSpPr>
        <p:sp>
          <p:nvSpPr>
            <p:cNvPr id="70" name="Oval 69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/>
          <p:cNvGrpSpPr/>
          <p:nvPr userDrawn="1"/>
        </p:nvGrpSpPr>
        <p:grpSpPr>
          <a:xfrm>
            <a:off x="8554953" y="536405"/>
            <a:ext cx="731520" cy="731520"/>
            <a:chOff x="3634650" y="785411"/>
            <a:chExt cx="590550" cy="619125"/>
          </a:xfrm>
        </p:grpSpPr>
        <p:sp>
          <p:nvSpPr>
            <p:cNvPr id="73" name="Oval 72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5" name="Rectangle 74"/>
          <p:cNvSpPr/>
          <p:nvPr userDrawn="1"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chemeClr val="accent5">
              <a:lumMod val="75000"/>
              <a:alpha val="83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softEdge rad="12700"/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6" name="Rectangle 75"/>
          <p:cNvSpPr/>
          <p:nvPr userDrawn="1"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/>
          </a:p>
        </p:txBody>
      </p:sp>
      <p:sp>
        <p:nvSpPr>
          <p:cNvPr id="77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" name="Date Placeholder 3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FCF6-03C3-4749-8970-D089A1667E34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06B4-C4F1-4591-93C3-26D5609731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1" name="Media Placeholder 60"/>
          <p:cNvSpPr>
            <a:spLocks noGrp="1"/>
          </p:cNvSpPr>
          <p:nvPr>
            <p:ph type="media" sz="quarter" idx="13"/>
          </p:nvPr>
        </p:nvSpPr>
        <p:spPr>
          <a:xfrm>
            <a:off x="2011680" y="1719533"/>
            <a:ext cx="5120640" cy="3410712"/>
          </a:xfrm>
          <a:noFill/>
        </p:spPr>
        <p:txBody>
          <a:bodyPr/>
          <a:lstStyle/>
          <a:p>
            <a:r>
              <a:rPr lang="en-US" smtClean="0"/>
              <a:t>Click icon to add media</a:t>
            </a:r>
            <a:endParaRPr lang="en-US" dirty="0"/>
          </a:p>
        </p:txBody>
      </p:sp>
      <p:grpSp>
        <p:nvGrpSpPr>
          <p:cNvPr id="80" name="Group 79" hidden="1"/>
          <p:cNvGrpSpPr/>
          <p:nvPr userDrawn="1"/>
        </p:nvGrpSpPr>
        <p:grpSpPr>
          <a:xfrm>
            <a:off x="1022267" y="4787369"/>
            <a:ext cx="3432594" cy="322521"/>
            <a:chOff x="1022267" y="4787369"/>
            <a:chExt cx="3432594" cy="322521"/>
          </a:xfrm>
        </p:grpSpPr>
        <p:cxnSp>
          <p:nvCxnSpPr>
            <p:cNvPr id="5" name="Straight Connector 4"/>
            <p:cNvCxnSpPr/>
            <p:nvPr userDrawn="1"/>
          </p:nvCxnSpPr>
          <p:spPr>
            <a:xfrm flipH="1" flipV="1">
              <a:off x="2726778" y="4787369"/>
              <a:ext cx="1428388" cy="54310"/>
            </a:xfrm>
            <a:prstGeom prst="lin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Connector 14"/>
            <p:cNvCxnSpPr>
              <a:stCxn id="3" idx="1"/>
            </p:cNvCxnSpPr>
            <p:nvPr userDrawn="1"/>
          </p:nvCxnSpPr>
          <p:spPr>
            <a:xfrm flipH="1" flipV="1">
              <a:off x="1670334" y="4789357"/>
              <a:ext cx="2484832" cy="81467"/>
            </a:xfrm>
            <a:prstGeom prst="lin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H="1">
              <a:off x="1022267" y="4970054"/>
              <a:ext cx="3149795" cy="39500"/>
            </a:xfrm>
            <a:prstGeom prst="lin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 flipH="1">
              <a:off x="1433603" y="5009554"/>
              <a:ext cx="3021258" cy="100336"/>
            </a:xfrm>
            <a:prstGeom prst="lin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81" name="Group 80" hidden="1"/>
          <p:cNvGrpSpPr/>
          <p:nvPr userDrawn="1"/>
        </p:nvGrpSpPr>
        <p:grpSpPr>
          <a:xfrm flipH="1">
            <a:off x="4690340" y="4782741"/>
            <a:ext cx="3356380" cy="322521"/>
            <a:chOff x="1098481" y="4787369"/>
            <a:chExt cx="3356380" cy="322521"/>
          </a:xfrm>
        </p:grpSpPr>
        <p:cxnSp>
          <p:nvCxnSpPr>
            <p:cNvPr id="82" name="Straight Connector 81"/>
            <p:cNvCxnSpPr/>
            <p:nvPr userDrawn="1"/>
          </p:nvCxnSpPr>
          <p:spPr>
            <a:xfrm flipH="1" flipV="1">
              <a:off x="2726778" y="4787369"/>
              <a:ext cx="1428388" cy="54310"/>
            </a:xfrm>
            <a:prstGeom prst="lin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3" name="Straight Connector 82"/>
            <p:cNvCxnSpPr/>
            <p:nvPr userDrawn="1"/>
          </p:nvCxnSpPr>
          <p:spPr>
            <a:xfrm flipH="1" flipV="1">
              <a:off x="1670334" y="4814524"/>
              <a:ext cx="2484832" cy="81467"/>
            </a:xfrm>
            <a:prstGeom prst="lin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4" name="Straight Connector 83"/>
            <p:cNvCxnSpPr/>
            <p:nvPr userDrawn="1"/>
          </p:nvCxnSpPr>
          <p:spPr>
            <a:xfrm flipH="1">
              <a:off x="1098481" y="4970054"/>
              <a:ext cx="3073580" cy="39500"/>
            </a:xfrm>
            <a:prstGeom prst="lin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5" name="Straight Connector 84"/>
            <p:cNvCxnSpPr/>
            <p:nvPr userDrawn="1"/>
          </p:nvCxnSpPr>
          <p:spPr>
            <a:xfrm flipH="1">
              <a:off x="1433603" y="5009554"/>
              <a:ext cx="3021258" cy="100336"/>
            </a:xfrm>
            <a:prstGeom prst="lin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1" name="Trapezoid 40"/>
          <p:cNvSpPr/>
          <p:nvPr userDrawn="1"/>
        </p:nvSpPr>
        <p:spPr>
          <a:xfrm rot="16200000" flipH="1">
            <a:off x="-468299" y="3207989"/>
            <a:ext cx="3392467" cy="411335"/>
          </a:xfrm>
          <a:prstGeom prst="trapezoid">
            <a:avLst>
              <a:gd name="adj" fmla="val 19883"/>
            </a:avLst>
          </a:prstGeom>
          <a:solidFill>
            <a:srgbClr val="B29252"/>
          </a:solidFill>
          <a:ln>
            <a:solidFill>
              <a:srgbClr val="966E1D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rapezoid 64"/>
          <p:cNvSpPr/>
          <p:nvPr userDrawn="1"/>
        </p:nvSpPr>
        <p:spPr>
          <a:xfrm rot="5400000">
            <a:off x="6187477" y="3210100"/>
            <a:ext cx="3392467" cy="411335"/>
          </a:xfrm>
          <a:prstGeom prst="trapezoid">
            <a:avLst>
              <a:gd name="adj" fmla="val 19883"/>
            </a:avLst>
          </a:prstGeom>
          <a:solidFill>
            <a:srgbClr val="B29252"/>
          </a:solidFill>
          <a:ln>
            <a:solidFill>
              <a:srgbClr val="966E1D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>
            <a:spLocks/>
          </p:cNvSpPr>
          <p:nvPr userDrawn="1"/>
        </p:nvSpPr>
        <p:spPr>
          <a:xfrm>
            <a:off x="1433602" y="1717423"/>
            <a:ext cx="578078" cy="3383280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solidFill>
              <a:srgbClr val="966E1D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86" name="Rectangle 85"/>
          <p:cNvSpPr>
            <a:spLocks/>
          </p:cNvSpPr>
          <p:nvPr userDrawn="1"/>
        </p:nvSpPr>
        <p:spPr>
          <a:xfrm>
            <a:off x="7132319" y="1726610"/>
            <a:ext cx="545723" cy="3383280"/>
          </a:xfrm>
          <a:prstGeom prst="rect">
            <a:avLst/>
          </a:prstGeom>
          <a:solidFill>
            <a:schemeClr val="accent5">
              <a:lumMod val="50000"/>
              <a:alpha val="70000"/>
            </a:schemeClr>
          </a:solidFill>
          <a:ln>
            <a:solidFill>
              <a:srgbClr val="966E1D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4656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6" presetClass="emph" presetSubtype="0" repeatCount="indefinit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75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375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8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63" grpId="0" animBg="1"/>
      <p:bldP spid="49" grpId="0" animBg="1"/>
      <p:bldP spid="49" grpId="1" animBg="1"/>
      <p:bldP spid="64" grpId="0" animBg="1"/>
      <p:bldP spid="62" grpId="0" animBg="1"/>
      <p:bldP spid="61" grpId="0"/>
      <p:bldP spid="41" grpId="0" animBg="1"/>
      <p:bldP spid="65" grpId="0" animBg="1"/>
      <p:bldP spid="79" grpId="0" animBg="1"/>
      <p:bldP spid="86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Wide Screen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>
          <a:xfrm>
            <a:off x="8709865" y="10928"/>
            <a:ext cx="403051" cy="6858000"/>
            <a:chOff x="2136527" y="0"/>
            <a:chExt cx="403051" cy="6858000"/>
          </a:xfrm>
        </p:grpSpPr>
        <p:sp>
          <p:nvSpPr>
            <p:cNvPr id="10" name="Rectangle 9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5448" y="10928"/>
            <a:ext cx="403051" cy="6858000"/>
            <a:chOff x="2136527" y="0"/>
            <a:chExt cx="403051" cy="6858000"/>
          </a:xfrm>
        </p:grpSpPr>
        <p:sp>
          <p:nvSpPr>
            <p:cNvPr id="13" name="Rectangle 12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 userDrawn="1"/>
        </p:nvGrpSpPr>
        <p:grpSpPr>
          <a:xfrm>
            <a:off x="8545630" y="6137408"/>
            <a:ext cx="731520" cy="731520"/>
            <a:chOff x="3634650" y="785411"/>
            <a:chExt cx="590550" cy="619125"/>
          </a:xfrm>
        </p:grpSpPr>
        <p:sp>
          <p:nvSpPr>
            <p:cNvPr id="19" name="Oval 18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 userDrawn="1"/>
        </p:nvGrpSpPr>
        <p:grpSpPr>
          <a:xfrm>
            <a:off x="-149464" y="6126480"/>
            <a:ext cx="731520" cy="731520"/>
            <a:chOff x="3634650" y="785411"/>
            <a:chExt cx="590550" cy="619125"/>
          </a:xfrm>
        </p:grpSpPr>
        <p:sp>
          <p:nvSpPr>
            <p:cNvPr id="31" name="Oval 30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Rectangle 35"/>
          <p:cNvSpPr/>
          <p:nvPr userDrawn="1"/>
        </p:nvSpPr>
        <p:spPr>
          <a:xfrm>
            <a:off x="2726777" y="2044168"/>
            <a:ext cx="3639845" cy="2743200"/>
          </a:xfrm>
          <a:prstGeom prst="rect">
            <a:avLst/>
          </a:prstGeom>
          <a:solidFill>
            <a:srgbClr val="C4AC7A"/>
          </a:solidFill>
          <a:ln>
            <a:solidFill>
              <a:srgbClr val="966E1D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rapezoid 36"/>
          <p:cNvSpPr/>
          <p:nvPr userDrawn="1"/>
        </p:nvSpPr>
        <p:spPr>
          <a:xfrm rot="5400000">
            <a:off x="769714" y="2880420"/>
            <a:ext cx="2857679" cy="1056443"/>
          </a:xfrm>
          <a:prstGeom prst="trapezoid">
            <a:avLst>
              <a:gd name="adj" fmla="val 5811"/>
            </a:avLst>
          </a:prstGeom>
          <a:solidFill>
            <a:srgbClr val="C4AC7A"/>
          </a:solidFill>
          <a:ln>
            <a:solidFill>
              <a:srgbClr val="966E1D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rapezoid 37"/>
          <p:cNvSpPr/>
          <p:nvPr userDrawn="1"/>
        </p:nvSpPr>
        <p:spPr>
          <a:xfrm rot="5400000">
            <a:off x="-264134" y="3079413"/>
            <a:ext cx="3220868" cy="648066"/>
          </a:xfrm>
          <a:prstGeom prst="trapezoid">
            <a:avLst>
              <a:gd name="adj" fmla="val 27296"/>
            </a:avLst>
          </a:prstGeom>
          <a:solidFill>
            <a:srgbClr val="C4AC7A"/>
          </a:solidFill>
          <a:ln>
            <a:solidFill>
              <a:srgbClr val="966E1D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/>
          <p:cNvGrpSpPr/>
          <p:nvPr userDrawn="1"/>
        </p:nvGrpSpPr>
        <p:grpSpPr>
          <a:xfrm>
            <a:off x="997208" y="5311228"/>
            <a:ext cx="7159109" cy="1331654"/>
            <a:chOff x="997208" y="5009224"/>
            <a:chExt cx="7159109" cy="1331654"/>
          </a:xfrm>
          <a:solidFill>
            <a:schemeClr val="accent5">
              <a:lumMod val="50000"/>
            </a:schemeClr>
          </a:solidFill>
        </p:grpSpPr>
        <p:sp>
          <p:nvSpPr>
            <p:cNvPr id="44" name="Can 43"/>
            <p:cNvSpPr/>
            <p:nvPr/>
          </p:nvSpPr>
          <p:spPr>
            <a:xfrm>
              <a:off x="1097280" y="5009224"/>
              <a:ext cx="6949440" cy="1280160"/>
            </a:xfrm>
            <a:prstGeom prst="can">
              <a:avLst/>
            </a:pr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lowchart: Stored Data 44"/>
            <p:cNvSpPr/>
            <p:nvPr/>
          </p:nvSpPr>
          <p:spPr>
            <a:xfrm rot="16200000">
              <a:off x="3977640" y="2271798"/>
              <a:ext cx="1188720" cy="6949440"/>
            </a:xfrm>
            <a:prstGeom prst="flowChartOnlineStorag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>
                <a:rot lat="0" lon="0" rev="10800000"/>
              </a:lightRig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 useBgFill="1">
          <p:nvSpPr>
            <p:cNvPr id="46" name="Isosceles Triangle 45"/>
            <p:cNvSpPr/>
            <p:nvPr/>
          </p:nvSpPr>
          <p:spPr>
            <a:xfrm rot="2708575">
              <a:off x="8024158" y="5031706"/>
              <a:ext cx="128588" cy="135731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 useBgFill="1">
          <p:nvSpPr>
            <p:cNvPr id="47" name="Isosceles Triangle 46"/>
            <p:cNvSpPr/>
            <p:nvPr/>
          </p:nvSpPr>
          <p:spPr>
            <a:xfrm rot="20030087">
              <a:off x="997208" y="5022549"/>
              <a:ext cx="128588" cy="135731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Can 47"/>
          <p:cNvSpPr/>
          <p:nvPr userDrawn="1"/>
        </p:nvSpPr>
        <p:spPr>
          <a:xfrm>
            <a:off x="4172061" y="3112316"/>
            <a:ext cx="799878" cy="2404250"/>
          </a:xfrm>
          <a:prstGeom prst="can">
            <a:avLst>
              <a:gd name="adj" fmla="val 12121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rapezoid 62"/>
          <p:cNvSpPr/>
          <p:nvPr userDrawn="1"/>
        </p:nvSpPr>
        <p:spPr>
          <a:xfrm rot="16200000" flipH="1">
            <a:off x="5466004" y="2880420"/>
            <a:ext cx="2857679" cy="1056443"/>
          </a:xfrm>
          <a:prstGeom prst="trapezoid">
            <a:avLst>
              <a:gd name="adj" fmla="val 5811"/>
            </a:avLst>
          </a:prstGeom>
          <a:solidFill>
            <a:srgbClr val="C4AC7A"/>
          </a:solidFill>
          <a:ln>
            <a:solidFill>
              <a:srgbClr val="966E1D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lowchart: Punched Tape 22"/>
          <p:cNvSpPr/>
          <p:nvPr userDrawn="1"/>
        </p:nvSpPr>
        <p:spPr>
          <a:xfrm rot="5400000">
            <a:off x="4271981" y="2831056"/>
            <a:ext cx="548640" cy="182880"/>
          </a:xfrm>
          <a:custGeom>
            <a:avLst/>
            <a:gdLst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0 w 10000"/>
              <a:gd name="connsiteY10" fmla="*/ 1000 h 10000"/>
              <a:gd name="connsiteX0" fmla="*/ 0 w 10000"/>
              <a:gd name="connsiteY0" fmla="*/ 1000 h 10000"/>
              <a:gd name="connsiteX1" fmla="*/ 2500 w 10000"/>
              <a:gd name="connsiteY1" fmla="*/ 2000 h 10000"/>
              <a:gd name="connsiteX2" fmla="*/ 5000 w 10000"/>
              <a:gd name="connsiteY2" fmla="*/ 1000 h 10000"/>
              <a:gd name="connsiteX3" fmla="*/ 7500 w 10000"/>
              <a:gd name="connsiteY3" fmla="*/ 0 h 10000"/>
              <a:gd name="connsiteX4" fmla="*/ 10000 w 10000"/>
              <a:gd name="connsiteY4" fmla="*/ 1000 h 10000"/>
              <a:gd name="connsiteX5" fmla="*/ 10000 w 10000"/>
              <a:gd name="connsiteY5" fmla="*/ 9000 h 10000"/>
              <a:gd name="connsiteX6" fmla="*/ 7500 w 10000"/>
              <a:gd name="connsiteY6" fmla="*/ 8000 h 10000"/>
              <a:gd name="connsiteX7" fmla="*/ 5000 w 10000"/>
              <a:gd name="connsiteY7" fmla="*/ 9000 h 10000"/>
              <a:gd name="connsiteX8" fmla="*/ 2500 w 10000"/>
              <a:gd name="connsiteY8" fmla="*/ 10000 h 10000"/>
              <a:gd name="connsiteX9" fmla="*/ 0 w 10000"/>
              <a:gd name="connsiteY9" fmla="*/ 9000 h 10000"/>
              <a:gd name="connsiteX10" fmla="*/ 11 w 10000"/>
              <a:gd name="connsiteY10" fmla="*/ 5286 h 10000"/>
              <a:gd name="connsiteX11" fmla="*/ 0 w 10000"/>
              <a:gd name="connsiteY11" fmla="*/ 1000 h 10000"/>
              <a:gd name="connsiteX0" fmla="*/ 2933 w 12933"/>
              <a:gd name="connsiteY0" fmla="*/ 1000 h 10000"/>
              <a:gd name="connsiteX1" fmla="*/ 5433 w 12933"/>
              <a:gd name="connsiteY1" fmla="*/ 2000 h 10000"/>
              <a:gd name="connsiteX2" fmla="*/ 7933 w 12933"/>
              <a:gd name="connsiteY2" fmla="*/ 1000 h 10000"/>
              <a:gd name="connsiteX3" fmla="*/ 10433 w 12933"/>
              <a:gd name="connsiteY3" fmla="*/ 0 h 10000"/>
              <a:gd name="connsiteX4" fmla="*/ 12933 w 12933"/>
              <a:gd name="connsiteY4" fmla="*/ 1000 h 10000"/>
              <a:gd name="connsiteX5" fmla="*/ 12933 w 12933"/>
              <a:gd name="connsiteY5" fmla="*/ 9000 h 10000"/>
              <a:gd name="connsiteX6" fmla="*/ 10433 w 12933"/>
              <a:gd name="connsiteY6" fmla="*/ 8000 h 10000"/>
              <a:gd name="connsiteX7" fmla="*/ 7933 w 12933"/>
              <a:gd name="connsiteY7" fmla="*/ 9000 h 10000"/>
              <a:gd name="connsiteX8" fmla="*/ 5433 w 12933"/>
              <a:gd name="connsiteY8" fmla="*/ 10000 h 10000"/>
              <a:gd name="connsiteX9" fmla="*/ 2933 w 12933"/>
              <a:gd name="connsiteY9" fmla="*/ 9000 h 10000"/>
              <a:gd name="connsiteX10" fmla="*/ 0 w 12933"/>
              <a:gd name="connsiteY10" fmla="*/ 4924 h 10000"/>
              <a:gd name="connsiteX11" fmla="*/ 2933 w 12933"/>
              <a:gd name="connsiteY11" fmla="*/ 1000 h 10000"/>
              <a:gd name="connsiteX0" fmla="*/ 2933 w 12933"/>
              <a:gd name="connsiteY0" fmla="*/ 1000 h 10000"/>
              <a:gd name="connsiteX1" fmla="*/ 5433 w 12933"/>
              <a:gd name="connsiteY1" fmla="*/ 2000 h 10000"/>
              <a:gd name="connsiteX2" fmla="*/ 7933 w 12933"/>
              <a:gd name="connsiteY2" fmla="*/ 1000 h 10000"/>
              <a:gd name="connsiteX3" fmla="*/ 10433 w 12933"/>
              <a:gd name="connsiteY3" fmla="*/ 0 h 10000"/>
              <a:gd name="connsiteX4" fmla="*/ 12933 w 12933"/>
              <a:gd name="connsiteY4" fmla="*/ 1000 h 10000"/>
              <a:gd name="connsiteX5" fmla="*/ 12933 w 12933"/>
              <a:gd name="connsiteY5" fmla="*/ 9000 h 10000"/>
              <a:gd name="connsiteX6" fmla="*/ 10433 w 12933"/>
              <a:gd name="connsiteY6" fmla="*/ 8000 h 10000"/>
              <a:gd name="connsiteX7" fmla="*/ 7933 w 12933"/>
              <a:gd name="connsiteY7" fmla="*/ 9000 h 10000"/>
              <a:gd name="connsiteX8" fmla="*/ 5433 w 12933"/>
              <a:gd name="connsiteY8" fmla="*/ 10000 h 10000"/>
              <a:gd name="connsiteX9" fmla="*/ 2933 w 12933"/>
              <a:gd name="connsiteY9" fmla="*/ 9000 h 10000"/>
              <a:gd name="connsiteX10" fmla="*/ 0 w 12933"/>
              <a:gd name="connsiteY10" fmla="*/ 4924 h 10000"/>
              <a:gd name="connsiteX11" fmla="*/ 2933 w 12933"/>
              <a:gd name="connsiteY11" fmla="*/ 1000 h 10000"/>
              <a:gd name="connsiteX0" fmla="*/ 2933 w 12933"/>
              <a:gd name="connsiteY0" fmla="*/ 1000 h 10000"/>
              <a:gd name="connsiteX1" fmla="*/ 5433 w 12933"/>
              <a:gd name="connsiteY1" fmla="*/ 2000 h 10000"/>
              <a:gd name="connsiteX2" fmla="*/ 7933 w 12933"/>
              <a:gd name="connsiteY2" fmla="*/ 1000 h 10000"/>
              <a:gd name="connsiteX3" fmla="*/ 10433 w 12933"/>
              <a:gd name="connsiteY3" fmla="*/ 0 h 10000"/>
              <a:gd name="connsiteX4" fmla="*/ 12933 w 12933"/>
              <a:gd name="connsiteY4" fmla="*/ 1000 h 10000"/>
              <a:gd name="connsiteX5" fmla="*/ 12933 w 12933"/>
              <a:gd name="connsiteY5" fmla="*/ 9000 h 10000"/>
              <a:gd name="connsiteX6" fmla="*/ 10433 w 12933"/>
              <a:gd name="connsiteY6" fmla="*/ 8000 h 10000"/>
              <a:gd name="connsiteX7" fmla="*/ 7933 w 12933"/>
              <a:gd name="connsiteY7" fmla="*/ 9000 h 10000"/>
              <a:gd name="connsiteX8" fmla="*/ 5433 w 12933"/>
              <a:gd name="connsiteY8" fmla="*/ 10000 h 10000"/>
              <a:gd name="connsiteX9" fmla="*/ 2606 w 12933"/>
              <a:gd name="connsiteY9" fmla="*/ 7840 h 10000"/>
              <a:gd name="connsiteX10" fmla="*/ 0 w 12933"/>
              <a:gd name="connsiteY10" fmla="*/ 4924 h 10000"/>
              <a:gd name="connsiteX11" fmla="*/ 2933 w 12933"/>
              <a:gd name="connsiteY11" fmla="*/ 1000 h 10000"/>
              <a:gd name="connsiteX0" fmla="*/ 2933 w 12933"/>
              <a:gd name="connsiteY0" fmla="*/ 1000 h 9203"/>
              <a:gd name="connsiteX1" fmla="*/ 5433 w 12933"/>
              <a:gd name="connsiteY1" fmla="*/ 2000 h 9203"/>
              <a:gd name="connsiteX2" fmla="*/ 7933 w 12933"/>
              <a:gd name="connsiteY2" fmla="*/ 1000 h 9203"/>
              <a:gd name="connsiteX3" fmla="*/ 10433 w 12933"/>
              <a:gd name="connsiteY3" fmla="*/ 0 h 9203"/>
              <a:gd name="connsiteX4" fmla="*/ 12933 w 12933"/>
              <a:gd name="connsiteY4" fmla="*/ 1000 h 9203"/>
              <a:gd name="connsiteX5" fmla="*/ 12933 w 12933"/>
              <a:gd name="connsiteY5" fmla="*/ 9000 h 9203"/>
              <a:gd name="connsiteX6" fmla="*/ 10433 w 12933"/>
              <a:gd name="connsiteY6" fmla="*/ 8000 h 9203"/>
              <a:gd name="connsiteX7" fmla="*/ 7933 w 12933"/>
              <a:gd name="connsiteY7" fmla="*/ 9000 h 9203"/>
              <a:gd name="connsiteX8" fmla="*/ 5629 w 12933"/>
              <a:gd name="connsiteY8" fmla="*/ 9203 h 9203"/>
              <a:gd name="connsiteX9" fmla="*/ 2606 w 12933"/>
              <a:gd name="connsiteY9" fmla="*/ 7840 h 9203"/>
              <a:gd name="connsiteX10" fmla="*/ 0 w 12933"/>
              <a:gd name="connsiteY10" fmla="*/ 4924 h 9203"/>
              <a:gd name="connsiteX11" fmla="*/ 2933 w 12933"/>
              <a:gd name="connsiteY11" fmla="*/ 1000 h 9203"/>
              <a:gd name="connsiteX0" fmla="*/ 2268 w 10000"/>
              <a:gd name="connsiteY0" fmla="*/ 1087 h 10000"/>
              <a:gd name="connsiteX1" fmla="*/ 4201 w 10000"/>
              <a:gd name="connsiteY1" fmla="*/ 2173 h 10000"/>
              <a:gd name="connsiteX2" fmla="*/ 6134 w 10000"/>
              <a:gd name="connsiteY2" fmla="*/ 1087 h 10000"/>
              <a:gd name="connsiteX3" fmla="*/ 8067 w 10000"/>
              <a:gd name="connsiteY3" fmla="*/ 0 h 10000"/>
              <a:gd name="connsiteX4" fmla="*/ 10000 w 10000"/>
              <a:gd name="connsiteY4" fmla="*/ 1087 h 10000"/>
              <a:gd name="connsiteX5" fmla="*/ 10000 w 10000"/>
              <a:gd name="connsiteY5" fmla="*/ 9779 h 10000"/>
              <a:gd name="connsiteX6" fmla="*/ 8067 w 10000"/>
              <a:gd name="connsiteY6" fmla="*/ 8693 h 10000"/>
              <a:gd name="connsiteX7" fmla="*/ 6336 w 10000"/>
              <a:gd name="connsiteY7" fmla="*/ 8204 h 10000"/>
              <a:gd name="connsiteX8" fmla="*/ 4352 w 10000"/>
              <a:gd name="connsiteY8" fmla="*/ 10000 h 10000"/>
              <a:gd name="connsiteX9" fmla="*/ 2015 w 10000"/>
              <a:gd name="connsiteY9" fmla="*/ 8519 h 10000"/>
              <a:gd name="connsiteX10" fmla="*/ 0 w 10000"/>
              <a:gd name="connsiteY10" fmla="*/ 5350 h 10000"/>
              <a:gd name="connsiteX11" fmla="*/ 2268 w 10000"/>
              <a:gd name="connsiteY11" fmla="*/ 1087 h 10000"/>
              <a:gd name="connsiteX0" fmla="*/ 2268 w 10000"/>
              <a:gd name="connsiteY0" fmla="*/ 1087 h 10000"/>
              <a:gd name="connsiteX1" fmla="*/ 4201 w 10000"/>
              <a:gd name="connsiteY1" fmla="*/ 2173 h 10000"/>
              <a:gd name="connsiteX2" fmla="*/ 6134 w 10000"/>
              <a:gd name="connsiteY2" fmla="*/ 1087 h 10000"/>
              <a:gd name="connsiteX3" fmla="*/ 8067 w 10000"/>
              <a:gd name="connsiteY3" fmla="*/ 0 h 10000"/>
              <a:gd name="connsiteX4" fmla="*/ 10000 w 10000"/>
              <a:gd name="connsiteY4" fmla="*/ 1087 h 10000"/>
              <a:gd name="connsiteX5" fmla="*/ 10000 w 10000"/>
              <a:gd name="connsiteY5" fmla="*/ 9779 h 10000"/>
              <a:gd name="connsiteX6" fmla="*/ 8269 w 10000"/>
              <a:gd name="connsiteY6" fmla="*/ 7590 h 10000"/>
              <a:gd name="connsiteX7" fmla="*/ 6336 w 10000"/>
              <a:gd name="connsiteY7" fmla="*/ 8204 h 10000"/>
              <a:gd name="connsiteX8" fmla="*/ 4352 w 10000"/>
              <a:gd name="connsiteY8" fmla="*/ 10000 h 10000"/>
              <a:gd name="connsiteX9" fmla="*/ 2015 w 10000"/>
              <a:gd name="connsiteY9" fmla="*/ 8519 h 10000"/>
              <a:gd name="connsiteX10" fmla="*/ 0 w 10000"/>
              <a:gd name="connsiteY10" fmla="*/ 5350 h 10000"/>
              <a:gd name="connsiteX11" fmla="*/ 2268 w 10000"/>
              <a:gd name="connsiteY11" fmla="*/ 1087 h 10000"/>
              <a:gd name="connsiteX0" fmla="*/ 2268 w 10000"/>
              <a:gd name="connsiteY0" fmla="*/ 1087 h 10000"/>
              <a:gd name="connsiteX1" fmla="*/ 4201 w 10000"/>
              <a:gd name="connsiteY1" fmla="*/ 2173 h 10000"/>
              <a:gd name="connsiteX2" fmla="*/ 6134 w 10000"/>
              <a:gd name="connsiteY2" fmla="*/ 1087 h 10000"/>
              <a:gd name="connsiteX3" fmla="*/ 8067 w 10000"/>
              <a:gd name="connsiteY3" fmla="*/ 0 h 10000"/>
              <a:gd name="connsiteX4" fmla="*/ 10000 w 10000"/>
              <a:gd name="connsiteY4" fmla="*/ 1087 h 10000"/>
              <a:gd name="connsiteX5" fmla="*/ 8269 w 10000"/>
              <a:gd name="connsiteY5" fmla="*/ 7590 h 10000"/>
              <a:gd name="connsiteX6" fmla="*/ 6336 w 10000"/>
              <a:gd name="connsiteY6" fmla="*/ 8204 h 10000"/>
              <a:gd name="connsiteX7" fmla="*/ 4352 w 10000"/>
              <a:gd name="connsiteY7" fmla="*/ 10000 h 10000"/>
              <a:gd name="connsiteX8" fmla="*/ 2015 w 10000"/>
              <a:gd name="connsiteY8" fmla="*/ 8519 h 10000"/>
              <a:gd name="connsiteX9" fmla="*/ 0 w 10000"/>
              <a:gd name="connsiteY9" fmla="*/ 5350 h 10000"/>
              <a:gd name="connsiteX10" fmla="*/ 2268 w 10000"/>
              <a:gd name="connsiteY10" fmla="*/ 1087 h 10000"/>
              <a:gd name="connsiteX0" fmla="*/ 2268 w 11214"/>
              <a:gd name="connsiteY0" fmla="*/ 1253 h 10166"/>
              <a:gd name="connsiteX1" fmla="*/ 4201 w 11214"/>
              <a:gd name="connsiteY1" fmla="*/ 2339 h 10166"/>
              <a:gd name="connsiteX2" fmla="*/ 6134 w 11214"/>
              <a:gd name="connsiteY2" fmla="*/ 1253 h 10166"/>
              <a:gd name="connsiteX3" fmla="*/ 8067 w 11214"/>
              <a:gd name="connsiteY3" fmla="*/ 166 h 10166"/>
              <a:gd name="connsiteX4" fmla="*/ 11214 w 11214"/>
              <a:gd name="connsiteY4" fmla="*/ 4719 h 10166"/>
              <a:gd name="connsiteX5" fmla="*/ 8269 w 11214"/>
              <a:gd name="connsiteY5" fmla="*/ 7756 h 10166"/>
              <a:gd name="connsiteX6" fmla="*/ 6336 w 11214"/>
              <a:gd name="connsiteY6" fmla="*/ 8370 h 10166"/>
              <a:gd name="connsiteX7" fmla="*/ 4352 w 11214"/>
              <a:gd name="connsiteY7" fmla="*/ 10166 h 10166"/>
              <a:gd name="connsiteX8" fmla="*/ 2015 w 11214"/>
              <a:gd name="connsiteY8" fmla="*/ 8685 h 10166"/>
              <a:gd name="connsiteX9" fmla="*/ 0 w 11214"/>
              <a:gd name="connsiteY9" fmla="*/ 5516 h 10166"/>
              <a:gd name="connsiteX10" fmla="*/ 2268 w 11214"/>
              <a:gd name="connsiteY10" fmla="*/ 1253 h 10166"/>
              <a:gd name="connsiteX0" fmla="*/ 2268 w 11214"/>
              <a:gd name="connsiteY0" fmla="*/ 73 h 8986"/>
              <a:gd name="connsiteX1" fmla="*/ 4201 w 11214"/>
              <a:gd name="connsiteY1" fmla="*/ 1159 h 8986"/>
              <a:gd name="connsiteX2" fmla="*/ 6134 w 11214"/>
              <a:gd name="connsiteY2" fmla="*/ 73 h 8986"/>
              <a:gd name="connsiteX3" fmla="*/ 8118 w 11214"/>
              <a:gd name="connsiteY3" fmla="*/ 483 h 8986"/>
              <a:gd name="connsiteX4" fmla="*/ 11214 w 11214"/>
              <a:gd name="connsiteY4" fmla="*/ 3539 h 8986"/>
              <a:gd name="connsiteX5" fmla="*/ 8269 w 11214"/>
              <a:gd name="connsiteY5" fmla="*/ 6576 h 8986"/>
              <a:gd name="connsiteX6" fmla="*/ 6336 w 11214"/>
              <a:gd name="connsiteY6" fmla="*/ 7190 h 8986"/>
              <a:gd name="connsiteX7" fmla="*/ 4352 w 11214"/>
              <a:gd name="connsiteY7" fmla="*/ 8986 h 8986"/>
              <a:gd name="connsiteX8" fmla="*/ 2015 w 11214"/>
              <a:gd name="connsiteY8" fmla="*/ 7505 h 8986"/>
              <a:gd name="connsiteX9" fmla="*/ 0 w 11214"/>
              <a:gd name="connsiteY9" fmla="*/ 4336 h 8986"/>
              <a:gd name="connsiteX10" fmla="*/ 2268 w 11214"/>
              <a:gd name="connsiteY10" fmla="*/ 73 h 8986"/>
              <a:gd name="connsiteX0" fmla="*/ 2022 w 10000"/>
              <a:gd name="connsiteY0" fmla="*/ 199 h 10118"/>
              <a:gd name="connsiteX1" fmla="*/ 3746 w 10000"/>
              <a:gd name="connsiteY1" fmla="*/ 1408 h 10118"/>
              <a:gd name="connsiteX2" fmla="*/ 4376 w 10000"/>
              <a:gd name="connsiteY2" fmla="*/ 3015 h 10118"/>
              <a:gd name="connsiteX3" fmla="*/ 5470 w 10000"/>
              <a:gd name="connsiteY3" fmla="*/ 199 h 10118"/>
              <a:gd name="connsiteX4" fmla="*/ 7239 w 10000"/>
              <a:gd name="connsiteY4" fmla="*/ 656 h 10118"/>
              <a:gd name="connsiteX5" fmla="*/ 10000 w 10000"/>
              <a:gd name="connsiteY5" fmla="*/ 4056 h 10118"/>
              <a:gd name="connsiteX6" fmla="*/ 7374 w 10000"/>
              <a:gd name="connsiteY6" fmla="*/ 7436 h 10118"/>
              <a:gd name="connsiteX7" fmla="*/ 5650 w 10000"/>
              <a:gd name="connsiteY7" fmla="*/ 8119 h 10118"/>
              <a:gd name="connsiteX8" fmla="*/ 3881 w 10000"/>
              <a:gd name="connsiteY8" fmla="*/ 10118 h 10118"/>
              <a:gd name="connsiteX9" fmla="*/ 1797 w 10000"/>
              <a:gd name="connsiteY9" fmla="*/ 8470 h 10118"/>
              <a:gd name="connsiteX10" fmla="*/ 0 w 10000"/>
              <a:gd name="connsiteY10" fmla="*/ 4943 h 10118"/>
              <a:gd name="connsiteX11" fmla="*/ 2022 w 10000"/>
              <a:gd name="connsiteY11" fmla="*/ 199 h 10118"/>
              <a:gd name="connsiteX0" fmla="*/ 2022 w 10000"/>
              <a:gd name="connsiteY0" fmla="*/ 199 h 10118"/>
              <a:gd name="connsiteX1" fmla="*/ 3160 w 10000"/>
              <a:gd name="connsiteY1" fmla="*/ 2723 h 10118"/>
              <a:gd name="connsiteX2" fmla="*/ 4376 w 10000"/>
              <a:gd name="connsiteY2" fmla="*/ 3015 h 10118"/>
              <a:gd name="connsiteX3" fmla="*/ 5470 w 10000"/>
              <a:gd name="connsiteY3" fmla="*/ 199 h 10118"/>
              <a:gd name="connsiteX4" fmla="*/ 7239 w 10000"/>
              <a:gd name="connsiteY4" fmla="*/ 656 h 10118"/>
              <a:gd name="connsiteX5" fmla="*/ 10000 w 10000"/>
              <a:gd name="connsiteY5" fmla="*/ 4056 h 10118"/>
              <a:gd name="connsiteX6" fmla="*/ 7374 w 10000"/>
              <a:gd name="connsiteY6" fmla="*/ 7436 h 10118"/>
              <a:gd name="connsiteX7" fmla="*/ 5650 w 10000"/>
              <a:gd name="connsiteY7" fmla="*/ 8119 h 10118"/>
              <a:gd name="connsiteX8" fmla="*/ 3881 w 10000"/>
              <a:gd name="connsiteY8" fmla="*/ 10118 h 10118"/>
              <a:gd name="connsiteX9" fmla="*/ 1797 w 10000"/>
              <a:gd name="connsiteY9" fmla="*/ 8470 h 10118"/>
              <a:gd name="connsiteX10" fmla="*/ 0 w 10000"/>
              <a:gd name="connsiteY10" fmla="*/ 4943 h 10118"/>
              <a:gd name="connsiteX11" fmla="*/ 2022 w 10000"/>
              <a:gd name="connsiteY11" fmla="*/ 199 h 10118"/>
              <a:gd name="connsiteX0" fmla="*/ 1977 w 10000"/>
              <a:gd name="connsiteY0" fmla="*/ 2829 h 10118"/>
              <a:gd name="connsiteX1" fmla="*/ 3160 w 10000"/>
              <a:gd name="connsiteY1" fmla="*/ 2723 h 10118"/>
              <a:gd name="connsiteX2" fmla="*/ 4376 w 10000"/>
              <a:gd name="connsiteY2" fmla="*/ 3015 h 10118"/>
              <a:gd name="connsiteX3" fmla="*/ 5470 w 10000"/>
              <a:gd name="connsiteY3" fmla="*/ 199 h 10118"/>
              <a:gd name="connsiteX4" fmla="*/ 7239 w 10000"/>
              <a:gd name="connsiteY4" fmla="*/ 656 h 10118"/>
              <a:gd name="connsiteX5" fmla="*/ 10000 w 10000"/>
              <a:gd name="connsiteY5" fmla="*/ 4056 h 10118"/>
              <a:gd name="connsiteX6" fmla="*/ 7374 w 10000"/>
              <a:gd name="connsiteY6" fmla="*/ 7436 h 10118"/>
              <a:gd name="connsiteX7" fmla="*/ 5650 w 10000"/>
              <a:gd name="connsiteY7" fmla="*/ 8119 h 10118"/>
              <a:gd name="connsiteX8" fmla="*/ 3881 w 10000"/>
              <a:gd name="connsiteY8" fmla="*/ 10118 h 10118"/>
              <a:gd name="connsiteX9" fmla="*/ 1797 w 10000"/>
              <a:gd name="connsiteY9" fmla="*/ 8470 h 10118"/>
              <a:gd name="connsiteX10" fmla="*/ 0 w 10000"/>
              <a:gd name="connsiteY10" fmla="*/ 4943 h 10118"/>
              <a:gd name="connsiteX11" fmla="*/ 1977 w 10000"/>
              <a:gd name="connsiteY11" fmla="*/ 2829 h 10118"/>
              <a:gd name="connsiteX0" fmla="*/ 1977 w 10000"/>
              <a:gd name="connsiteY0" fmla="*/ 2829 h 10118"/>
              <a:gd name="connsiteX1" fmla="*/ 3160 w 10000"/>
              <a:gd name="connsiteY1" fmla="*/ 2723 h 10118"/>
              <a:gd name="connsiteX2" fmla="*/ 4376 w 10000"/>
              <a:gd name="connsiteY2" fmla="*/ 3015 h 10118"/>
              <a:gd name="connsiteX3" fmla="*/ 5470 w 10000"/>
              <a:gd name="connsiteY3" fmla="*/ 199 h 10118"/>
              <a:gd name="connsiteX4" fmla="*/ 7239 w 10000"/>
              <a:gd name="connsiteY4" fmla="*/ 656 h 10118"/>
              <a:gd name="connsiteX5" fmla="*/ 10000 w 10000"/>
              <a:gd name="connsiteY5" fmla="*/ 4056 h 10118"/>
              <a:gd name="connsiteX6" fmla="*/ 7374 w 10000"/>
              <a:gd name="connsiteY6" fmla="*/ 7436 h 10118"/>
              <a:gd name="connsiteX7" fmla="*/ 5650 w 10000"/>
              <a:gd name="connsiteY7" fmla="*/ 8119 h 10118"/>
              <a:gd name="connsiteX8" fmla="*/ 3881 w 10000"/>
              <a:gd name="connsiteY8" fmla="*/ 10118 h 10118"/>
              <a:gd name="connsiteX9" fmla="*/ 1797 w 10000"/>
              <a:gd name="connsiteY9" fmla="*/ 8470 h 10118"/>
              <a:gd name="connsiteX10" fmla="*/ 0 w 10000"/>
              <a:gd name="connsiteY10" fmla="*/ 4943 h 10118"/>
              <a:gd name="connsiteX11" fmla="*/ 1977 w 10000"/>
              <a:gd name="connsiteY11" fmla="*/ 2829 h 10118"/>
              <a:gd name="connsiteX0" fmla="*/ 1977 w 10000"/>
              <a:gd name="connsiteY0" fmla="*/ 2829 h 10118"/>
              <a:gd name="connsiteX1" fmla="*/ 3160 w 10000"/>
              <a:gd name="connsiteY1" fmla="*/ 2723 h 10118"/>
              <a:gd name="connsiteX2" fmla="*/ 4376 w 10000"/>
              <a:gd name="connsiteY2" fmla="*/ 3015 h 10118"/>
              <a:gd name="connsiteX3" fmla="*/ 5470 w 10000"/>
              <a:gd name="connsiteY3" fmla="*/ 199 h 10118"/>
              <a:gd name="connsiteX4" fmla="*/ 7239 w 10000"/>
              <a:gd name="connsiteY4" fmla="*/ 656 h 10118"/>
              <a:gd name="connsiteX5" fmla="*/ 10000 w 10000"/>
              <a:gd name="connsiteY5" fmla="*/ 4056 h 10118"/>
              <a:gd name="connsiteX6" fmla="*/ 7374 w 10000"/>
              <a:gd name="connsiteY6" fmla="*/ 7436 h 10118"/>
              <a:gd name="connsiteX7" fmla="*/ 5650 w 10000"/>
              <a:gd name="connsiteY7" fmla="*/ 8119 h 10118"/>
              <a:gd name="connsiteX8" fmla="*/ 3881 w 10000"/>
              <a:gd name="connsiteY8" fmla="*/ 10118 h 10118"/>
              <a:gd name="connsiteX9" fmla="*/ 1797 w 10000"/>
              <a:gd name="connsiteY9" fmla="*/ 8470 h 10118"/>
              <a:gd name="connsiteX10" fmla="*/ 0 w 10000"/>
              <a:gd name="connsiteY10" fmla="*/ 4943 h 10118"/>
              <a:gd name="connsiteX11" fmla="*/ 1977 w 10000"/>
              <a:gd name="connsiteY11" fmla="*/ 2829 h 10118"/>
              <a:gd name="connsiteX0" fmla="*/ 0 w 10000"/>
              <a:gd name="connsiteY0" fmla="*/ 4943 h 10118"/>
              <a:gd name="connsiteX1" fmla="*/ 3160 w 10000"/>
              <a:gd name="connsiteY1" fmla="*/ 2723 h 10118"/>
              <a:gd name="connsiteX2" fmla="*/ 4376 w 10000"/>
              <a:gd name="connsiteY2" fmla="*/ 3015 h 10118"/>
              <a:gd name="connsiteX3" fmla="*/ 5470 w 10000"/>
              <a:gd name="connsiteY3" fmla="*/ 199 h 10118"/>
              <a:gd name="connsiteX4" fmla="*/ 7239 w 10000"/>
              <a:gd name="connsiteY4" fmla="*/ 656 h 10118"/>
              <a:gd name="connsiteX5" fmla="*/ 10000 w 10000"/>
              <a:gd name="connsiteY5" fmla="*/ 4056 h 10118"/>
              <a:gd name="connsiteX6" fmla="*/ 7374 w 10000"/>
              <a:gd name="connsiteY6" fmla="*/ 7436 h 10118"/>
              <a:gd name="connsiteX7" fmla="*/ 5650 w 10000"/>
              <a:gd name="connsiteY7" fmla="*/ 8119 h 10118"/>
              <a:gd name="connsiteX8" fmla="*/ 3881 w 10000"/>
              <a:gd name="connsiteY8" fmla="*/ 10118 h 10118"/>
              <a:gd name="connsiteX9" fmla="*/ 1797 w 10000"/>
              <a:gd name="connsiteY9" fmla="*/ 8470 h 10118"/>
              <a:gd name="connsiteX10" fmla="*/ 0 w 10000"/>
              <a:gd name="connsiteY10" fmla="*/ 4943 h 10118"/>
              <a:gd name="connsiteX0" fmla="*/ 0 w 10000"/>
              <a:gd name="connsiteY0" fmla="*/ 4546 h 9721"/>
              <a:gd name="connsiteX1" fmla="*/ 3160 w 10000"/>
              <a:gd name="connsiteY1" fmla="*/ 2326 h 9721"/>
              <a:gd name="connsiteX2" fmla="*/ 4376 w 10000"/>
              <a:gd name="connsiteY2" fmla="*/ 2618 h 9721"/>
              <a:gd name="connsiteX3" fmla="*/ 5605 w 10000"/>
              <a:gd name="connsiteY3" fmla="*/ 503 h 9721"/>
              <a:gd name="connsiteX4" fmla="*/ 7239 w 10000"/>
              <a:gd name="connsiteY4" fmla="*/ 259 h 9721"/>
              <a:gd name="connsiteX5" fmla="*/ 10000 w 10000"/>
              <a:gd name="connsiteY5" fmla="*/ 3659 h 9721"/>
              <a:gd name="connsiteX6" fmla="*/ 7374 w 10000"/>
              <a:gd name="connsiteY6" fmla="*/ 7039 h 9721"/>
              <a:gd name="connsiteX7" fmla="*/ 5650 w 10000"/>
              <a:gd name="connsiteY7" fmla="*/ 7722 h 9721"/>
              <a:gd name="connsiteX8" fmla="*/ 3881 w 10000"/>
              <a:gd name="connsiteY8" fmla="*/ 9721 h 9721"/>
              <a:gd name="connsiteX9" fmla="*/ 1797 w 10000"/>
              <a:gd name="connsiteY9" fmla="*/ 8073 h 9721"/>
              <a:gd name="connsiteX10" fmla="*/ 0 w 10000"/>
              <a:gd name="connsiteY10" fmla="*/ 4546 h 9721"/>
              <a:gd name="connsiteX0" fmla="*/ 0 w 10000"/>
              <a:gd name="connsiteY0" fmla="*/ 4187 h 9511"/>
              <a:gd name="connsiteX1" fmla="*/ 3160 w 10000"/>
              <a:gd name="connsiteY1" fmla="*/ 1904 h 9511"/>
              <a:gd name="connsiteX2" fmla="*/ 4376 w 10000"/>
              <a:gd name="connsiteY2" fmla="*/ 2204 h 9511"/>
              <a:gd name="connsiteX3" fmla="*/ 5605 w 10000"/>
              <a:gd name="connsiteY3" fmla="*/ 28 h 9511"/>
              <a:gd name="connsiteX4" fmla="*/ 7645 w 10000"/>
              <a:gd name="connsiteY4" fmla="*/ 1130 h 9511"/>
              <a:gd name="connsiteX5" fmla="*/ 10000 w 10000"/>
              <a:gd name="connsiteY5" fmla="*/ 3275 h 9511"/>
              <a:gd name="connsiteX6" fmla="*/ 7374 w 10000"/>
              <a:gd name="connsiteY6" fmla="*/ 6752 h 9511"/>
              <a:gd name="connsiteX7" fmla="*/ 5650 w 10000"/>
              <a:gd name="connsiteY7" fmla="*/ 7455 h 9511"/>
              <a:gd name="connsiteX8" fmla="*/ 3881 w 10000"/>
              <a:gd name="connsiteY8" fmla="*/ 9511 h 9511"/>
              <a:gd name="connsiteX9" fmla="*/ 1797 w 10000"/>
              <a:gd name="connsiteY9" fmla="*/ 7816 h 9511"/>
              <a:gd name="connsiteX10" fmla="*/ 0 w 10000"/>
              <a:gd name="connsiteY10" fmla="*/ 4187 h 9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000" h="9511">
                <a:moveTo>
                  <a:pt x="0" y="4187"/>
                </a:moveTo>
                <a:cubicBezTo>
                  <a:pt x="227" y="3202"/>
                  <a:pt x="2431" y="2234"/>
                  <a:pt x="3160" y="1904"/>
                </a:cubicBezTo>
                <a:cubicBezTo>
                  <a:pt x="3889" y="1574"/>
                  <a:pt x="4089" y="2412"/>
                  <a:pt x="4376" y="2204"/>
                </a:cubicBezTo>
                <a:cubicBezTo>
                  <a:pt x="4663" y="1996"/>
                  <a:pt x="5060" y="207"/>
                  <a:pt x="5605" y="28"/>
                </a:cubicBezTo>
                <a:cubicBezTo>
                  <a:pt x="6150" y="-151"/>
                  <a:pt x="6913" y="589"/>
                  <a:pt x="7645" y="1130"/>
                </a:cubicBezTo>
                <a:cubicBezTo>
                  <a:pt x="8377" y="1672"/>
                  <a:pt x="10000" y="2589"/>
                  <a:pt x="10000" y="3275"/>
                </a:cubicBezTo>
                <a:cubicBezTo>
                  <a:pt x="9124" y="4434"/>
                  <a:pt x="8099" y="6056"/>
                  <a:pt x="7374" y="6752"/>
                </a:cubicBezTo>
                <a:cubicBezTo>
                  <a:pt x="6649" y="7448"/>
                  <a:pt x="6232" y="6995"/>
                  <a:pt x="5650" y="7455"/>
                </a:cubicBezTo>
                <a:cubicBezTo>
                  <a:pt x="5068" y="7915"/>
                  <a:pt x="4833" y="9511"/>
                  <a:pt x="3881" y="9511"/>
                </a:cubicBezTo>
                <a:cubicBezTo>
                  <a:pt x="2929" y="9511"/>
                  <a:pt x="2083" y="8792"/>
                  <a:pt x="1797" y="7816"/>
                </a:cubicBezTo>
                <a:cubicBezTo>
                  <a:pt x="1800" y="6276"/>
                  <a:pt x="1125" y="5819"/>
                  <a:pt x="0" y="4187"/>
                </a:cubicBezTo>
                <a:close/>
              </a:path>
            </a:pathLst>
          </a:cu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8900000" scaled="1"/>
            <a:tileRect/>
          </a:gradFill>
          <a:ln w="317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Block Arc 2"/>
          <p:cNvSpPr/>
          <p:nvPr userDrawn="1"/>
        </p:nvSpPr>
        <p:spPr>
          <a:xfrm rot="10800000">
            <a:off x="4108453" y="4826385"/>
            <a:ext cx="927096" cy="158001"/>
          </a:xfrm>
          <a:prstGeom prst="blockArc">
            <a:avLst>
              <a:gd name="adj1" fmla="val 10507514"/>
              <a:gd name="adj2" fmla="val 284385"/>
              <a:gd name="adj3" fmla="val 0"/>
            </a:avLst>
          </a:prstGeom>
          <a:solidFill>
            <a:schemeClr val="accent6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Trapezoid 63"/>
          <p:cNvSpPr/>
          <p:nvPr userDrawn="1"/>
        </p:nvSpPr>
        <p:spPr>
          <a:xfrm rot="16200000" flipH="1">
            <a:off x="6154910" y="3079413"/>
            <a:ext cx="3220868" cy="648066"/>
          </a:xfrm>
          <a:prstGeom prst="trapezoid">
            <a:avLst>
              <a:gd name="adj" fmla="val 27296"/>
            </a:avLst>
          </a:prstGeom>
          <a:solidFill>
            <a:srgbClr val="C4AC7A"/>
          </a:solidFill>
          <a:ln>
            <a:solidFill>
              <a:srgbClr val="966E1D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 userDrawn="1"/>
        </p:nvSpPr>
        <p:spPr>
          <a:xfrm>
            <a:off x="1440180" y="1725324"/>
            <a:ext cx="6263640" cy="3383280"/>
          </a:xfrm>
          <a:prstGeom prst="rect">
            <a:avLst/>
          </a:prstGeom>
          <a:solidFill>
            <a:srgbClr val="B29252">
              <a:alpha val="70000"/>
            </a:srgbClr>
          </a:solidFill>
          <a:ln>
            <a:solidFill>
              <a:srgbClr val="966E1D"/>
            </a:solidFill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50" name="Oval 49"/>
          <p:cNvSpPr/>
          <p:nvPr userDrawn="1"/>
        </p:nvSpPr>
        <p:spPr>
          <a:xfrm>
            <a:off x="4425553" y="5999267"/>
            <a:ext cx="292893" cy="308584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/>
          <p:nvPr userDrawn="1"/>
        </p:nvGrpSpPr>
        <p:grpSpPr>
          <a:xfrm>
            <a:off x="3838129" y="5999267"/>
            <a:ext cx="1394336" cy="308585"/>
            <a:chOff x="3873641" y="5697263"/>
            <a:chExt cx="1394336" cy="308585"/>
          </a:xfrm>
        </p:grpSpPr>
        <p:grpSp>
          <p:nvGrpSpPr>
            <p:cNvPr id="52" name="Group 51"/>
            <p:cNvGrpSpPr/>
            <p:nvPr/>
          </p:nvGrpSpPr>
          <p:grpSpPr>
            <a:xfrm>
              <a:off x="4544990" y="5697264"/>
              <a:ext cx="722987" cy="308584"/>
              <a:chOff x="4481127" y="5697263"/>
              <a:chExt cx="722987" cy="308584"/>
            </a:xfrm>
          </p:grpSpPr>
          <p:sp>
            <p:nvSpPr>
              <p:cNvPr id="57" name="Rounded Rectangle 56"/>
              <p:cNvSpPr/>
              <p:nvPr/>
            </p:nvSpPr>
            <p:spPr>
              <a:xfrm>
                <a:off x="4481127" y="5781589"/>
                <a:ext cx="548640" cy="139933"/>
              </a:xfrm>
              <a:prstGeom prst="roundRect">
                <a:avLst>
                  <a:gd name="adj" fmla="val 30281"/>
                </a:avLst>
              </a:prstGeom>
              <a:solidFill>
                <a:schemeClr val="accent5">
                  <a:lumMod val="50000"/>
                </a:schemeClr>
              </a:solidFill>
              <a:ln w="3175">
                <a:noFill/>
              </a:ln>
              <a:scene3d>
                <a:camera prst="orthographicFront"/>
                <a:lightRig rig="threePt" dir="t">
                  <a:rot lat="0" lon="0" rev="108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4911221" y="5697263"/>
                <a:ext cx="292893" cy="308584"/>
              </a:xfrm>
              <a:prstGeom prst="ellipse">
                <a:avLst/>
              </a:prstGeom>
              <a:ln w="3175">
                <a:noFill/>
              </a:ln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4989799" y="5782975"/>
                <a:ext cx="137160" cy="137160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 w="3175">
                <a:noFill/>
              </a:ln>
              <a:scene3d>
                <a:camera prst="orthographicFront"/>
                <a:lightRig rig="threePt" dir="t">
                  <a:rot lat="0" lon="0" rev="108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 flipH="1">
              <a:off x="3873641" y="5697263"/>
              <a:ext cx="677748" cy="308584"/>
              <a:chOff x="4626389" y="5697263"/>
              <a:chExt cx="677748" cy="308584"/>
            </a:xfrm>
            <a:noFill/>
          </p:grpSpPr>
          <p:sp>
            <p:nvSpPr>
              <p:cNvPr id="54" name="Rectangle 53"/>
              <p:cNvSpPr/>
              <p:nvPr/>
            </p:nvSpPr>
            <p:spPr>
              <a:xfrm>
                <a:off x="4626389" y="5781589"/>
                <a:ext cx="548640" cy="139933"/>
              </a:xfrm>
              <a:prstGeom prst="rect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5011244" y="5697263"/>
                <a:ext cx="292893" cy="308584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5113637" y="5802948"/>
                <a:ext cx="88106" cy="97213"/>
              </a:xfrm>
              <a:prstGeom prst="ellipse">
                <a:avLst/>
              </a:prstGeom>
              <a:grpFill/>
              <a:ln w="3175"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66" name="Group 65"/>
          <p:cNvGrpSpPr/>
          <p:nvPr userDrawn="1"/>
        </p:nvGrpSpPr>
        <p:grpSpPr>
          <a:xfrm rot="16200000">
            <a:off x="4370475" y="-3669835"/>
            <a:ext cx="403051" cy="9144000"/>
            <a:chOff x="2136527" y="0"/>
            <a:chExt cx="403051" cy="6858000"/>
          </a:xfrm>
        </p:grpSpPr>
        <p:sp>
          <p:nvSpPr>
            <p:cNvPr id="67" name="Rectangle 66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" name="Group 68"/>
          <p:cNvGrpSpPr/>
          <p:nvPr userDrawn="1"/>
        </p:nvGrpSpPr>
        <p:grpSpPr>
          <a:xfrm>
            <a:off x="-149464" y="536405"/>
            <a:ext cx="731520" cy="731520"/>
            <a:chOff x="3634650" y="785411"/>
            <a:chExt cx="590550" cy="619125"/>
          </a:xfrm>
        </p:grpSpPr>
        <p:sp>
          <p:nvSpPr>
            <p:cNvPr id="70" name="Oval 69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/>
          <p:cNvGrpSpPr/>
          <p:nvPr userDrawn="1"/>
        </p:nvGrpSpPr>
        <p:grpSpPr>
          <a:xfrm>
            <a:off x="8554953" y="536405"/>
            <a:ext cx="731520" cy="731520"/>
            <a:chOff x="3634650" y="785411"/>
            <a:chExt cx="590550" cy="619125"/>
          </a:xfrm>
        </p:grpSpPr>
        <p:sp>
          <p:nvSpPr>
            <p:cNvPr id="73" name="Oval 72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5" name="Rectangle 74"/>
          <p:cNvSpPr/>
          <p:nvPr userDrawn="1"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chemeClr val="accent5">
              <a:lumMod val="75000"/>
              <a:alpha val="83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softEdge rad="12700"/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6" name="Rectangle 75"/>
          <p:cNvSpPr/>
          <p:nvPr userDrawn="1"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/>
          </a:p>
        </p:txBody>
      </p:sp>
      <p:sp>
        <p:nvSpPr>
          <p:cNvPr id="77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" name="Date Placeholder 3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FCF6-03C3-4749-8970-D089A1667E34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06B4-C4F1-4591-93C3-26D5609731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1" name="Media Placeholder 60"/>
          <p:cNvSpPr>
            <a:spLocks noGrp="1" noChangeAspect="1"/>
          </p:cNvSpPr>
          <p:nvPr>
            <p:ph type="media" sz="quarter" idx="13"/>
          </p:nvPr>
        </p:nvSpPr>
        <p:spPr>
          <a:xfrm>
            <a:off x="1425575" y="1719534"/>
            <a:ext cx="6226175" cy="3407611"/>
          </a:xfrm>
          <a:noFill/>
        </p:spPr>
        <p:txBody>
          <a:bodyPr/>
          <a:lstStyle/>
          <a:p>
            <a:r>
              <a:rPr lang="en-US" smtClean="0"/>
              <a:t>Click icon to add media</a:t>
            </a:r>
            <a:endParaRPr lang="en-US" dirty="0"/>
          </a:p>
        </p:txBody>
      </p:sp>
      <p:grpSp>
        <p:nvGrpSpPr>
          <p:cNvPr id="80" name="Group 79" hidden="1"/>
          <p:cNvGrpSpPr/>
          <p:nvPr userDrawn="1"/>
        </p:nvGrpSpPr>
        <p:grpSpPr>
          <a:xfrm>
            <a:off x="1022267" y="4787369"/>
            <a:ext cx="3432594" cy="322521"/>
            <a:chOff x="1022267" y="4787369"/>
            <a:chExt cx="3432594" cy="322521"/>
          </a:xfrm>
        </p:grpSpPr>
        <p:cxnSp>
          <p:nvCxnSpPr>
            <p:cNvPr id="5" name="Straight Connector 4"/>
            <p:cNvCxnSpPr/>
            <p:nvPr userDrawn="1"/>
          </p:nvCxnSpPr>
          <p:spPr>
            <a:xfrm flipH="1" flipV="1">
              <a:off x="2726778" y="4787369"/>
              <a:ext cx="1428388" cy="54310"/>
            </a:xfrm>
            <a:prstGeom prst="lin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" name="Straight Connector 14"/>
            <p:cNvCxnSpPr>
              <a:stCxn id="3" idx="1"/>
            </p:cNvCxnSpPr>
            <p:nvPr userDrawn="1"/>
          </p:nvCxnSpPr>
          <p:spPr>
            <a:xfrm flipH="1" flipV="1">
              <a:off x="1670334" y="4789357"/>
              <a:ext cx="2484832" cy="81467"/>
            </a:xfrm>
            <a:prstGeom prst="lin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H="1">
              <a:off x="1022267" y="4970054"/>
              <a:ext cx="3149795" cy="39500"/>
            </a:xfrm>
            <a:prstGeom prst="lin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 flipH="1">
              <a:off x="1433603" y="5009554"/>
              <a:ext cx="3021258" cy="100336"/>
            </a:xfrm>
            <a:prstGeom prst="lin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81" name="Group 80" hidden="1"/>
          <p:cNvGrpSpPr/>
          <p:nvPr userDrawn="1"/>
        </p:nvGrpSpPr>
        <p:grpSpPr>
          <a:xfrm flipH="1">
            <a:off x="4690340" y="4782741"/>
            <a:ext cx="3356380" cy="322521"/>
            <a:chOff x="1098481" y="4787369"/>
            <a:chExt cx="3356380" cy="322521"/>
          </a:xfrm>
        </p:grpSpPr>
        <p:cxnSp>
          <p:nvCxnSpPr>
            <p:cNvPr id="82" name="Straight Connector 81"/>
            <p:cNvCxnSpPr/>
            <p:nvPr userDrawn="1"/>
          </p:nvCxnSpPr>
          <p:spPr>
            <a:xfrm flipH="1" flipV="1">
              <a:off x="2726778" y="4787369"/>
              <a:ext cx="1428388" cy="54310"/>
            </a:xfrm>
            <a:prstGeom prst="lin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3" name="Straight Connector 82"/>
            <p:cNvCxnSpPr/>
            <p:nvPr userDrawn="1"/>
          </p:nvCxnSpPr>
          <p:spPr>
            <a:xfrm flipH="1" flipV="1">
              <a:off x="1670334" y="4814524"/>
              <a:ext cx="2484832" cy="81467"/>
            </a:xfrm>
            <a:prstGeom prst="lin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4" name="Straight Connector 83"/>
            <p:cNvCxnSpPr/>
            <p:nvPr userDrawn="1"/>
          </p:nvCxnSpPr>
          <p:spPr>
            <a:xfrm flipH="1">
              <a:off x="1098481" y="4970054"/>
              <a:ext cx="3073580" cy="39500"/>
            </a:xfrm>
            <a:prstGeom prst="lin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5" name="Straight Connector 84"/>
            <p:cNvCxnSpPr/>
            <p:nvPr userDrawn="1"/>
          </p:nvCxnSpPr>
          <p:spPr>
            <a:xfrm flipH="1">
              <a:off x="1433603" y="5009554"/>
              <a:ext cx="3021258" cy="100336"/>
            </a:xfrm>
            <a:prstGeom prst="line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41" name="Trapezoid 40"/>
          <p:cNvSpPr/>
          <p:nvPr userDrawn="1"/>
        </p:nvSpPr>
        <p:spPr>
          <a:xfrm rot="16200000" flipH="1">
            <a:off x="-468299" y="3207989"/>
            <a:ext cx="3392467" cy="411335"/>
          </a:xfrm>
          <a:prstGeom prst="trapezoid">
            <a:avLst>
              <a:gd name="adj" fmla="val 19883"/>
            </a:avLst>
          </a:prstGeom>
          <a:solidFill>
            <a:srgbClr val="B29252"/>
          </a:solidFill>
          <a:ln>
            <a:solidFill>
              <a:srgbClr val="966E1D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rapezoid 64"/>
          <p:cNvSpPr/>
          <p:nvPr userDrawn="1"/>
        </p:nvSpPr>
        <p:spPr>
          <a:xfrm rot="5400000">
            <a:off x="6187477" y="3210100"/>
            <a:ext cx="3392467" cy="411335"/>
          </a:xfrm>
          <a:prstGeom prst="trapezoid">
            <a:avLst>
              <a:gd name="adj" fmla="val 19883"/>
            </a:avLst>
          </a:prstGeom>
          <a:solidFill>
            <a:srgbClr val="B29252"/>
          </a:solidFill>
          <a:ln>
            <a:solidFill>
              <a:srgbClr val="966E1D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382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6" presetClass="emph" presetSubtype="0" repeatCount="indefinit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75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375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63" grpId="0" animBg="1"/>
      <p:bldP spid="49" grpId="0" animBg="1"/>
      <p:bldP spid="49" grpId="1" animBg="1"/>
      <p:bldP spid="64" grpId="0" animBg="1"/>
      <p:bldP spid="62" grpId="0" animBg="1"/>
      <p:bldP spid="61" grpId="0"/>
      <p:bldP spid="41" grpId="0" animBg="1"/>
      <p:bldP spid="65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FCF6-03C3-4749-8970-D089A1667E34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06B4-C4F1-4591-93C3-26D560973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FCF6-03C3-4749-8970-D089A1667E34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06B4-C4F1-4591-93C3-26D560973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a-I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Dr Seyyed Alireza Moravveji MD    Community Medicine Specialist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C30EC-8ADA-4DCB-A7C1-F223D8125871}" type="slidenum">
              <a:rPr lang="ar-SA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>
    <p:split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FCF6-03C3-4749-8970-D089A1667E34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06B4-C4F1-4591-93C3-26D560973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Non-Animated Titl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 rot="16200000">
            <a:off x="4370475" y="-3669835"/>
            <a:ext cx="403051" cy="9144000"/>
            <a:chOff x="2136527" y="0"/>
            <a:chExt cx="403051" cy="6858000"/>
          </a:xfrm>
        </p:grpSpPr>
        <p:sp>
          <p:nvSpPr>
            <p:cNvPr id="8" name="Rectangle 7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 userDrawn="1"/>
        </p:nvGrpSpPr>
        <p:grpSpPr>
          <a:xfrm>
            <a:off x="8719188" y="0"/>
            <a:ext cx="403051" cy="6858000"/>
            <a:chOff x="2136527" y="0"/>
            <a:chExt cx="403051" cy="6858000"/>
          </a:xfrm>
        </p:grpSpPr>
        <p:sp>
          <p:nvSpPr>
            <p:cNvPr id="11" name="Rectangle 10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 userDrawn="1"/>
        </p:nvGrpSpPr>
        <p:grpSpPr>
          <a:xfrm>
            <a:off x="14771" y="0"/>
            <a:ext cx="403051" cy="6858000"/>
            <a:chOff x="2136527" y="0"/>
            <a:chExt cx="403051" cy="6858000"/>
          </a:xfrm>
        </p:grpSpPr>
        <p:sp>
          <p:nvSpPr>
            <p:cNvPr id="14" name="Rectangle 13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 userDrawn="1"/>
        </p:nvGrpSpPr>
        <p:grpSpPr>
          <a:xfrm>
            <a:off x="-149464" y="536405"/>
            <a:ext cx="731520" cy="731520"/>
            <a:chOff x="3634650" y="785411"/>
            <a:chExt cx="590550" cy="619125"/>
          </a:xfrm>
        </p:grpSpPr>
        <p:sp>
          <p:nvSpPr>
            <p:cNvPr id="17" name="Oval 16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 userDrawn="1"/>
        </p:nvGrpSpPr>
        <p:grpSpPr>
          <a:xfrm>
            <a:off x="8554953" y="536405"/>
            <a:ext cx="731520" cy="731520"/>
            <a:chOff x="3634650" y="785411"/>
            <a:chExt cx="590550" cy="619125"/>
          </a:xfrm>
        </p:grpSpPr>
        <p:sp>
          <p:nvSpPr>
            <p:cNvPr id="20" name="Oval 19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-149464" y="6126480"/>
            <a:ext cx="731520" cy="731520"/>
            <a:chOff x="3634650" y="785411"/>
            <a:chExt cx="590550" cy="619125"/>
          </a:xfrm>
        </p:grpSpPr>
        <p:sp>
          <p:nvSpPr>
            <p:cNvPr id="23" name="Oval 22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 userDrawn="1"/>
        </p:nvGrpSpPr>
        <p:grpSpPr>
          <a:xfrm>
            <a:off x="8554953" y="6126480"/>
            <a:ext cx="731520" cy="731520"/>
            <a:chOff x="3634650" y="785411"/>
            <a:chExt cx="590550" cy="619125"/>
          </a:xfrm>
        </p:grpSpPr>
        <p:sp>
          <p:nvSpPr>
            <p:cNvPr id="26" name="Oval 25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/>
          <p:cNvSpPr/>
          <p:nvPr userDrawn="1"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chemeClr val="accent5">
              <a:lumMod val="75000"/>
              <a:alpha val="83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softEdge rad="12700"/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 userDrawn="1"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FCF6-03C3-4749-8970-D089A1667E34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06B4-C4F1-4591-93C3-26D5609731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8400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Non-Animated Title with Ge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 rot="16200000">
            <a:off x="4370475" y="-3669835"/>
            <a:ext cx="403051" cy="9144000"/>
            <a:chOff x="2136527" y="0"/>
            <a:chExt cx="403051" cy="6858000"/>
          </a:xfrm>
        </p:grpSpPr>
        <p:sp>
          <p:nvSpPr>
            <p:cNvPr id="8" name="Rectangle 7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 userDrawn="1"/>
        </p:nvGrpSpPr>
        <p:grpSpPr>
          <a:xfrm>
            <a:off x="8719188" y="0"/>
            <a:ext cx="403051" cy="6858000"/>
            <a:chOff x="2136527" y="0"/>
            <a:chExt cx="403051" cy="6858000"/>
          </a:xfrm>
        </p:grpSpPr>
        <p:sp>
          <p:nvSpPr>
            <p:cNvPr id="11" name="Rectangle 10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 userDrawn="1"/>
        </p:nvGrpSpPr>
        <p:grpSpPr>
          <a:xfrm>
            <a:off x="14771" y="0"/>
            <a:ext cx="403051" cy="6858000"/>
            <a:chOff x="2136527" y="0"/>
            <a:chExt cx="403051" cy="6858000"/>
          </a:xfrm>
        </p:grpSpPr>
        <p:sp>
          <p:nvSpPr>
            <p:cNvPr id="14" name="Rectangle 13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 userDrawn="1"/>
        </p:nvGrpSpPr>
        <p:grpSpPr>
          <a:xfrm>
            <a:off x="-149464" y="536405"/>
            <a:ext cx="731520" cy="731520"/>
            <a:chOff x="3634650" y="785411"/>
            <a:chExt cx="590550" cy="619125"/>
          </a:xfrm>
        </p:grpSpPr>
        <p:sp>
          <p:nvSpPr>
            <p:cNvPr id="17" name="Oval 16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 userDrawn="1"/>
        </p:nvGrpSpPr>
        <p:grpSpPr>
          <a:xfrm>
            <a:off x="8554953" y="536405"/>
            <a:ext cx="731520" cy="731520"/>
            <a:chOff x="3634650" y="785411"/>
            <a:chExt cx="590550" cy="619125"/>
          </a:xfrm>
        </p:grpSpPr>
        <p:sp>
          <p:nvSpPr>
            <p:cNvPr id="20" name="Oval 19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-149464" y="6126480"/>
            <a:ext cx="731520" cy="731520"/>
            <a:chOff x="3634650" y="785411"/>
            <a:chExt cx="590550" cy="619125"/>
          </a:xfrm>
        </p:grpSpPr>
        <p:sp>
          <p:nvSpPr>
            <p:cNvPr id="23" name="Oval 22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 userDrawn="1"/>
        </p:nvGrpSpPr>
        <p:grpSpPr>
          <a:xfrm>
            <a:off x="8554953" y="6126480"/>
            <a:ext cx="731520" cy="731520"/>
            <a:chOff x="3634650" y="785411"/>
            <a:chExt cx="590550" cy="619125"/>
          </a:xfrm>
        </p:grpSpPr>
        <p:sp>
          <p:nvSpPr>
            <p:cNvPr id="26" name="Oval 25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/>
          <p:cNvSpPr/>
          <p:nvPr userDrawn="1"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chemeClr val="accent5">
              <a:lumMod val="75000"/>
              <a:alpha val="83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softEdge rad="12700"/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 userDrawn="1"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FCF6-03C3-4749-8970-D089A1667E34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06B4-C4F1-4591-93C3-26D5609731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0" name="Freeform 29"/>
          <p:cNvSpPr>
            <a:spLocks noChangeAspect="1"/>
          </p:cNvSpPr>
          <p:nvPr userDrawn="1"/>
        </p:nvSpPr>
        <p:spPr bwMode="auto">
          <a:xfrm>
            <a:off x="117231" y="3855557"/>
            <a:ext cx="1617785" cy="1618169"/>
          </a:xfrm>
          <a:custGeom>
            <a:avLst/>
            <a:gdLst/>
            <a:ahLst/>
            <a:cxnLst>
              <a:cxn ang="0">
                <a:pos x="530" y="100"/>
              </a:cxn>
              <a:cxn ang="0">
                <a:pos x="576" y="110"/>
              </a:cxn>
              <a:cxn ang="0">
                <a:pos x="622" y="126"/>
              </a:cxn>
              <a:cxn ang="0">
                <a:pos x="754" y="86"/>
              </a:cxn>
              <a:cxn ang="0">
                <a:pos x="716" y="182"/>
              </a:cxn>
              <a:cxn ang="0">
                <a:pos x="774" y="240"/>
              </a:cxn>
              <a:cxn ang="0">
                <a:pos x="870" y="202"/>
              </a:cxn>
              <a:cxn ang="0">
                <a:pos x="912" y="274"/>
              </a:cxn>
              <a:cxn ang="0">
                <a:pos x="832" y="338"/>
              </a:cxn>
              <a:cxn ang="0">
                <a:pos x="856" y="420"/>
              </a:cxn>
              <a:cxn ang="0">
                <a:pos x="956" y="436"/>
              </a:cxn>
              <a:cxn ang="0">
                <a:pos x="956" y="520"/>
              </a:cxn>
              <a:cxn ang="0">
                <a:pos x="856" y="536"/>
              </a:cxn>
              <a:cxn ang="0">
                <a:pos x="832" y="622"/>
              </a:cxn>
              <a:cxn ang="0">
                <a:pos x="914" y="682"/>
              </a:cxn>
              <a:cxn ang="0">
                <a:pos x="778" y="712"/>
              </a:cxn>
              <a:cxn ang="0">
                <a:pos x="748" y="748"/>
              </a:cxn>
              <a:cxn ang="0">
                <a:pos x="714" y="778"/>
              </a:cxn>
              <a:cxn ang="0">
                <a:pos x="682" y="914"/>
              </a:cxn>
              <a:cxn ang="0">
                <a:pos x="618" y="834"/>
              </a:cxn>
              <a:cxn ang="0">
                <a:pos x="578" y="846"/>
              </a:cxn>
              <a:cxn ang="0">
                <a:pos x="530" y="856"/>
              </a:cxn>
              <a:cxn ang="0">
                <a:pos x="520" y="956"/>
              </a:cxn>
              <a:cxn ang="0">
                <a:pos x="426" y="856"/>
              </a:cxn>
              <a:cxn ang="0">
                <a:pos x="380" y="846"/>
              </a:cxn>
              <a:cxn ang="0">
                <a:pos x="334" y="832"/>
              </a:cxn>
              <a:cxn ang="0">
                <a:pos x="202" y="872"/>
              </a:cxn>
              <a:cxn ang="0">
                <a:pos x="240" y="776"/>
              </a:cxn>
              <a:cxn ang="0">
                <a:pos x="182" y="718"/>
              </a:cxn>
              <a:cxn ang="0">
                <a:pos x="86" y="756"/>
              </a:cxn>
              <a:cxn ang="0">
                <a:pos x="44" y="682"/>
              </a:cxn>
              <a:cxn ang="0">
                <a:pos x="124" y="618"/>
              </a:cxn>
              <a:cxn ang="0">
                <a:pos x="102" y="536"/>
              </a:cxn>
              <a:cxn ang="0">
                <a:pos x="0" y="520"/>
              </a:cxn>
              <a:cxn ang="0">
                <a:pos x="0" y="436"/>
              </a:cxn>
              <a:cxn ang="0">
                <a:pos x="102" y="420"/>
              </a:cxn>
              <a:cxn ang="0">
                <a:pos x="124" y="334"/>
              </a:cxn>
              <a:cxn ang="0">
                <a:pos x="42" y="276"/>
              </a:cxn>
              <a:cxn ang="0">
                <a:pos x="178" y="244"/>
              </a:cxn>
              <a:cxn ang="0">
                <a:pos x="208" y="210"/>
              </a:cxn>
              <a:cxn ang="0">
                <a:pos x="242" y="178"/>
              </a:cxn>
              <a:cxn ang="0">
                <a:pos x="274" y="44"/>
              </a:cxn>
              <a:cxn ang="0">
                <a:pos x="338" y="124"/>
              </a:cxn>
              <a:cxn ang="0">
                <a:pos x="400" y="106"/>
              </a:cxn>
              <a:cxn ang="0">
                <a:pos x="426" y="100"/>
              </a:cxn>
              <a:cxn ang="0">
                <a:pos x="520" y="0"/>
              </a:cxn>
            </a:cxnLst>
            <a:rect l="0" t="0" r="r" b="b"/>
            <a:pathLst>
              <a:path w="956" h="956">
                <a:moveTo>
                  <a:pt x="520" y="0"/>
                </a:moveTo>
                <a:lnTo>
                  <a:pt x="520" y="0"/>
                </a:lnTo>
                <a:lnTo>
                  <a:pt x="530" y="100"/>
                </a:lnTo>
                <a:lnTo>
                  <a:pt x="536" y="102"/>
                </a:lnTo>
                <a:lnTo>
                  <a:pt x="536" y="102"/>
                </a:lnTo>
                <a:lnTo>
                  <a:pt x="576" y="110"/>
                </a:lnTo>
                <a:lnTo>
                  <a:pt x="616" y="124"/>
                </a:lnTo>
                <a:lnTo>
                  <a:pt x="622" y="126"/>
                </a:lnTo>
                <a:lnTo>
                  <a:pt x="622" y="126"/>
                </a:lnTo>
                <a:lnTo>
                  <a:pt x="682" y="44"/>
                </a:lnTo>
                <a:lnTo>
                  <a:pt x="682" y="44"/>
                </a:lnTo>
                <a:lnTo>
                  <a:pt x="754" y="86"/>
                </a:lnTo>
                <a:lnTo>
                  <a:pt x="754" y="86"/>
                </a:lnTo>
                <a:lnTo>
                  <a:pt x="712" y="178"/>
                </a:lnTo>
                <a:lnTo>
                  <a:pt x="716" y="182"/>
                </a:lnTo>
                <a:lnTo>
                  <a:pt x="716" y="182"/>
                </a:lnTo>
                <a:lnTo>
                  <a:pt x="748" y="208"/>
                </a:lnTo>
                <a:lnTo>
                  <a:pt x="774" y="240"/>
                </a:lnTo>
                <a:lnTo>
                  <a:pt x="778" y="244"/>
                </a:lnTo>
                <a:lnTo>
                  <a:pt x="778" y="244"/>
                </a:lnTo>
                <a:lnTo>
                  <a:pt x="870" y="202"/>
                </a:lnTo>
                <a:lnTo>
                  <a:pt x="870" y="202"/>
                </a:lnTo>
                <a:lnTo>
                  <a:pt x="912" y="274"/>
                </a:lnTo>
                <a:lnTo>
                  <a:pt x="912" y="274"/>
                </a:lnTo>
                <a:lnTo>
                  <a:pt x="830" y="334"/>
                </a:lnTo>
                <a:lnTo>
                  <a:pt x="832" y="338"/>
                </a:lnTo>
                <a:lnTo>
                  <a:pt x="832" y="338"/>
                </a:lnTo>
                <a:lnTo>
                  <a:pt x="846" y="380"/>
                </a:lnTo>
                <a:lnTo>
                  <a:pt x="852" y="400"/>
                </a:lnTo>
                <a:lnTo>
                  <a:pt x="856" y="420"/>
                </a:lnTo>
                <a:lnTo>
                  <a:pt x="856" y="426"/>
                </a:lnTo>
                <a:lnTo>
                  <a:pt x="856" y="426"/>
                </a:lnTo>
                <a:lnTo>
                  <a:pt x="956" y="436"/>
                </a:lnTo>
                <a:lnTo>
                  <a:pt x="956" y="436"/>
                </a:lnTo>
                <a:lnTo>
                  <a:pt x="956" y="520"/>
                </a:lnTo>
                <a:lnTo>
                  <a:pt x="956" y="520"/>
                </a:lnTo>
                <a:lnTo>
                  <a:pt x="856" y="530"/>
                </a:lnTo>
                <a:lnTo>
                  <a:pt x="856" y="536"/>
                </a:lnTo>
                <a:lnTo>
                  <a:pt x="856" y="536"/>
                </a:lnTo>
                <a:lnTo>
                  <a:pt x="846" y="578"/>
                </a:lnTo>
                <a:lnTo>
                  <a:pt x="834" y="618"/>
                </a:lnTo>
                <a:lnTo>
                  <a:pt x="832" y="622"/>
                </a:lnTo>
                <a:lnTo>
                  <a:pt x="832" y="622"/>
                </a:lnTo>
                <a:lnTo>
                  <a:pt x="914" y="682"/>
                </a:lnTo>
                <a:lnTo>
                  <a:pt x="914" y="682"/>
                </a:lnTo>
                <a:lnTo>
                  <a:pt x="870" y="754"/>
                </a:lnTo>
                <a:lnTo>
                  <a:pt x="870" y="754"/>
                </a:lnTo>
                <a:lnTo>
                  <a:pt x="778" y="712"/>
                </a:lnTo>
                <a:lnTo>
                  <a:pt x="776" y="718"/>
                </a:lnTo>
                <a:lnTo>
                  <a:pt x="776" y="718"/>
                </a:lnTo>
                <a:lnTo>
                  <a:pt x="748" y="748"/>
                </a:lnTo>
                <a:lnTo>
                  <a:pt x="718" y="776"/>
                </a:lnTo>
                <a:lnTo>
                  <a:pt x="714" y="778"/>
                </a:lnTo>
                <a:lnTo>
                  <a:pt x="714" y="778"/>
                </a:lnTo>
                <a:lnTo>
                  <a:pt x="756" y="870"/>
                </a:lnTo>
                <a:lnTo>
                  <a:pt x="756" y="870"/>
                </a:lnTo>
                <a:lnTo>
                  <a:pt x="682" y="914"/>
                </a:lnTo>
                <a:lnTo>
                  <a:pt x="682" y="914"/>
                </a:lnTo>
                <a:lnTo>
                  <a:pt x="622" y="832"/>
                </a:lnTo>
                <a:lnTo>
                  <a:pt x="618" y="834"/>
                </a:lnTo>
                <a:lnTo>
                  <a:pt x="618" y="834"/>
                </a:lnTo>
                <a:lnTo>
                  <a:pt x="598" y="840"/>
                </a:lnTo>
                <a:lnTo>
                  <a:pt x="578" y="846"/>
                </a:lnTo>
                <a:lnTo>
                  <a:pt x="556" y="852"/>
                </a:lnTo>
                <a:lnTo>
                  <a:pt x="536" y="856"/>
                </a:lnTo>
                <a:lnTo>
                  <a:pt x="530" y="856"/>
                </a:lnTo>
                <a:lnTo>
                  <a:pt x="530" y="856"/>
                </a:lnTo>
                <a:lnTo>
                  <a:pt x="520" y="956"/>
                </a:lnTo>
                <a:lnTo>
                  <a:pt x="520" y="956"/>
                </a:lnTo>
                <a:lnTo>
                  <a:pt x="436" y="956"/>
                </a:lnTo>
                <a:lnTo>
                  <a:pt x="436" y="956"/>
                </a:lnTo>
                <a:lnTo>
                  <a:pt x="426" y="856"/>
                </a:lnTo>
                <a:lnTo>
                  <a:pt x="420" y="856"/>
                </a:lnTo>
                <a:lnTo>
                  <a:pt x="420" y="856"/>
                </a:lnTo>
                <a:lnTo>
                  <a:pt x="380" y="846"/>
                </a:lnTo>
                <a:lnTo>
                  <a:pt x="340" y="834"/>
                </a:lnTo>
                <a:lnTo>
                  <a:pt x="334" y="832"/>
                </a:lnTo>
                <a:lnTo>
                  <a:pt x="334" y="832"/>
                </a:lnTo>
                <a:lnTo>
                  <a:pt x="274" y="914"/>
                </a:lnTo>
                <a:lnTo>
                  <a:pt x="274" y="914"/>
                </a:lnTo>
                <a:lnTo>
                  <a:pt x="202" y="872"/>
                </a:lnTo>
                <a:lnTo>
                  <a:pt x="202" y="872"/>
                </a:lnTo>
                <a:lnTo>
                  <a:pt x="244" y="780"/>
                </a:lnTo>
                <a:lnTo>
                  <a:pt x="240" y="776"/>
                </a:lnTo>
                <a:lnTo>
                  <a:pt x="240" y="776"/>
                </a:lnTo>
                <a:lnTo>
                  <a:pt x="208" y="748"/>
                </a:lnTo>
                <a:lnTo>
                  <a:pt x="182" y="718"/>
                </a:lnTo>
                <a:lnTo>
                  <a:pt x="178" y="714"/>
                </a:lnTo>
                <a:lnTo>
                  <a:pt x="178" y="714"/>
                </a:lnTo>
                <a:lnTo>
                  <a:pt x="86" y="756"/>
                </a:lnTo>
                <a:lnTo>
                  <a:pt x="86" y="756"/>
                </a:lnTo>
                <a:lnTo>
                  <a:pt x="44" y="682"/>
                </a:lnTo>
                <a:lnTo>
                  <a:pt x="44" y="682"/>
                </a:lnTo>
                <a:lnTo>
                  <a:pt x="126" y="624"/>
                </a:lnTo>
                <a:lnTo>
                  <a:pt x="124" y="618"/>
                </a:lnTo>
                <a:lnTo>
                  <a:pt x="124" y="618"/>
                </a:lnTo>
                <a:lnTo>
                  <a:pt x="110" y="578"/>
                </a:lnTo>
                <a:lnTo>
                  <a:pt x="104" y="556"/>
                </a:lnTo>
                <a:lnTo>
                  <a:pt x="102" y="536"/>
                </a:lnTo>
                <a:lnTo>
                  <a:pt x="100" y="530"/>
                </a:lnTo>
                <a:lnTo>
                  <a:pt x="100" y="530"/>
                </a:lnTo>
                <a:lnTo>
                  <a:pt x="0" y="520"/>
                </a:lnTo>
                <a:lnTo>
                  <a:pt x="0" y="520"/>
                </a:lnTo>
                <a:lnTo>
                  <a:pt x="0" y="436"/>
                </a:lnTo>
                <a:lnTo>
                  <a:pt x="0" y="436"/>
                </a:lnTo>
                <a:lnTo>
                  <a:pt x="100" y="426"/>
                </a:lnTo>
                <a:lnTo>
                  <a:pt x="102" y="420"/>
                </a:lnTo>
                <a:lnTo>
                  <a:pt x="102" y="420"/>
                </a:lnTo>
                <a:lnTo>
                  <a:pt x="110" y="380"/>
                </a:lnTo>
                <a:lnTo>
                  <a:pt x="122" y="340"/>
                </a:lnTo>
                <a:lnTo>
                  <a:pt x="124" y="334"/>
                </a:lnTo>
                <a:lnTo>
                  <a:pt x="124" y="334"/>
                </a:lnTo>
                <a:lnTo>
                  <a:pt x="42" y="276"/>
                </a:lnTo>
                <a:lnTo>
                  <a:pt x="42" y="276"/>
                </a:lnTo>
                <a:lnTo>
                  <a:pt x="86" y="202"/>
                </a:lnTo>
                <a:lnTo>
                  <a:pt x="86" y="202"/>
                </a:lnTo>
                <a:lnTo>
                  <a:pt x="178" y="244"/>
                </a:lnTo>
                <a:lnTo>
                  <a:pt x="180" y="240"/>
                </a:lnTo>
                <a:lnTo>
                  <a:pt x="180" y="240"/>
                </a:lnTo>
                <a:lnTo>
                  <a:pt x="208" y="210"/>
                </a:lnTo>
                <a:lnTo>
                  <a:pt x="238" y="182"/>
                </a:lnTo>
                <a:lnTo>
                  <a:pt x="242" y="178"/>
                </a:lnTo>
                <a:lnTo>
                  <a:pt x="242" y="178"/>
                </a:lnTo>
                <a:lnTo>
                  <a:pt x="200" y="86"/>
                </a:lnTo>
                <a:lnTo>
                  <a:pt x="200" y="86"/>
                </a:lnTo>
                <a:lnTo>
                  <a:pt x="274" y="44"/>
                </a:lnTo>
                <a:lnTo>
                  <a:pt x="274" y="44"/>
                </a:lnTo>
                <a:lnTo>
                  <a:pt x="334" y="126"/>
                </a:lnTo>
                <a:lnTo>
                  <a:pt x="338" y="124"/>
                </a:lnTo>
                <a:lnTo>
                  <a:pt x="338" y="124"/>
                </a:lnTo>
                <a:lnTo>
                  <a:pt x="378" y="110"/>
                </a:lnTo>
                <a:lnTo>
                  <a:pt x="400" y="106"/>
                </a:lnTo>
                <a:lnTo>
                  <a:pt x="420" y="102"/>
                </a:lnTo>
                <a:lnTo>
                  <a:pt x="426" y="100"/>
                </a:lnTo>
                <a:lnTo>
                  <a:pt x="426" y="100"/>
                </a:lnTo>
                <a:lnTo>
                  <a:pt x="436" y="0"/>
                </a:lnTo>
                <a:lnTo>
                  <a:pt x="436" y="0"/>
                </a:lnTo>
                <a:lnTo>
                  <a:pt x="520" y="0"/>
                </a:lnTo>
                <a:lnTo>
                  <a:pt x="520" y="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1" name="Freeform 29"/>
          <p:cNvSpPr>
            <a:spLocks noChangeAspect="1"/>
          </p:cNvSpPr>
          <p:nvPr userDrawn="1"/>
        </p:nvSpPr>
        <p:spPr bwMode="auto">
          <a:xfrm rot="900000">
            <a:off x="1584028" y="3464599"/>
            <a:ext cx="1617785" cy="1618169"/>
          </a:xfrm>
          <a:custGeom>
            <a:avLst/>
            <a:gdLst/>
            <a:ahLst/>
            <a:cxnLst>
              <a:cxn ang="0">
                <a:pos x="530" y="100"/>
              </a:cxn>
              <a:cxn ang="0">
                <a:pos x="576" y="110"/>
              </a:cxn>
              <a:cxn ang="0">
                <a:pos x="622" y="126"/>
              </a:cxn>
              <a:cxn ang="0">
                <a:pos x="754" y="86"/>
              </a:cxn>
              <a:cxn ang="0">
                <a:pos x="716" y="182"/>
              </a:cxn>
              <a:cxn ang="0">
                <a:pos x="774" y="240"/>
              </a:cxn>
              <a:cxn ang="0">
                <a:pos x="870" y="202"/>
              </a:cxn>
              <a:cxn ang="0">
                <a:pos x="912" y="274"/>
              </a:cxn>
              <a:cxn ang="0">
                <a:pos x="832" y="338"/>
              </a:cxn>
              <a:cxn ang="0">
                <a:pos x="856" y="420"/>
              </a:cxn>
              <a:cxn ang="0">
                <a:pos x="956" y="436"/>
              </a:cxn>
              <a:cxn ang="0">
                <a:pos x="956" y="520"/>
              </a:cxn>
              <a:cxn ang="0">
                <a:pos x="856" y="536"/>
              </a:cxn>
              <a:cxn ang="0">
                <a:pos x="832" y="622"/>
              </a:cxn>
              <a:cxn ang="0">
                <a:pos x="914" y="682"/>
              </a:cxn>
              <a:cxn ang="0">
                <a:pos x="778" y="712"/>
              </a:cxn>
              <a:cxn ang="0">
                <a:pos x="748" y="748"/>
              </a:cxn>
              <a:cxn ang="0">
                <a:pos x="714" y="778"/>
              </a:cxn>
              <a:cxn ang="0">
                <a:pos x="682" y="914"/>
              </a:cxn>
              <a:cxn ang="0">
                <a:pos x="618" y="834"/>
              </a:cxn>
              <a:cxn ang="0">
                <a:pos x="578" y="846"/>
              </a:cxn>
              <a:cxn ang="0">
                <a:pos x="530" y="856"/>
              </a:cxn>
              <a:cxn ang="0">
                <a:pos x="520" y="956"/>
              </a:cxn>
              <a:cxn ang="0">
                <a:pos x="426" y="856"/>
              </a:cxn>
              <a:cxn ang="0">
                <a:pos x="380" y="846"/>
              </a:cxn>
              <a:cxn ang="0">
                <a:pos x="334" y="832"/>
              </a:cxn>
              <a:cxn ang="0">
                <a:pos x="202" y="872"/>
              </a:cxn>
              <a:cxn ang="0">
                <a:pos x="240" y="776"/>
              </a:cxn>
              <a:cxn ang="0">
                <a:pos x="182" y="718"/>
              </a:cxn>
              <a:cxn ang="0">
                <a:pos x="86" y="756"/>
              </a:cxn>
              <a:cxn ang="0">
                <a:pos x="44" y="682"/>
              </a:cxn>
              <a:cxn ang="0">
                <a:pos x="124" y="618"/>
              </a:cxn>
              <a:cxn ang="0">
                <a:pos x="102" y="536"/>
              </a:cxn>
              <a:cxn ang="0">
                <a:pos x="0" y="520"/>
              </a:cxn>
              <a:cxn ang="0">
                <a:pos x="0" y="436"/>
              </a:cxn>
              <a:cxn ang="0">
                <a:pos x="102" y="420"/>
              </a:cxn>
              <a:cxn ang="0">
                <a:pos x="124" y="334"/>
              </a:cxn>
              <a:cxn ang="0">
                <a:pos x="42" y="276"/>
              </a:cxn>
              <a:cxn ang="0">
                <a:pos x="178" y="244"/>
              </a:cxn>
              <a:cxn ang="0">
                <a:pos x="208" y="210"/>
              </a:cxn>
              <a:cxn ang="0">
                <a:pos x="242" y="178"/>
              </a:cxn>
              <a:cxn ang="0">
                <a:pos x="274" y="44"/>
              </a:cxn>
              <a:cxn ang="0">
                <a:pos x="338" y="124"/>
              </a:cxn>
              <a:cxn ang="0">
                <a:pos x="400" y="106"/>
              </a:cxn>
              <a:cxn ang="0">
                <a:pos x="426" y="100"/>
              </a:cxn>
              <a:cxn ang="0">
                <a:pos x="520" y="0"/>
              </a:cxn>
            </a:cxnLst>
            <a:rect l="0" t="0" r="r" b="b"/>
            <a:pathLst>
              <a:path w="956" h="956">
                <a:moveTo>
                  <a:pt x="520" y="0"/>
                </a:moveTo>
                <a:lnTo>
                  <a:pt x="520" y="0"/>
                </a:lnTo>
                <a:lnTo>
                  <a:pt x="530" y="100"/>
                </a:lnTo>
                <a:lnTo>
                  <a:pt x="536" y="102"/>
                </a:lnTo>
                <a:lnTo>
                  <a:pt x="536" y="102"/>
                </a:lnTo>
                <a:lnTo>
                  <a:pt x="576" y="110"/>
                </a:lnTo>
                <a:lnTo>
                  <a:pt x="616" y="124"/>
                </a:lnTo>
                <a:lnTo>
                  <a:pt x="622" y="126"/>
                </a:lnTo>
                <a:lnTo>
                  <a:pt x="622" y="126"/>
                </a:lnTo>
                <a:lnTo>
                  <a:pt x="682" y="44"/>
                </a:lnTo>
                <a:lnTo>
                  <a:pt x="682" y="44"/>
                </a:lnTo>
                <a:lnTo>
                  <a:pt x="754" y="86"/>
                </a:lnTo>
                <a:lnTo>
                  <a:pt x="754" y="86"/>
                </a:lnTo>
                <a:lnTo>
                  <a:pt x="712" y="178"/>
                </a:lnTo>
                <a:lnTo>
                  <a:pt x="716" y="182"/>
                </a:lnTo>
                <a:lnTo>
                  <a:pt x="716" y="182"/>
                </a:lnTo>
                <a:lnTo>
                  <a:pt x="748" y="208"/>
                </a:lnTo>
                <a:lnTo>
                  <a:pt x="774" y="240"/>
                </a:lnTo>
                <a:lnTo>
                  <a:pt x="778" y="244"/>
                </a:lnTo>
                <a:lnTo>
                  <a:pt x="778" y="244"/>
                </a:lnTo>
                <a:lnTo>
                  <a:pt x="870" y="202"/>
                </a:lnTo>
                <a:lnTo>
                  <a:pt x="870" y="202"/>
                </a:lnTo>
                <a:lnTo>
                  <a:pt x="912" y="274"/>
                </a:lnTo>
                <a:lnTo>
                  <a:pt x="912" y="274"/>
                </a:lnTo>
                <a:lnTo>
                  <a:pt x="830" y="334"/>
                </a:lnTo>
                <a:lnTo>
                  <a:pt x="832" y="338"/>
                </a:lnTo>
                <a:lnTo>
                  <a:pt x="832" y="338"/>
                </a:lnTo>
                <a:lnTo>
                  <a:pt x="846" y="380"/>
                </a:lnTo>
                <a:lnTo>
                  <a:pt x="852" y="400"/>
                </a:lnTo>
                <a:lnTo>
                  <a:pt x="856" y="420"/>
                </a:lnTo>
                <a:lnTo>
                  <a:pt x="856" y="426"/>
                </a:lnTo>
                <a:lnTo>
                  <a:pt x="856" y="426"/>
                </a:lnTo>
                <a:lnTo>
                  <a:pt x="956" y="436"/>
                </a:lnTo>
                <a:lnTo>
                  <a:pt x="956" y="436"/>
                </a:lnTo>
                <a:lnTo>
                  <a:pt x="956" y="520"/>
                </a:lnTo>
                <a:lnTo>
                  <a:pt x="956" y="520"/>
                </a:lnTo>
                <a:lnTo>
                  <a:pt x="856" y="530"/>
                </a:lnTo>
                <a:lnTo>
                  <a:pt x="856" y="536"/>
                </a:lnTo>
                <a:lnTo>
                  <a:pt x="856" y="536"/>
                </a:lnTo>
                <a:lnTo>
                  <a:pt x="846" y="578"/>
                </a:lnTo>
                <a:lnTo>
                  <a:pt x="834" y="618"/>
                </a:lnTo>
                <a:lnTo>
                  <a:pt x="832" y="622"/>
                </a:lnTo>
                <a:lnTo>
                  <a:pt x="832" y="622"/>
                </a:lnTo>
                <a:lnTo>
                  <a:pt x="914" y="682"/>
                </a:lnTo>
                <a:lnTo>
                  <a:pt x="914" y="682"/>
                </a:lnTo>
                <a:lnTo>
                  <a:pt x="870" y="754"/>
                </a:lnTo>
                <a:lnTo>
                  <a:pt x="870" y="754"/>
                </a:lnTo>
                <a:lnTo>
                  <a:pt x="778" y="712"/>
                </a:lnTo>
                <a:lnTo>
                  <a:pt x="776" y="718"/>
                </a:lnTo>
                <a:lnTo>
                  <a:pt x="776" y="718"/>
                </a:lnTo>
                <a:lnTo>
                  <a:pt x="748" y="748"/>
                </a:lnTo>
                <a:lnTo>
                  <a:pt x="718" y="776"/>
                </a:lnTo>
                <a:lnTo>
                  <a:pt x="714" y="778"/>
                </a:lnTo>
                <a:lnTo>
                  <a:pt x="714" y="778"/>
                </a:lnTo>
                <a:lnTo>
                  <a:pt x="756" y="870"/>
                </a:lnTo>
                <a:lnTo>
                  <a:pt x="756" y="870"/>
                </a:lnTo>
                <a:lnTo>
                  <a:pt x="682" y="914"/>
                </a:lnTo>
                <a:lnTo>
                  <a:pt x="682" y="914"/>
                </a:lnTo>
                <a:lnTo>
                  <a:pt x="622" y="832"/>
                </a:lnTo>
                <a:lnTo>
                  <a:pt x="618" y="834"/>
                </a:lnTo>
                <a:lnTo>
                  <a:pt x="618" y="834"/>
                </a:lnTo>
                <a:lnTo>
                  <a:pt x="598" y="840"/>
                </a:lnTo>
                <a:lnTo>
                  <a:pt x="578" y="846"/>
                </a:lnTo>
                <a:lnTo>
                  <a:pt x="556" y="852"/>
                </a:lnTo>
                <a:lnTo>
                  <a:pt x="536" y="856"/>
                </a:lnTo>
                <a:lnTo>
                  <a:pt x="530" y="856"/>
                </a:lnTo>
                <a:lnTo>
                  <a:pt x="530" y="856"/>
                </a:lnTo>
                <a:lnTo>
                  <a:pt x="520" y="956"/>
                </a:lnTo>
                <a:lnTo>
                  <a:pt x="520" y="956"/>
                </a:lnTo>
                <a:lnTo>
                  <a:pt x="436" y="956"/>
                </a:lnTo>
                <a:lnTo>
                  <a:pt x="436" y="956"/>
                </a:lnTo>
                <a:lnTo>
                  <a:pt x="426" y="856"/>
                </a:lnTo>
                <a:lnTo>
                  <a:pt x="420" y="856"/>
                </a:lnTo>
                <a:lnTo>
                  <a:pt x="420" y="856"/>
                </a:lnTo>
                <a:lnTo>
                  <a:pt x="380" y="846"/>
                </a:lnTo>
                <a:lnTo>
                  <a:pt x="340" y="834"/>
                </a:lnTo>
                <a:lnTo>
                  <a:pt x="334" y="832"/>
                </a:lnTo>
                <a:lnTo>
                  <a:pt x="334" y="832"/>
                </a:lnTo>
                <a:lnTo>
                  <a:pt x="274" y="914"/>
                </a:lnTo>
                <a:lnTo>
                  <a:pt x="274" y="914"/>
                </a:lnTo>
                <a:lnTo>
                  <a:pt x="202" y="872"/>
                </a:lnTo>
                <a:lnTo>
                  <a:pt x="202" y="872"/>
                </a:lnTo>
                <a:lnTo>
                  <a:pt x="244" y="780"/>
                </a:lnTo>
                <a:lnTo>
                  <a:pt x="240" y="776"/>
                </a:lnTo>
                <a:lnTo>
                  <a:pt x="240" y="776"/>
                </a:lnTo>
                <a:lnTo>
                  <a:pt x="208" y="748"/>
                </a:lnTo>
                <a:lnTo>
                  <a:pt x="182" y="718"/>
                </a:lnTo>
                <a:lnTo>
                  <a:pt x="178" y="714"/>
                </a:lnTo>
                <a:lnTo>
                  <a:pt x="178" y="714"/>
                </a:lnTo>
                <a:lnTo>
                  <a:pt x="86" y="756"/>
                </a:lnTo>
                <a:lnTo>
                  <a:pt x="86" y="756"/>
                </a:lnTo>
                <a:lnTo>
                  <a:pt x="44" y="682"/>
                </a:lnTo>
                <a:lnTo>
                  <a:pt x="44" y="682"/>
                </a:lnTo>
                <a:lnTo>
                  <a:pt x="126" y="624"/>
                </a:lnTo>
                <a:lnTo>
                  <a:pt x="124" y="618"/>
                </a:lnTo>
                <a:lnTo>
                  <a:pt x="124" y="618"/>
                </a:lnTo>
                <a:lnTo>
                  <a:pt x="110" y="578"/>
                </a:lnTo>
                <a:lnTo>
                  <a:pt x="104" y="556"/>
                </a:lnTo>
                <a:lnTo>
                  <a:pt x="102" y="536"/>
                </a:lnTo>
                <a:lnTo>
                  <a:pt x="100" y="530"/>
                </a:lnTo>
                <a:lnTo>
                  <a:pt x="100" y="530"/>
                </a:lnTo>
                <a:lnTo>
                  <a:pt x="0" y="520"/>
                </a:lnTo>
                <a:lnTo>
                  <a:pt x="0" y="520"/>
                </a:lnTo>
                <a:lnTo>
                  <a:pt x="0" y="436"/>
                </a:lnTo>
                <a:lnTo>
                  <a:pt x="0" y="436"/>
                </a:lnTo>
                <a:lnTo>
                  <a:pt x="100" y="426"/>
                </a:lnTo>
                <a:lnTo>
                  <a:pt x="102" y="420"/>
                </a:lnTo>
                <a:lnTo>
                  <a:pt x="102" y="420"/>
                </a:lnTo>
                <a:lnTo>
                  <a:pt x="110" y="380"/>
                </a:lnTo>
                <a:lnTo>
                  <a:pt x="122" y="340"/>
                </a:lnTo>
                <a:lnTo>
                  <a:pt x="124" y="334"/>
                </a:lnTo>
                <a:lnTo>
                  <a:pt x="124" y="334"/>
                </a:lnTo>
                <a:lnTo>
                  <a:pt x="42" y="276"/>
                </a:lnTo>
                <a:lnTo>
                  <a:pt x="42" y="276"/>
                </a:lnTo>
                <a:lnTo>
                  <a:pt x="86" y="202"/>
                </a:lnTo>
                <a:lnTo>
                  <a:pt x="86" y="202"/>
                </a:lnTo>
                <a:lnTo>
                  <a:pt x="178" y="244"/>
                </a:lnTo>
                <a:lnTo>
                  <a:pt x="180" y="240"/>
                </a:lnTo>
                <a:lnTo>
                  <a:pt x="180" y="240"/>
                </a:lnTo>
                <a:lnTo>
                  <a:pt x="208" y="210"/>
                </a:lnTo>
                <a:lnTo>
                  <a:pt x="238" y="182"/>
                </a:lnTo>
                <a:lnTo>
                  <a:pt x="242" y="178"/>
                </a:lnTo>
                <a:lnTo>
                  <a:pt x="242" y="178"/>
                </a:lnTo>
                <a:lnTo>
                  <a:pt x="200" y="86"/>
                </a:lnTo>
                <a:lnTo>
                  <a:pt x="200" y="86"/>
                </a:lnTo>
                <a:lnTo>
                  <a:pt x="274" y="44"/>
                </a:lnTo>
                <a:lnTo>
                  <a:pt x="274" y="44"/>
                </a:lnTo>
                <a:lnTo>
                  <a:pt x="334" y="126"/>
                </a:lnTo>
                <a:lnTo>
                  <a:pt x="338" y="124"/>
                </a:lnTo>
                <a:lnTo>
                  <a:pt x="338" y="124"/>
                </a:lnTo>
                <a:lnTo>
                  <a:pt x="378" y="110"/>
                </a:lnTo>
                <a:lnTo>
                  <a:pt x="400" y="106"/>
                </a:lnTo>
                <a:lnTo>
                  <a:pt x="420" y="102"/>
                </a:lnTo>
                <a:lnTo>
                  <a:pt x="426" y="100"/>
                </a:lnTo>
                <a:lnTo>
                  <a:pt x="426" y="100"/>
                </a:lnTo>
                <a:lnTo>
                  <a:pt x="436" y="0"/>
                </a:lnTo>
                <a:lnTo>
                  <a:pt x="436" y="0"/>
                </a:lnTo>
                <a:lnTo>
                  <a:pt x="520" y="0"/>
                </a:lnTo>
                <a:lnTo>
                  <a:pt x="520" y="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2" name="Freeform 29"/>
          <p:cNvSpPr>
            <a:spLocks noChangeAspect="1"/>
          </p:cNvSpPr>
          <p:nvPr userDrawn="1"/>
        </p:nvSpPr>
        <p:spPr bwMode="auto">
          <a:xfrm>
            <a:off x="3050825" y="3076616"/>
            <a:ext cx="1617785" cy="1618169"/>
          </a:xfrm>
          <a:custGeom>
            <a:avLst/>
            <a:gdLst/>
            <a:ahLst/>
            <a:cxnLst>
              <a:cxn ang="0">
                <a:pos x="530" y="100"/>
              </a:cxn>
              <a:cxn ang="0">
                <a:pos x="576" y="110"/>
              </a:cxn>
              <a:cxn ang="0">
                <a:pos x="622" y="126"/>
              </a:cxn>
              <a:cxn ang="0">
                <a:pos x="754" y="86"/>
              </a:cxn>
              <a:cxn ang="0">
                <a:pos x="716" y="182"/>
              </a:cxn>
              <a:cxn ang="0">
                <a:pos x="774" y="240"/>
              </a:cxn>
              <a:cxn ang="0">
                <a:pos x="870" y="202"/>
              </a:cxn>
              <a:cxn ang="0">
                <a:pos x="912" y="274"/>
              </a:cxn>
              <a:cxn ang="0">
                <a:pos x="832" y="338"/>
              </a:cxn>
              <a:cxn ang="0">
                <a:pos x="856" y="420"/>
              </a:cxn>
              <a:cxn ang="0">
                <a:pos x="956" y="436"/>
              </a:cxn>
              <a:cxn ang="0">
                <a:pos x="956" y="520"/>
              </a:cxn>
              <a:cxn ang="0">
                <a:pos x="856" y="536"/>
              </a:cxn>
              <a:cxn ang="0">
                <a:pos x="832" y="622"/>
              </a:cxn>
              <a:cxn ang="0">
                <a:pos x="914" y="682"/>
              </a:cxn>
              <a:cxn ang="0">
                <a:pos x="778" y="712"/>
              </a:cxn>
              <a:cxn ang="0">
                <a:pos x="748" y="748"/>
              </a:cxn>
              <a:cxn ang="0">
                <a:pos x="714" y="778"/>
              </a:cxn>
              <a:cxn ang="0">
                <a:pos x="682" y="914"/>
              </a:cxn>
              <a:cxn ang="0">
                <a:pos x="618" y="834"/>
              </a:cxn>
              <a:cxn ang="0">
                <a:pos x="578" y="846"/>
              </a:cxn>
              <a:cxn ang="0">
                <a:pos x="530" y="856"/>
              </a:cxn>
              <a:cxn ang="0">
                <a:pos x="520" y="956"/>
              </a:cxn>
              <a:cxn ang="0">
                <a:pos x="426" y="856"/>
              </a:cxn>
              <a:cxn ang="0">
                <a:pos x="380" y="846"/>
              </a:cxn>
              <a:cxn ang="0">
                <a:pos x="334" y="832"/>
              </a:cxn>
              <a:cxn ang="0">
                <a:pos x="202" y="872"/>
              </a:cxn>
              <a:cxn ang="0">
                <a:pos x="240" y="776"/>
              </a:cxn>
              <a:cxn ang="0">
                <a:pos x="182" y="718"/>
              </a:cxn>
              <a:cxn ang="0">
                <a:pos x="86" y="756"/>
              </a:cxn>
              <a:cxn ang="0">
                <a:pos x="44" y="682"/>
              </a:cxn>
              <a:cxn ang="0">
                <a:pos x="124" y="618"/>
              </a:cxn>
              <a:cxn ang="0">
                <a:pos x="102" y="536"/>
              </a:cxn>
              <a:cxn ang="0">
                <a:pos x="0" y="520"/>
              </a:cxn>
              <a:cxn ang="0">
                <a:pos x="0" y="436"/>
              </a:cxn>
              <a:cxn ang="0">
                <a:pos x="102" y="420"/>
              </a:cxn>
              <a:cxn ang="0">
                <a:pos x="124" y="334"/>
              </a:cxn>
              <a:cxn ang="0">
                <a:pos x="42" y="276"/>
              </a:cxn>
              <a:cxn ang="0">
                <a:pos x="178" y="244"/>
              </a:cxn>
              <a:cxn ang="0">
                <a:pos x="208" y="210"/>
              </a:cxn>
              <a:cxn ang="0">
                <a:pos x="242" y="178"/>
              </a:cxn>
              <a:cxn ang="0">
                <a:pos x="274" y="44"/>
              </a:cxn>
              <a:cxn ang="0">
                <a:pos x="338" y="124"/>
              </a:cxn>
              <a:cxn ang="0">
                <a:pos x="400" y="106"/>
              </a:cxn>
              <a:cxn ang="0">
                <a:pos x="426" y="100"/>
              </a:cxn>
              <a:cxn ang="0">
                <a:pos x="520" y="0"/>
              </a:cxn>
            </a:cxnLst>
            <a:rect l="0" t="0" r="r" b="b"/>
            <a:pathLst>
              <a:path w="956" h="956">
                <a:moveTo>
                  <a:pt x="520" y="0"/>
                </a:moveTo>
                <a:lnTo>
                  <a:pt x="520" y="0"/>
                </a:lnTo>
                <a:lnTo>
                  <a:pt x="530" y="100"/>
                </a:lnTo>
                <a:lnTo>
                  <a:pt x="536" y="102"/>
                </a:lnTo>
                <a:lnTo>
                  <a:pt x="536" y="102"/>
                </a:lnTo>
                <a:lnTo>
                  <a:pt x="576" y="110"/>
                </a:lnTo>
                <a:lnTo>
                  <a:pt x="616" y="124"/>
                </a:lnTo>
                <a:lnTo>
                  <a:pt x="622" y="126"/>
                </a:lnTo>
                <a:lnTo>
                  <a:pt x="622" y="126"/>
                </a:lnTo>
                <a:lnTo>
                  <a:pt x="682" y="44"/>
                </a:lnTo>
                <a:lnTo>
                  <a:pt x="682" y="44"/>
                </a:lnTo>
                <a:lnTo>
                  <a:pt x="754" y="86"/>
                </a:lnTo>
                <a:lnTo>
                  <a:pt x="754" y="86"/>
                </a:lnTo>
                <a:lnTo>
                  <a:pt x="712" y="178"/>
                </a:lnTo>
                <a:lnTo>
                  <a:pt x="716" y="182"/>
                </a:lnTo>
                <a:lnTo>
                  <a:pt x="716" y="182"/>
                </a:lnTo>
                <a:lnTo>
                  <a:pt x="748" y="208"/>
                </a:lnTo>
                <a:lnTo>
                  <a:pt x="774" y="240"/>
                </a:lnTo>
                <a:lnTo>
                  <a:pt x="778" y="244"/>
                </a:lnTo>
                <a:lnTo>
                  <a:pt x="778" y="244"/>
                </a:lnTo>
                <a:lnTo>
                  <a:pt x="870" y="202"/>
                </a:lnTo>
                <a:lnTo>
                  <a:pt x="870" y="202"/>
                </a:lnTo>
                <a:lnTo>
                  <a:pt x="912" y="274"/>
                </a:lnTo>
                <a:lnTo>
                  <a:pt x="912" y="274"/>
                </a:lnTo>
                <a:lnTo>
                  <a:pt x="830" y="334"/>
                </a:lnTo>
                <a:lnTo>
                  <a:pt x="832" y="338"/>
                </a:lnTo>
                <a:lnTo>
                  <a:pt x="832" y="338"/>
                </a:lnTo>
                <a:lnTo>
                  <a:pt x="846" y="380"/>
                </a:lnTo>
                <a:lnTo>
                  <a:pt x="852" y="400"/>
                </a:lnTo>
                <a:lnTo>
                  <a:pt x="856" y="420"/>
                </a:lnTo>
                <a:lnTo>
                  <a:pt x="856" y="426"/>
                </a:lnTo>
                <a:lnTo>
                  <a:pt x="856" y="426"/>
                </a:lnTo>
                <a:lnTo>
                  <a:pt x="956" y="436"/>
                </a:lnTo>
                <a:lnTo>
                  <a:pt x="956" y="436"/>
                </a:lnTo>
                <a:lnTo>
                  <a:pt x="956" y="520"/>
                </a:lnTo>
                <a:lnTo>
                  <a:pt x="956" y="520"/>
                </a:lnTo>
                <a:lnTo>
                  <a:pt x="856" y="530"/>
                </a:lnTo>
                <a:lnTo>
                  <a:pt x="856" y="536"/>
                </a:lnTo>
                <a:lnTo>
                  <a:pt x="856" y="536"/>
                </a:lnTo>
                <a:lnTo>
                  <a:pt x="846" y="578"/>
                </a:lnTo>
                <a:lnTo>
                  <a:pt x="834" y="618"/>
                </a:lnTo>
                <a:lnTo>
                  <a:pt x="832" y="622"/>
                </a:lnTo>
                <a:lnTo>
                  <a:pt x="832" y="622"/>
                </a:lnTo>
                <a:lnTo>
                  <a:pt x="914" y="682"/>
                </a:lnTo>
                <a:lnTo>
                  <a:pt x="914" y="682"/>
                </a:lnTo>
                <a:lnTo>
                  <a:pt x="870" y="754"/>
                </a:lnTo>
                <a:lnTo>
                  <a:pt x="870" y="754"/>
                </a:lnTo>
                <a:lnTo>
                  <a:pt x="778" y="712"/>
                </a:lnTo>
                <a:lnTo>
                  <a:pt x="776" y="718"/>
                </a:lnTo>
                <a:lnTo>
                  <a:pt x="776" y="718"/>
                </a:lnTo>
                <a:lnTo>
                  <a:pt x="748" y="748"/>
                </a:lnTo>
                <a:lnTo>
                  <a:pt x="718" y="776"/>
                </a:lnTo>
                <a:lnTo>
                  <a:pt x="714" y="778"/>
                </a:lnTo>
                <a:lnTo>
                  <a:pt x="714" y="778"/>
                </a:lnTo>
                <a:lnTo>
                  <a:pt x="756" y="870"/>
                </a:lnTo>
                <a:lnTo>
                  <a:pt x="756" y="870"/>
                </a:lnTo>
                <a:lnTo>
                  <a:pt x="682" y="914"/>
                </a:lnTo>
                <a:lnTo>
                  <a:pt x="682" y="914"/>
                </a:lnTo>
                <a:lnTo>
                  <a:pt x="622" y="832"/>
                </a:lnTo>
                <a:lnTo>
                  <a:pt x="618" y="834"/>
                </a:lnTo>
                <a:lnTo>
                  <a:pt x="618" y="834"/>
                </a:lnTo>
                <a:lnTo>
                  <a:pt x="598" y="840"/>
                </a:lnTo>
                <a:lnTo>
                  <a:pt x="578" y="846"/>
                </a:lnTo>
                <a:lnTo>
                  <a:pt x="556" y="852"/>
                </a:lnTo>
                <a:lnTo>
                  <a:pt x="536" y="856"/>
                </a:lnTo>
                <a:lnTo>
                  <a:pt x="530" y="856"/>
                </a:lnTo>
                <a:lnTo>
                  <a:pt x="530" y="856"/>
                </a:lnTo>
                <a:lnTo>
                  <a:pt x="520" y="956"/>
                </a:lnTo>
                <a:lnTo>
                  <a:pt x="520" y="956"/>
                </a:lnTo>
                <a:lnTo>
                  <a:pt x="436" y="956"/>
                </a:lnTo>
                <a:lnTo>
                  <a:pt x="436" y="956"/>
                </a:lnTo>
                <a:lnTo>
                  <a:pt x="426" y="856"/>
                </a:lnTo>
                <a:lnTo>
                  <a:pt x="420" y="856"/>
                </a:lnTo>
                <a:lnTo>
                  <a:pt x="420" y="856"/>
                </a:lnTo>
                <a:lnTo>
                  <a:pt x="380" y="846"/>
                </a:lnTo>
                <a:lnTo>
                  <a:pt x="340" y="834"/>
                </a:lnTo>
                <a:lnTo>
                  <a:pt x="334" y="832"/>
                </a:lnTo>
                <a:lnTo>
                  <a:pt x="334" y="832"/>
                </a:lnTo>
                <a:lnTo>
                  <a:pt x="274" y="914"/>
                </a:lnTo>
                <a:lnTo>
                  <a:pt x="274" y="914"/>
                </a:lnTo>
                <a:lnTo>
                  <a:pt x="202" y="872"/>
                </a:lnTo>
                <a:lnTo>
                  <a:pt x="202" y="872"/>
                </a:lnTo>
                <a:lnTo>
                  <a:pt x="244" y="780"/>
                </a:lnTo>
                <a:lnTo>
                  <a:pt x="240" y="776"/>
                </a:lnTo>
                <a:lnTo>
                  <a:pt x="240" y="776"/>
                </a:lnTo>
                <a:lnTo>
                  <a:pt x="208" y="748"/>
                </a:lnTo>
                <a:lnTo>
                  <a:pt x="182" y="718"/>
                </a:lnTo>
                <a:lnTo>
                  <a:pt x="178" y="714"/>
                </a:lnTo>
                <a:lnTo>
                  <a:pt x="178" y="714"/>
                </a:lnTo>
                <a:lnTo>
                  <a:pt x="86" y="756"/>
                </a:lnTo>
                <a:lnTo>
                  <a:pt x="86" y="756"/>
                </a:lnTo>
                <a:lnTo>
                  <a:pt x="44" y="682"/>
                </a:lnTo>
                <a:lnTo>
                  <a:pt x="44" y="682"/>
                </a:lnTo>
                <a:lnTo>
                  <a:pt x="126" y="624"/>
                </a:lnTo>
                <a:lnTo>
                  <a:pt x="124" y="618"/>
                </a:lnTo>
                <a:lnTo>
                  <a:pt x="124" y="618"/>
                </a:lnTo>
                <a:lnTo>
                  <a:pt x="110" y="578"/>
                </a:lnTo>
                <a:lnTo>
                  <a:pt x="104" y="556"/>
                </a:lnTo>
                <a:lnTo>
                  <a:pt x="102" y="536"/>
                </a:lnTo>
                <a:lnTo>
                  <a:pt x="100" y="530"/>
                </a:lnTo>
                <a:lnTo>
                  <a:pt x="100" y="530"/>
                </a:lnTo>
                <a:lnTo>
                  <a:pt x="0" y="520"/>
                </a:lnTo>
                <a:lnTo>
                  <a:pt x="0" y="520"/>
                </a:lnTo>
                <a:lnTo>
                  <a:pt x="0" y="436"/>
                </a:lnTo>
                <a:lnTo>
                  <a:pt x="0" y="436"/>
                </a:lnTo>
                <a:lnTo>
                  <a:pt x="100" y="426"/>
                </a:lnTo>
                <a:lnTo>
                  <a:pt x="102" y="420"/>
                </a:lnTo>
                <a:lnTo>
                  <a:pt x="102" y="420"/>
                </a:lnTo>
                <a:lnTo>
                  <a:pt x="110" y="380"/>
                </a:lnTo>
                <a:lnTo>
                  <a:pt x="122" y="340"/>
                </a:lnTo>
                <a:lnTo>
                  <a:pt x="124" y="334"/>
                </a:lnTo>
                <a:lnTo>
                  <a:pt x="124" y="334"/>
                </a:lnTo>
                <a:lnTo>
                  <a:pt x="42" y="276"/>
                </a:lnTo>
                <a:lnTo>
                  <a:pt x="42" y="276"/>
                </a:lnTo>
                <a:lnTo>
                  <a:pt x="86" y="202"/>
                </a:lnTo>
                <a:lnTo>
                  <a:pt x="86" y="202"/>
                </a:lnTo>
                <a:lnTo>
                  <a:pt x="178" y="244"/>
                </a:lnTo>
                <a:lnTo>
                  <a:pt x="180" y="240"/>
                </a:lnTo>
                <a:lnTo>
                  <a:pt x="180" y="240"/>
                </a:lnTo>
                <a:lnTo>
                  <a:pt x="208" y="210"/>
                </a:lnTo>
                <a:lnTo>
                  <a:pt x="238" y="182"/>
                </a:lnTo>
                <a:lnTo>
                  <a:pt x="242" y="178"/>
                </a:lnTo>
                <a:lnTo>
                  <a:pt x="242" y="178"/>
                </a:lnTo>
                <a:lnTo>
                  <a:pt x="200" y="86"/>
                </a:lnTo>
                <a:lnTo>
                  <a:pt x="200" y="86"/>
                </a:lnTo>
                <a:lnTo>
                  <a:pt x="274" y="44"/>
                </a:lnTo>
                <a:lnTo>
                  <a:pt x="274" y="44"/>
                </a:lnTo>
                <a:lnTo>
                  <a:pt x="334" y="126"/>
                </a:lnTo>
                <a:lnTo>
                  <a:pt x="338" y="124"/>
                </a:lnTo>
                <a:lnTo>
                  <a:pt x="338" y="124"/>
                </a:lnTo>
                <a:lnTo>
                  <a:pt x="378" y="110"/>
                </a:lnTo>
                <a:lnTo>
                  <a:pt x="400" y="106"/>
                </a:lnTo>
                <a:lnTo>
                  <a:pt x="420" y="102"/>
                </a:lnTo>
                <a:lnTo>
                  <a:pt x="426" y="100"/>
                </a:lnTo>
                <a:lnTo>
                  <a:pt x="426" y="100"/>
                </a:lnTo>
                <a:lnTo>
                  <a:pt x="436" y="0"/>
                </a:lnTo>
                <a:lnTo>
                  <a:pt x="436" y="0"/>
                </a:lnTo>
                <a:lnTo>
                  <a:pt x="520" y="0"/>
                </a:lnTo>
                <a:lnTo>
                  <a:pt x="520" y="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3" name="Freeform 29"/>
          <p:cNvSpPr>
            <a:spLocks noChangeAspect="1"/>
          </p:cNvSpPr>
          <p:nvPr userDrawn="1"/>
        </p:nvSpPr>
        <p:spPr bwMode="auto">
          <a:xfrm rot="900000">
            <a:off x="4517622" y="2659862"/>
            <a:ext cx="1617785" cy="1618169"/>
          </a:xfrm>
          <a:custGeom>
            <a:avLst/>
            <a:gdLst/>
            <a:ahLst/>
            <a:cxnLst>
              <a:cxn ang="0">
                <a:pos x="530" y="100"/>
              </a:cxn>
              <a:cxn ang="0">
                <a:pos x="576" y="110"/>
              </a:cxn>
              <a:cxn ang="0">
                <a:pos x="622" y="126"/>
              </a:cxn>
              <a:cxn ang="0">
                <a:pos x="754" y="86"/>
              </a:cxn>
              <a:cxn ang="0">
                <a:pos x="716" y="182"/>
              </a:cxn>
              <a:cxn ang="0">
                <a:pos x="774" y="240"/>
              </a:cxn>
              <a:cxn ang="0">
                <a:pos x="870" y="202"/>
              </a:cxn>
              <a:cxn ang="0">
                <a:pos x="912" y="274"/>
              </a:cxn>
              <a:cxn ang="0">
                <a:pos x="832" y="338"/>
              </a:cxn>
              <a:cxn ang="0">
                <a:pos x="856" y="420"/>
              </a:cxn>
              <a:cxn ang="0">
                <a:pos x="956" y="436"/>
              </a:cxn>
              <a:cxn ang="0">
                <a:pos x="956" y="520"/>
              </a:cxn>
              <a:cxn ang="0">
                <a:pos x="856" y="536"/>
              </a:cxn>
              <a:cxn ang="0">
                <a:pos x="832" y="622"/>
              </a:cxn>
              <a:cxn ang="0">
                <a:pos x="914" y="682"/>
              </a:cxn>
              <a:cxn ang="0">
                <a:pos x="778" y="712"/>
              </a:cxn>
              <a:cxn ang="0">
                <a:pos x="748" y="748"/>
              </a:cxn>
              <a:cxn ang="0">
                <a:pos x="714" y="778"/>
              </a:cxn>
              <a:cxn ang="0">
                <a:pos x="682" y="914"/>
              </a:cxn>
              <a:cxn ang="0">
                <a:pos x="618" y="834"/>
              </a:cxn>
              <a:cxn ang="0">
                <a:pos x="578" y="846"/>
              </a:cxn>
              <a:cxn ang="0">
                <a:pos x="530" y="856"/>
              </a:cxn>
              <a:cxn ang="0">
                <a:pos x="520" y="956"/>
              </a:cxn>
              <a:cxn ang="0">
                <a:pos x="426" y="856"/>
              </a:cxn>
              <a:cxn ang="0">
                <a:pos x="380" y="846"/>
              </a:cxn>
              <a:cxn ang="0">
                <a:pos x="334" y="832"/>
              </a:cxn>
              <a:cxn ang="0">
                <a:pos x="202" y="872"/>
              </a:cxn>
              <a:cxn ang="0">
                <a:pos x="240" y="776"/>
              </a:cxn>
              <a:cxn ang="0">
                <a:pos x="182" y="718"/>
              </a:cxn>
              <a:cxn ang="0">
                <a:pos x="86" y="756"/>
              </a:cxn>
              <a:cxn ang="0">
                <a:pos x="44" y="682"/>
              </a:cxn>
              <a:cxn ang="0">
                <a:pos x="124" y="618"/>
              </a:cxn>
              <a:cxn ang="0">
                <a:pos x="102" y="536"/>
              </a:cxn>
              <a:cxn ang="0">
                <a:pos x="0" y="520"/>
              </a:cxn>
              <a:cxn ang="0">
                <a:pos x="0" y="436"/>
              </a:cxn>
              <a:cxn ang="0">
                <a:pos x="102" y="420"/>
              </a:cxn>
              <a:cxn ang="0">
                <a:pos x="124" y="334"/>
              </a:cxn>
              <a:cxn ang="0">
                <a:pos x="42" y="276"/>
              </a:cxn>
              <a:cxn ang="0">
                <a:pos x="178" y="244"/>
              </a:cxn>
              <a:cxn ang="0">
                <a:pos x="208" y="210"/>
              </a:cxn>
              <a:cxn ang="0">
                <a:pos x="242" y="178"/>
              </a:cxn>
              <a:cxn ang="0">
                <a:pos x="274" y="44"/>
              </a:cxn>
              <a:cxn ang="0">
                <a:pos x="338" y="124"/>
              </a:cxn>
              <a:cxn ang="0">
                <a:pos x="400" y="106"/>
              </a:cxn>
              <a:cxn ang="0">
                <a:pos x="426" y="100"/>
              </a:cxn>
              <a:cxn ang="0">
                <a:pos x="520" y="0"/>
              </a:cxn>
            </a:cxnLst>
            <a:rect l="0" t="0" r="r" b="b"/>
            <a:pathLst>
              <a:path w="956" h="956">
                <a:moveTo>
                  <a:pt x="520" y="0"/>
                </a:moveTo>
                <a:lnTo>
                  <a:pt x="520" y="0"/>
                </a:lnTo>
                <a:lnTo>
                  <a:pt x="530" y="100"/>
                </a:lnTo>
                <a:lnTo>
                  <a:pt x="536" y="102"/>
                </a:lnTo>
                <a:lnTo>
                  <a:pt x="536" y="102"/>
                </a:lnTo>
                <a:lnTo>
                  <a:pt x="576" y="110"/>
                </a:lnTo>
                <a:lnTo>
                  <a:pt x="616" y="124"/>
                </a:lnTo>
                <a:lnTo>
                  <a:pt x="622" y="126"/>
                </a:lnTo>
                <a:lnTo>
                  <a:pt x="622" y="126"/>
                </a:lnTo>
                <a:lnTo>
                  <a:pt x="682" y="44"/>
                </a:lnTo>
                <a:lnTo>
                  <a:pt x="682" y="44"/>
                </a:lnTo>
                <a:lnTo>
                  <a:pt x="754" y="86"/>
                </a:lnTo>
                <a:lnTo>
                  <a:pt x="754" y="86"/>
                </a:lnTo>
                <a:lnTo>
                  <a:pt x="712" y="178"/>
                </a:lnTo>
                <a:lnTo>
                  <a:pt x="716" y="182"/>
                </a:lnTo>
                <a:lnTo>
                  <a:pt x="716" y="182"/>
                </a:lnTo>
                <a:lnTo>
                  <a:pt x="748" y="208"/>
                </a:lnTo>
                <a:lnTo>
                  <a:pt x="774" y="240"/>
                </a:lnTo>
                <a:lnTo>
                  <a:pt x="778" y="244"/>
                </a:lnTo>
                <a:lnTo>
                  <a:pt x="778" y="244"/>
                </a:lnTo>
                <a:lnTo>
                  <a:pt x="870" y="202"/>
                </a:lnTo>
                <a:lnTo>
                  <a:pt x="870" y="202"/>
                </a:lnTo>
                <a:lnTo>
                  <a:pt x="912" y="274"/>
                </a:lnTo>
                <a:lnTo>
                  <a:pt x="912" y="274"/>
                </a:lnTo>
                <a:lnTo>
                  <a:pt x="830" y="334"/>
                </a:lnTo>
                <a:lnTo>
                  <a:pt x="832" y="338"/>
                </a:lnTo>
                <a:lnTo>
                  <a:pt x="832" y="338"/>
                </a:lnTo>
                <a:lnTo>
                  <a:pt x="846" y="380"/>
                </a:lnTo>
                <a:lnTo>
                  <a:pt x="852" y="400"/>
                </a:lnTo>
                <a:lnTo>
                  <a:pt x="856" y="420"/>
                </a:lnTo>
                <a:lnTo>
                  <a:pt x="856" y="426"/>
                </a:lnTo>
                <a:lnTo>
                  <a:pt x="856" y="426"/>
                </a:lnTo>
                <a:lnTo>
                  <a:pt x="956" y="436"/>
                </a:lnTo>
                <a:lnTo>
                  <a:pt x="956" y="436"/>
                </a:lnTo>
                <a:lnTo>
                  <a:pt x="956" y="520"/>
                </a:lnTo>
                <a:lnTo>
                  <a:pt x="956" y="520"/>
                </a:lnTo>
                <a:lnTo>
                  <a:pt x="856" y="530"/>
                </a:lnTo>
                <a:lnTo>
                  <a:pt x="856" y="536"/>
                </a:lnTo>
                <a:lnTo>
                  <a:pt x="856" y="536"/>
                </a:lnTo>
                <a:lnTo>
                  <a:pt x="846" y="578"/>
                </a:lnTo>
                <a:lnTo>
                  <a:pt x="834" y="618"/>
                </a:lnTo>
                <a:lnTo>
                  <a:pt x="832" y="622"/>
                </a:lnTo>
                <a:lnTo>
                  <a:pt x="832" y="622"/>
                </a:lnTo>
                <a:lnTo>
                  <a:pt x="914" y="682"/>
                </a:lnTo>
                <a:lnTo>
                  <a:pt x="914" y="682"/>
                </a:lnTo>
                <a:lnTo>
                  <a:pt x="870" y="754"/>
                </a:lnTo>
                <a:lnTo>
                  <a:pt x="870" y="754"/>
                </a:lnTo>
                <a:lnTo>
                  <a:pt x="778" y="712"/>
                </a:lnTo>
                <a:lnTo>
                  <a:pt x="776" y="718"/>
                </a:lnTo>
                <a:lnTo>
                  <a:pt x="776" y="718"/>
                </a:lnTo>
                <a:lnTo>
                  <a:pt x="748" y="748"/>
                </a:lnTo>
                <a:lnTo>
                  <a:pt x="718" y="776"/>
                </a:lnTo>
                <a:lnTo>
                  <a:pt x="714" y="778"/>
                </a:lnTo>
                <a:lnTo>
                  <a:pt x="714" y="778"/>
                </a:lnTo>
                <a:lnTo>
                  <a:pt x="756" y="870"/>
                </a:lnTo>
                <a:lnTo>
                  <a:pt x="756" y="870"/>
                </a:lnTo>
                <a:lnTo>
                  <a:pt x="682" y="914"/>
                </a:lnTo>
                <a:lnTo>
                  <a:pt x="682" y="914"/>
                </a:lnTo>
                <a:lnTo>
                  <a:pt x="622" y="832"/>
                </a:lnTo>
                <a:lnTo>
                  <a:pt x="618" y="834"/>
                </a:lnTo>
                <a:lnTo>
                  <a:pt x="618" y="834"/>
                </a:lnTo>
                <a:lnTo>
                  <a:pt x="598" y="840"/>
                </a:lnTo>
                <a:lnTo>
                  <a:pt x="578" y="846"/>
                </a:lnTo>
                <a:lnTo>
                  <a:pt x="556" y="852"/>
                </a:lnTo>
                <a:lnTo>
                  <a:pt x="536" y="856"/>
                </a:lnTo>
                <a:lnTo>
                  <a:pt x="530" y="856"/>
                </a:lnTo>
                <a:lnTo>
                  <a:pt x="530" y="856"/>
                </a:lnTo>
                <a:lnTo>
                  <a:pt x="520" y="956"/>
                </a:lnTo>
                <a:lnTo>
                  <a:pt x="520" y="956"/>
                </a:lnTo>
                <a:lnTo>
                  <a:pt x="436" y="956"/>
                </a:lnTo>
                <a:lnTo>
                  <a:pt x="436" y="956"/>
                </a:lnTo>
                <a:lnTo>
                  <a:pt x="426" y="856"/>
                </a:lnTo>
                <a:lnTo>
                  <a:pt x="420" y="856"/>
                </a:lnTo>
                <a:lnTo>
                  <a:pt x="420" y="856"/>
                </a:lnTo>
                <a:lnTo>
                  <a:pt x="380" y="846"/>
                </a:lnTo>
                <a:lnTo>
                  <a:pt x="340" y="834"/>
                </a:lnTo>
                <a:lnTo>
                  <a:pt x="334" y="832"/>
                </a:lnTo>
                <a:lnTo>
                  <a:pt x="334" y="832"/>
                </a:lnTo>
                <a:lnTo>
                  <a:pt x="274" y="914"/>
                </a:lnTo>
                <a:lnTo>
                  <a:pt x="274" y="914"/>
                </a:lnTo>
                <a:lnTo>
                  <a:pt x="202" y="872"/>
                </a:lnTo>
                <a:lnTo>
                  <a:pt x="202" y="872"/>
                </a:lnTo>
                <a:lnTo>
                  <a:pt x="244" y="780"/>
                </a:lnTo>
                <a:lnTo>
                  <a:pt x="240" y="776"/>
                </a:lnTo>
                <a:lnTo>
                  <a:pt x="240" y="776"/>
                </a:lnTo>
                <a:lnTo>
                  <a:pt x="208" y="748"/>
                </a:lnTo>
                <a:lnTo>
                  <a:pt x="182" y="718"/>
                </a:lnTo>
                <a:lnTo>
                  <a:pt x="178" y="714"/>
                </a:lnTo>
                <a:lnTo>
                  <a:pt x="178" y="714"/>
                </a:lnTo>
                <a:lnTo>
                  <a:pt x="86" y="756"/>
                </a:lnTo>
                <a:lnTo>
                  <a:pt x="86" y="756"/>
                </a:lnTo>
                <a:lnTo>
                  <a:pt x="44" y="682"/>
                </a:lnTo>
                <a:lnTo>
                  <a:pt x="44" y="682"/>
                </a:lnTo>
                <a:lnTo>
                  <a:pt x="126" y="624"/>
                </a:lnTo>
                <a:lnTo>
                  <a:pt x="124" y="618"/>
                </a:lnTo>
                <a:lnTo>
                  <a:pt x="124" y="618"/>
                </a:lnTo>
                <a:lnTo>
                  <a:pt x="110" y="578"/>
                </a:lnTo>
                <a:lnTo>
                  <a:pt x="104" y="556"/>
                </a:lnTo>
                <a:lnTo>
                  <a:pt x="102" y="536"/>
                </a:lnTo>
                <a:lnTo>
                  <a:pt x="100" y="530"/>
                </a:lnTo>
                <a:lnTo>
                  <a:pt x="100" y="530"/>
                </a:lnTo>
                <a:lnTo>
                  <a:pt x="0" y="520"/>
                </a:lnTo>
                <a:lnTo>
                  <a:pt x="0" y="520"/>
                </a:lnTo>
                <a:lnTo>
                  <a:pt x="0" y="436"/>
                </a:lnTo>
                <a:lnTo>
                  <a:pt x="0" y="436"/>
                </a:lnTo>
                <a:lnTo>
                  <a:pt x="100" y="426"/>
                </a:lnTo>
                <a:lnTo>
                  <a:pt x="102" y="420"/>
                </a:lnTo>
                <a:lnTo>
                  <a:pt x="102" y="420"/>
                </a:lnTo>
                <a:lnTo>
                  <a:pt x="110" y="380"/>
                </a:lnTo>
                <a:lnTo>
                  <a:pt x="122" y="340"/>
                </a:lnTo>
                <a:lnTo>
                  <a:pt x="124" y="334"/>
                </a:lnTo>
                <a:lnTo>
                  <a:pt x="124" y="334"/>
                </a:lnTo>
                <a:lnTo>
                  <a:pt x="42" y="276"/>
                </a:lnTo>
                <a:lnTo>
                  <a:pt x="42" y="276"/>
                </a:lnTo>
                <a:lnTo>
                  <a:pt x="86" y="202"/>
                </a:lnTo>
                <a:lnTo>
                  <a:pt x="86" y="202"/>
                </a:lnTo>
                <a:lnTo>
                  <a:pt x="178" y="244"/>
                </a:lnTo>
                <a:lnTo>
                  <a:pt x="180" y="240"/>
                </a:lnTo>
                <a:lnTo>
                  <a:pt x="180" y="240"/>
                </a:lnTo>
                <a:lnTo>
                  <a:pt x="208" y="210"/>
                </a:lnTo>
                <a:lnTo>
                  <a:pt x="238" y="182"/>
                </a:lnTo>
                <a:lnTo>
                  <a:pt x="242" y="178"/>
                </a:lnTo>
                <a:lnTo>
                  <a:pt x="242" y="178"/>
                </a:lnTo>
                <a:lnTo>
                  <a:pt x="200" y="86"/>
                </a:lnTo>
                <a:lnTo>
                  <a:pt x="200" y="86"/>
                </a:lnTo>
                <a:lnTo>
                  <a:pt x="274" y="44"/>
                </a:lnTo>
                <a:lnTo>
                  <a:pt x="274" y="44"/>
                </a:lnTo>
                <a:lnTo>
                  <a:pt x="334" y="126"/>
                </a:lnTo>
                <a:lnTo>
                  <a:pt x="338" y="124"/>
                </a:lnTo>
                <a:lnTo>
                  <a:pt x="338" y="124"/>
                </a:lnTo>
                <a:lnTo>
                  <a:pt x="378" y="110"/>
                </a:lnTo>
                <a:lnTo>
                  <a:pt x="400" y="106"/>
                </a:lnTo>
                <a:lnTo>
                  <a:pt x="420" y="102"/>
                </a:lnTo>
                <a:lnTo>
                  <a:pt x="426" y="100"/>
                </a:lnTo>
                <a:lnTo>
                  <a:pt x="426" y="100"/>
                </a:lnTo>
                <a:lnTo>
                  <a:pt x="436" y="0"/>
                </a:lnTo>
                <a:lnTo>
                  <a:pt x="436" y="0"/>
                </a:lnTo>
                <a:lnTo>
                  <a:pt x="520" y="0"/>
                </a:lnTo>
                <a:lnTo>
                  <a:pt x="520" y="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4" name="Freeform 29"/>
          <p:cNvSpPr>
            <a:spLocks noChangeAspect="1"/>
          </p:cNvSpPr>
          <p:nvPr userDrawn="1"/>
        </p:nvSpPr>
        <p:spPr bwMode="auto">
          <a:xfrm>
            <a:off x="5984419" y="2275969"/>
            <a:ext cx="1617785" cy="1618169"/>
          </a:xfrm>
          <a:custGeom>
            <a:avLst/>
            <a:gdLst/>
            <a:ahLst/>
            <a:cxnLst>
              <a:cxn ang="0">
                <a:pos x="530" y="100"/>
              </a:cxn>
              <a:cxn ang="0">
                <a:pos x="576" y="110"/>
              </a:cxn>
              <a:cxn ang="0">
                <a:pos x="622" y="126"/>
              </a:cxn>
              <a:cxn ang="0">
                <a:pos x="754" y="86"/>
              </a:cxn>
              <a:cxn ang="0">
                <a:pos x="716" y="182"/>
              </a:cxn>
              <a:cxn ang="0">
                <a:pos x="774" y="240"/>
              </a:cxn>
              <a:cxn ang="0">
                <a:pos x="870" y="202"/>
              </a:cxn>
              <a:cxn ang="0">
                <a:pos x="912" y="274"/>
              </a:cxn>
              <a:cxn ang="0">
                <a:pos x="832" y="338"/>
              </a:cxn>
              <a:cxn ang="0">
                <a:pos x="856" y="420"/>
              </a:cxn>
              <a:cxn ang="0">
                <a:pos x="956" y="436"/>
              </a:cxn>
              <a:cxn ang="0">
                <a:pos x="956" y="520"/>
              </a:cxn>
              <a:cxn ang="0">
                <a:pos x="856" y="536"/>
              </a:cxn>
              <a:cxn ang="0">
                <a:pos x="832" y="622"/>
              </a:cxn>
              <a:cxn ang="0">
                <a:pos x="914" y="682"/>
              </a:cxn>
              <a:cxn ang="0">
                <a:pos x="778" y="712"/>
              </a:cxn>
              <a:cxn ang="0">
                <a:pos x="748" y="748"/>
              </a:cxn>
              <a:cxn ang="0">
                <a:pos x="714" y="778"/>
              </a:cxn>
              <a:cxn ang="0">
                <a:pos x="682" y="914"/>
              </a:cxn>
              <a:cxn ang="0">
                <a:pos x="618" y="834"/>
              </a:cxn>
              <a:cxn ang="0">
                <a:pos x="578" y="846"/>
              </a:cxn>
              <a:cxn ang="0">
                <a:pos x="530" y="856"/>
              </a:cxn>
              <a:cxn ang="0">
                <a:pos x="520" y="956"/>
              </a:cxn>
              <a:cxn ang="0">
                <a:pos x="426" y="856"/>
              </a:cxn>
              <a:cxn ang="0">
                <a:pos x="380" y="846"/>
              </a:cxn>
              <a:cxn ang="0">
                <a:pos x="334" y="832"/>
              </a:cxn>
              <a:cxn ang="0">
                <a:pos x="202" y="872"/>
              </a:cxn>
              <a:cxn ang="0">
                <a:pos x="240" y="776"/>
              </a:cxn>
              <a:cxn ang="0">
                <a:pos x="182" y="718"/>
              </a:cxn>
              <a:cxn ang="0">
                <a:pos x="86" y="756"/>
              </a:cxn>
              <a:cxn ang="0">
                <a:pos x="44" y="682"/>
              </a:cxn>
              <a:cxn ang="0">
                <a:pos x="124" y="618"/>
              </a:cxn>
              <a:cxn ang="0">
                <a:pos x="102" y="536"/>
              </a:cxn>
              <a:cxn ang="0">
                <a:pos x="0" y="520"/>
              </a:cxn>
              <a:cxn ang="0">
                <a:pos x="0" y="436"/>
              </a:cxn>
              <a:cxn ang="0">
                <a:pos x="102" y="420"/>
              </a:cxn>
              <a:cxn ang="0">
                <a:pos x="124" y="334"/>
              </a:cxn>
              <a:cxn ang="0">
                <a:pos x="42" y="276"/>
              </a:cxn>
              <a:cxn ang="0">
                <a:pos x="178" y="244"/>
              </a:cxn>
              <a:cxn ang="0">
                <a:pos x="208" y="210"/>
              </a:cxn>
              <a:cxn ang="0">
                <a:pos x="242" y="178"/>
              </a:cxn>
              <a:cxn ang="0">
                <a:pos x="274" y="44"/>
              </a:cxn>
              <a:cxn ang="0">
                <a:pos x="338" y="124"/>
              </a:cxn>
              <a:cxn ang="0">
                <a:pos x="400" y="106"/>
              </a:cxn>
              <a:cxn ang="0">
                <a:pos x="426" y="100"/>
              </a:cxn>
              <a:cxn ang="0">
                <a:pos x="520" y="0"/>
              </a:cxn>
            </a:cxnLst>
            <a:rect l="0" t="0" r="r" b="b"/>
            <a:pathLst>
              <a:path w="956" h="956">
                <a:moveTo>
                  <a:pt x="520" y="0"/>
                </a:moveTo>
                <a:lnTo>
                  <a:pt x="520" y="0"/>
                </a:lnTo>
                <a:lnTo>
                  <a:pt x="530" y="100"/>
                </a:lnTo>
                <a:lnTo>
                  <a:pt x="536" y="102"/>
                </a:lnTo>
                <a:lnTo>
                  <a:pt x="536" y="102"/>
                </a:lnTo>
                <a:lnTo>
                  <a:pt x="576" y="110"/>
                </a:lnTo>
                <a:lnTo>
                  <a:pt x="616" y="124"/>
                </a:lnTo>
                <a:lnTo>
                  <a:pt x="622" y="126"/>
                </a:lnTo>
                <a:lnTo>
                  <a:pt x="622" y="126"/>
                </a:lnTo>
                <a:lnTo>
                  <a:pt x="682" y="44"/>
                </a:lnTo>
                <a:lnTo>
                  <a:pt x="682" y="44"/>
                </a:lnTo>
                <a:lnTo>
                  <a:pt x="754" y="86"/>
                </a:lnTo>
                <a:lnTo>
                  <a:pt x="754" y="86"/>
                </a:lnTo>
                <a:lnTo>
                  <a:pt x="712" y="178"/>
                </a:lnTo>
                <a:lnTo>
                  <a:pt x="716" y="182"/>
                </a:lnTo>
                <a:lnTo>
                  <a:pt x="716" y="182"/>
                </a:lnTo>
                <a:lnTo>
                  <a:pt x="748" y="208"/>
                </a:lnTo>
                <a:lnTo>
                  <a:pt x="774" y="240"/>
                </a:lnTo>
                <a:lnTo>
                  <a:pt x="778" y="244"/>
                </a:lnTo>
                <a:lnTo>
                  <a:pt x="778" y="244"/>
                </a:lnTo>
                <a:lnTo>
                  <a:pt x="870" y="202"/>
                </a:lnTo>
                <a:lnTo>
                  <a:pt x="870" y="202"/>
                </a:lnTo>
                <a:lnTo>
                  <a:pt x="912" y="274"/>
                </a:lnTo>
                <a:lnTo>
                  <a:pt x="912" y="274"/>
                </a:lnTo>
                <a:lnTo>
                  <a:pt x="830" y="334"/>
                </a:lnTo>
                <a:lnTo>
                  <a:pt x="832" y="338"/>
                </a:lnTo>
                <a:lnTo>
                  <a:pt x="832" y="338"/>
                </a:lnTo>
                <a:lnTo>
                  <a:pt x="846" y="380"/>
                </a:lnTo>
                <a:lnTo>
                  <a:pt x="852" y="400"/>
                </a:lnTo>
                <a:lnTo>
                  <a:pt x="856" y="420"/>
                </a:lnTo>
                <a:lnTo>
                  <a:pt x="856" y="426"/>
                </a:lnTo>
                <a:lnTo>
                  <a:pt x="856" y="426"/>
                </a:lnTo>
                <a:lnTo>
                  <a:pt x="956" y="436"/>
                </a:lnTo>
                <a:lnTo>
                  <a:pt x="956" y="436"/>
                </a:lnTo>
                <a:lnTo>
                  <a:pt x="956" y="520"/>
                </a:lnTo>
                <a:lnTo>
                  <a:pt x="956" y="520"/>
                </a:lnTo>
                <a:lnTo>
                  <a:pt x="856" y="530"/>
                </a:lnTo>
                <a:lnTo>
                  <a:pt x="856" y="536"/>
                </a:lnTo>
                <a:lnTo>
                  <a:pt x="856" y="536"/>
                </a:lnTo>
                <a:lnTo>
                  <a:pt x="846" y="578"/>
                </a:lnTo>
                <a:lnTo>
                  <a:pt x="834" y="618"/>
                </a:lnTo>
                <a:lnTo>
                  <a:pt x="832" y="622"/>
                </a:lnTo>
                <a:lnTo>
                  <a:pt x="832" y="622"/>
                </a:lnTo>
                <a:lnTo>
                  <a:pt x="914" y="682"/>
                </a:lnTo>
                <a:lnTo>
                  <a:pt x="914" y="682"/>
                </a:lnTo>
                <a:lnTo>
                  <a:pt x="870" y="754"/>
                </a:lnTo>
                <a:lnTo>
                  <a:pt x="870" y="754"/>
                </a:lnTo>
                <a:lnTo>
                  <a:pt x="778" y="712"/>
                </a:lnTo>
                <a:lnTo>
                  <a:pt x="776" y="718"/>
                </a:lnTo>
                <a:lnTo>
                  <a:pt x="776" y="718"/>
                </a:lnTo>
                <a:lnTo>
                  <a:pt x="748" y="748"/>
                </a:lnTo>
                <a:lnTo>
                  <a:pt x="718" y="776"/>
                </a:lnTo>
                <a:lnTo>
                  <a:pt x="714" y="778"/>
                </a:lnTo>
                <a:lnTo>
                  <a:pt x="714" y="778"/>
                </a:lnTo>
                <a:lnTo>
                  <a:pt x="756" y="870"/>
                </a:lnTo>
                <a:lnTo>
                  <a:pt x="756" y="870"/>
                </a:lnTo>
                <a:lnTo>
                  <a:pt x="682" y="914"/>
                </a:lnTo>
                <a:lnTo>
                  <a:pt x="682" y="914"/>
                </a:lnTo>
                <a:lnTo>
                  <a:pt x="622" y="832"/>
                </a:lnTo>
                <a:lnTo>
                  <a:pt x="618" y="834"/>
                </a:lnTo>
                <a:lnTo>
                  <a:pt x="618" y="834"/>
                </a:lnTo>
                <a:lnTo>
                  <a:pt x="598" y="840"/>
                </a:lnTo>
                <a:lnTo>
                  <a:pt x="578" y="846"/>
                </a:lnTo>
                <a:lnTo>
                  <a:pt x="556" y="852"/>
                </a:lnTo>
                <a:lnTo>
                  <a:pt x="536" y="856"/>
                </a:lnTo>
                <a:lnTo>
                  <a:pt x="530" y="856"/>
                </a:lnTo>
                <a:lnTo>
                  <a:pt x="530" y="856"/>
                </a:lnTo>
                <a:lnTo>
                  <a:pt x="520" y="956"/>
                </a:lnTo>
                <a:lnTo>
                  <a:pt x="520" y="956"/>
                </a:lnTo>
                <a:lnTo>
                  <a:pt x="436" y="956"/>
                </a:lnTo>
                <a:lnTo>
                  <a:pt x="436" y="956"/>
                </a:lnTo>
                <a:lnTo>
                  <a:pt x="426" y="856"/>
                </a:lnTo>
                <a:lnTo>
                  <a:pt x="420" y="856"/>
                </a:lnTo>
                <a:lnTo>
                  <a:pt x="420" y="856"/>
                </a:lnTo>
                <a:lnTo>
                  <a:pt x="380" y="846"/>
                </a:lnTo>
                <a:lnTo>
                  <a:pt x="340" y="834"/>
                </a:lnTo>
                <a:lnTo>
                  <a:pt x="334" y="832"/>
                </a:lnTo>
                <a:lnTo>
                  <a:pt x="334" y="832"/>
                </a:lnTo>
                <a:lnTo>
                  <a:pt x="274" y="914"/>
                </a:lnTo>
                <a:lnTo>
                  <a:pt x="274" y="914"/>
                </a:lnTo>
                <a:lnTo>
                  <a:pt x="202" y="872"/>
                </a:lnTo>
                <a:lnTo>
                  <a:pt x="202" y="872"/>
                </a:lnTo>
                <a:lnTo>
                  <a:pt x="244" y="780"/>
                </a:lnTo>
                <a:lnTo>
                  <a:pt x="240" y="776"/>
                </a:lnTo>
                <a:lnTo>
                  <a:pt x="240" y="776"/>
                </a:lnTo>
                <a:lnTo>
                  <a:pt x="208" y="748"/>
                </a:lnTo>
                <a:lnTo>
                  <a:pt x="182" y="718"/>
                </a:lnTo>
                <a:lnTo>
                  <a:pt x="178" y="714"/>
                </a:lnTo>
                <a:lnTo>
                  <a:pt x="178" y="714"/>
                </a:lnTo>
                <a:lnTo>
                  <a:pt x="86" y="756"/>
                </a:lnTo>
                <a:lnTo>
                  <a:pt x="86" y="756"/>
                </a:lnTo>
                <a:lnTo>
                  <a:pt x="44" y="682"/>
                </a:lnTo>
                <a:lnTo>
                  <a:pt x="44" y="682"/>
                </a:lnTo>
                <a:lnTo>
                  <a:pt x="126" y="624"/>
                </a:lnTo>
                <a:lnTo>
                  <a:pt x="124" y="618"/>
                </a:lnTo>
                <a:lnTo>
                  <a:pt x="124" y="618"/>
                </a:lnTo>
                <a:lnTo>
                  <a:pt x="110" y="578"/>
                </a:lnTo>
                <a:lnTo>
                  <a:pt x="104" y="556"/>
                </a:lnTo>
                <a:lnTo>
                  <a:pt x="102" y="536"/>
                </a:lnTo>
                <a:lnTo>
                  <a:pt x="100" y="530"/>
                </a:lnTo>
                <a:lnTo>
                  <a:pt x="100" y="530"/>
                </a:lnTo>
                <a:lnTo>
                  <a:pt x="0" y="520"/>
                </a:lnTo>
                <a:lnTo>
                  <a:pt x="0" y="520"/>
                </a:lnTo>
                <a:lnTo>
                  <a:pt x="0" y="436"/>
                </a:lnTo>
                <a:lnTo>
                  <a:pt x="0" y="436"/>
                </a:lnTo>
                <a:lnTo>
                  <a:pt x="100" y="426"/>
                </a:lnTo>
                <a:lnTo>
                  <a:pt x="102" y="420"/>
                </a:lnTo>
                <a:lnTo>
                  <a:pt x="102" y="420"/>
                </a:lnTo>
                <a:lnTo>
                  <a:pt x="110" y="380"/>
                </a:lnTo>
                <a:lnTo>
                  <a:pt x="122" y="340"/>
                </a:lnTo>
                <a:lnTo>
                  <a:pt x="124" y="334"/>
                </a:lnTo>
                <a:lnTo>
                  <a:pt x="124" y="334"/>
                </a:lnTo>
                <a:lnTo>
                  <a:pt x="42" y="276"/>
                </a:lnTo>
                <a:lnTo>
                  <a:pt x="42" y="276"/>
                </a:lnTo>
                <a:lnTo>
                  <a:pt x="86" y="202"/>
                </a:lnTo>
                <a:lnTo>
                  <a:pt x="86" y="202"/>
                </a:lnTo>
                <a:lnTo>
                  <a:pt x="178" y="244"/>
                </a:lnTo>
                <a:lnTo>
                  <a:pt x="180" y="240"/>
                </a:lnTo>
                <a:lnTo>
                  <a:pt x="180" y="240"/>
                </a:lnTo>
                <a:lnTo>
                  <a:pt x="208" y="210"/>
                </a:lnTo>
                <a:lnTo>
                  <a:pt x="238" y="182"/>
                </a:lnTo>
                <a:lnTo>
                  <a:pt x="242" y="178"/>
                </a:lnTo>
                <a:lnTo>
                  <a:pt x="242" y="178"/>
                </a:lnTo>
                <a:lnTo>
                  <a:pt x="200" y="86"/>
                </a:lnTo>
                <a:lnTo>
                  <a:pt x="200" y="86"/>
                </a:lnTo>
                <a:lnTo>
                  <a:pt x="274" y="44"/>
                </a:lnTo>
                <a:lnTo>
                  <a:pt x="274" y="44"/>
                </a:lnTo>
                <a:lnTo>
                  <a:pt x="334" y="126"/>
                </a:lnTo>
                <a:lnTo>
                  <a:pt x="338" y="124"/>
                </a:lnTo>
                <a:lnTo>
                  <a:pt x="338" y="124"/>
                </a:lnTo>
                <a:lnTo>
                  <a:pt x="378" y="110"/>
                </a:lnTo>
                <a:lnTo>
                  <a:pt x="400" y="106"/>
                </a:lnTo>
                <a:lnTo>
                  <a:pt x="420" y="102"/>
                </a:lnTo>
                <a:lnTo>
                  <a:pt x="426" y="100"/>
                </a:lnTo>
                <a:lnTo>
                  <a:pt x="426" y="100"/>
                </a:lnTo>
                <a:lnTo>
                  <a:pt x="436" y="0"/>
                </a:lnTo>
                <a:lnTo>
                  <a:pt x="436" y="0"/>
                </a:lnTo>
                <a:lnTo>
                  <a:pt x="520" y="0"/>
                </a:lnTo>
                <a:lnTo>
                  <a:pt x="520" y="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5" name="Freeform 29"/>
          <p:cNvSpPr>
            <a:spLocks noChangeAspect="1"/>
          </p:cNvSpPr>
          <p:nvPr userDrawn="1"/>
        </p:nvSpPr>
        <p:spPr bwMode="auto">
          <a:xfrm rot="1020000">
            <a:off x="7451215" y="1886129"/>
            <a:ext cx="1617785" cy="1618169"/>
          </a:xfrm>
          <a:custGeom>
            <a:avLst/>
            <a:gdLst/>
            <a:ahLst/>
            <a:cxnLst>
              <a:cxn ang="0">
                <a:pos x="530" y="100"/>
              </a:cxn>
              <a:cxn ang="0">
                <a:pos x="576" y="110"/>
              </a:cxn>
              <a:cxn ang="0">
                <a:pos x="622" y="126"/>
              </a:cxn>
              <a:cxn ang="0">
                <a:pos x="754" y="86"/>
              </a:cxn>
              <a:cxn ang="0">
                <a:pos x="716" y="182"/>
              </a:cxn>
              <a:cxn ang="0">
                <a:pos x="774" y="240"/>
              </a:cxn>
              <a:cxn ang="0">
                <a:pos x="870" y="202"/>
              </a:cxn>
              <a:cxn ang="0">
                <a:pos x="912" y="274"/>
              </a:cxn>
              <a:cxn ang="0">
                <a:pos x="832" y="338"/>
              </a:cxn>
              <a:cxn ang="0">
                <a:pos x="856" y="420"/>
              </a:cxn>
              <a:cxn ang="0">
                <a:pos x="956" y="436"/>
              </a:cxn>
              <a:cxn ang="0">
                <a:pos x="956" y="520"/>
              </a:cxn>
              <a:cxn ang="0">
                <a:pos x="856" y="536"/>
              </a:cxn>
              <a:cxn ang="0">
                <a:pos x="832" y="622"/>
              </a:cxn>
              <a:cxn ang="0">
                <a:pos x="914" y="682"/>
              </a:cxn>
              <a:cxn ang="0">
                <a:pos x="778" y="712"/>
              </a:cxn>
              <a:cxn ang="0">
                <a:pos x="748" y="748"/>
              </a:cxn>
              <a:cxn ang="0">
                <a:pos x="714" y="778"/>
              </a:cxn>
              <a:cxn ang="0">
                <a:pos x="682" y="914"/>
              </a:cxn>
              <a:cxn ang="0">
                <a:pos x="618" y="834"/>
              </a:cxn>
              <a:cxn ang="0">
                <a:pos x="578" y="846"/>
              </a:cxn>
              <a:cxn ang="0">
                <a:pos x="530" y="856"/>
              </a:cxn>
              <a:cxn ang="0">
                <a:pos x="520" y="956"/>
              </a:cxn>
              <a:cxn ang="0">
                <a:pos x="426" y="856"/>
              </a:cxn>
              <a:cxn ang="0">
                <a:pos x="380" y="846"/>
              </a:cxn>
              <a:cxn ang="0">
                <a:pos x="334" y="832"/>
              </a:cxn>
              <a:cxn ang="0">
                <a:pos x="202" y="872"/>
              </a:cxn>
              <a:cxn ang="0">
                <a:pos x="240" y="776"/>
              </a:cxn>
              <a:cxn ang="0">
                <a:pos x="182" y="718"/>
              </a:cxn>
              <a:cxn ang="0">
                <a:pos x="86" y="756"/>
              </a:cxn>
              <a:cxn ang="0">
                <a:pos x="44" y="682"/>
              </a:cxn>
              <a:cxn ang="0">
                <a:pos x="124" y="618"/>
              </a:cxn>
              <a:cxn ang="0">
                <a:pos x="102" y="536"/>
              </a:cxn>
              <a:cxn ang="0">
                <a:pos x="0" y="520"/>
              </a:cxn>
              <a:cxn ang="0">
                <a:pos x="0" y="436"/>
              </a:cxn>
              <a:cxn ang="0">
                <a:pos x="102" y="420"/>
              </a:cxn>
              <a:cxn ang="0">
                <a:pos x="124" y="334"/>
              </a:cxn>
              <a:cxn ang="0">
                <a:pos x="42" y="276"/>
              </a:cxn>
              <a:cxn ang="0">
                <a:pos x="178" y="244"/>
              </a:cxn>
              <a:cxn ang="0">
                <a:pos x="208" y="210"/>
              </a:cxn>
              <a:cxn ang="0">
                <a:pos x="242" y="178"/>
              </a:cxn>
              <a:cxn ang="0">
                <a:pos x="274" y="44"/>
              </a:cxn>
              <a:cxn ang="0">
                <a:pos x="338" y="124"/>
              </a:cxn>
              <a:cxn ang="0">
                <a:pos x="400" y="106"/>
              </a:cxn>
              <a:cxn ang="0">
                <a:pos x="426" y="100"/>
              </a:cxn>
              <a:cxn ang="0">
                <a:pos x="520" y="0"/>
              </a:cxn>
            </a:cxnLst>
            <a:rect l="0" t="0" r="r" b="b"/>
            <a:pathLst>
              <a:path w="956" h="956">
                <a:moveTo>
                  <a:pt x="520" y="0"/>
                </a:moveTo>
                <a:lnTo>
                  <a:pt x="520" y="0"/>
                </a:lnTo>
                <a:lnTo>
                  <a:pt x="530" y="100"/>
                </a:lnTo>
                <a:lnTo>
                  <a:pt x="536" y="102"/>
                </a:lnTo>
                <a:lnTo>
                  <a:pt x="536" y="102"/>
                </a:lnTo>
                <a:lnTo>
                  <a:pt x="576" y="110"/>
                </a:lnTo>
                <a:lnTo>
                  <a:pt x="616" y="124"/>
                </a:lnTo>
                <a:lnTo>
                  <a:pt x="622" y="126"/>
                </a:lnTo>
                <a:lnTo>
                  <a:pt x="622" y="126"/>
                </a:lnTo>
                <a:lnTo>
                  <a:pt x="682" y="44"/>
                </a:lnTo>
                <a:lnTo>
                  <a:pt x="682" y="44"/>
                </a:lnTo>
                <a:lnTo>
                  <a:pt x="754" y="86"/>
                </a:lnTo>
                <a:lnTo>
                  <a:pt x="754" y="86"/>
                </a:lnTo>
                <a:lnTo>
                  <a:pt x="712" y="178"/>
                </a:lnTo>
                <a:lnTo>
                  <a:pt x="716" y="182"/>
                </a:lnTo>
                <a:lnTo>
                  <a:pt x="716" y="182"/>
                </a:lnTo>
                <a:lnTo>
                  <a:pt x="748" y="208"/>
                </a:lnTo>
                <a:lnTo>
                  <a:pt x="774" y="240"/>
                </a:lnTo>
                <a:lnTo>
                  <a:pt x="778" y="244"/>
                </a:lnTo>
                <a:lnTo>
                  <a:pt x="778" y="244"/>
                </a:lnTo>
                <a:lnTo>
                  <a:pt x="870" y="202"/>
                </a:lnTo>
                <a:lnTo>
                  <a:pt x="870" y="202"/>
                </a:lnTo>
                <a:lnTo>
                  <a:pt x="912" y="274"/>
                </a:lnTo>
                <a:lnTo>
                  <a:pt x="912" y="274"/>
                </a:lnTo>
                <a:lnTo>
                  <a:pt x="830" y="334"/>
                </a:lnTo>
                <a:lnTo>
                  <a:pt x="832" y="338"/>
                </a:lnTo>
                <a:lnTo>
                  <a:pt x="832" y="338"/>
                </a:lnTo>
                <a:lnTo>
                  <a:pt x="846" y="380"/>
                </a:lnTo>
                <a:lnTo>
                  <a:pt x="852" y="400"/>
                </a:lnTo>
                <a:lnTo>
                  <a:pt x="856" y="420"/>
                </a:lnTo>
                <a:lnTo>
                  <a:pt x="856" y="426"/>
                </a:lnTo>
                <a:lnTo>
                  <a:pt x="856" y="426"/>
                </a:lnTo>
                <a:lnTo>
                  <a:pt x="956" y="436"/>
                </a:lnTo>
                <a:lnTo>
                  <a:pt x="956" y="436"/>
                </a:lnTo>
                <a:lnTo>
                  <a:pt x="956" y="520"/>
                </a:lnTo>
                <a:lnTo>
                  <a:pt x="956" y="520"/>
                </a:lnTo>
                <a:lnTo>
                  <a:pt x="856" y="530"/>
                </a:lnTo>
                <a:lnTo>
                  <a:pt x="856" y="536"/>
                </a:lnTo>
                <a:lnTo>
                  <a:pt x="856" y="536"/>
                </a:lnTo>
                <a:lnTo>
                  <a:pt x="846" y="578"/>
                </a:lnTo>
                <a:lnTo>
                  <a:pt x="834" y="618"/>
                </a:lnTo>
                <a:lnTo>
                  <a:pt x="832" y="622"/>
                </a:lnTo>
                <a:lnTo>
                  <a:pt x="832" y="622"/>
                </a:lnTo>
                <a:lnTo>
                  <a:pt x="914" y="682"/>
                </a:lnTo>
                <a:lnTo>
                  <a:pt x="914" y="682"/>
                </a:lnTo>
                <a:lnTo>
                  <a:pt x="870" y="754"/>
                </a:lnTo>
                <a:lnTo>
                  <a:pt x="870" y="754"/>
                </a:lnTo>
                <a:lnTo>
                  <a:pt x="778" y="712"/>
                </a:lnTo>
                <a:lnTo>
                  <a:pt x="776" y="718"/>
                </a:lnTo>
                <a:lnTo>
                  <a:pt x="776" y="718"/>
                </a:lnTo>
                <a:lnTo>
                  <a:pt x="748" y="748"/>
                </a:lnTo>
                <a:lnTo>
                  <a:pt x="718" y="776"/>
                </a:lnTo>
                <a:lnTo>
                  <a:pt x="714" y="778"/>
                </a:lnTo>
                <a:lnTo>
                  <a:pt x="714" y="778"/>
                </a:lnTo>
                <a:lnTo>
                  <a:pt x="756" y="870"/>
                </a:lnTo>
                <a:lnTo>
                  <a:pt x="756" y="870"/>
                </a:lnTo>
                <a:lnTo>
                  <a:pt x="682" y="914"/>
                </a:lnTo>
                <a:lnTo>
                  <a:pt x="682" y="914"/>
                </a:lnTo>
                <a:lnTo>
                  <a:pt x="622" y="832"/>
                </a:lnTo>
                <a:lnTo>
                  <a:pt x="618" y="834"/>
                </a:lnTo>
                <a:lnTo>
                  <a:pt x="618" y="834"/>
                </a:lnTo>
                <a:lnTo>
                  <a:pt x="598" y="840"/>
                </a:lnTo>
                <a:lnTo>
                  <a:pt x="578" y="846"/>
                </a:lnTo>
                <a:lnTo>
                  <a:pt x="556" y="852"/>
                </a:lnTo>
                <a:lnTo>
                  <a:pt x="536" y="856"/>
                </a:lnTo>
                <a:lnTo>
                  <a:pt x="530" y="856"/>
                </a:lnTo>
                <a:lnTo>
                  <a:pt x="530" y="856"/>
                </a:lnTo>
                <a:lnTo>
                  <a:pt x="520" y="956"/>
                </a:lnTo>
                <a:lnTo>
                  <a:pt x="520" y="956"/>
                </a:lnTo>
                <a:lnTo>
                  <a:pt x="436" y="956"/>
                </a:lnTo>
                <a:lnTo>
                  <a:pt x="436" y="956"/>
                </a:lnTo>
                <a:lnTo>
                  <a:pt x="426" y="856"/>
                </a:lnTo>
                <a:lnTo>
                  <a:pt x="420" y="856"/>
                </a:lnTo>
                <a:lnTo>
                  <a:pt x="420" y="856"/>
                </a:lnTo>
                <a:lnTo>
                  <a:pt x="380" y="846"/>
                </a:lnTo>
                <a:lnTo>
                  <a:pt x="340" y="834"/>
                </a:lnTo>
                <a:lnTo>
                  <a:pt x="334" y="832"/>
                </a:lnTo>
                <a:lnTo>
                  <a:pt x="334" y="832"/>
                </a:lnTo>
                <a:lnTo>
                  <a:pt x="274" y="914"/>
                </a:lnTo>
                <a:lnTo>
                  <a:pt x="274" y="914"/>
                </a:lnTo>
                <a:lnTo>
                  <a:pt x="202" y="872"/>
                </a:lnTo>
                <a:lnTo>
                  <a:pt x="202" y="872"/>
                </a:lnTo>
                <a:lnTo>
                  <a:pt x="244" y="780"/>
                </a:lnTo>
                <a:lnTo>
                  <a:pt x="240" y="776"/>
                </a:lnTo>
                <a:lnTo>
                  <a:pt x="240" y="776"/>
                </a:lnTo>
                <a:lnTo>
                  <a:pt x="208" y="748"/>
                </a:lnTo>
                <a:lnTo>
                  <a:pt x="182" y="718"/>
                </a:lnTo>
                <a:lnTo>
                  <a:pt x="178" y="714"/>
                </a:lnTo>
                <a:lnTo>
                  <a:pt x="178" y="714"/>
                </a:lnTo>
                <a:lnTo>
                  <a:pt x="86" y="756"/>
                </a:lnTo>
                <a:lnTo>
                  <a:pt x="86" y="756"/>
                </a:lnTo>
                <a:lnTo>
                  <a:pt x="44" y="682"/>
                </a:lnTo>
                <a:lnTo>
                  <a:pt x="44" y="682"/>
                </a:lnTo>
                <a:lnTo>
                  <a:pt x="126" y="624"/>
                </a:lnTo>
                <a:lnTo>
                  <a:pt x="124" y="618"/>
                </a:lnTo>
                <a:lnTo>
                  <a:pt x="124" y="618"/>
                </a:lnTo>
                <a:lnTo>
                  <a:pt x="110" y="578"/>
                </a:lnTo>
                <a:lnTo>
                  <a:pt x="104" y="556"/>
                </a:lnTo>
                <a:lnTo>
                  <a:pt x="102" y="536"/>
                </a:lnTo>
                <a:lnTo>
                  <a:pt x="100" y="530"/>
                </a:lnTo>
                <a:lnTo>
                  <a:pt x="100" y="530"/>
                </a:lnTo>
                <a:lnTo>
                  <a:pt x="0" y="520"/>
                </a:lnTo>
                <a:lnTo>
                  <a:pt x="0" y="520"/>
                </a:lnTo>
                <a:lnTo>
                  <a:pt x="0" y="436"/>
                </a:lnTo>
                <a:lnTo>
                  <a:pt x="0" y="436"/>
                </a:lnTo>
                <a:lnTo>
                  <a:pt x="100" y="426"/>
                </a:lnTo>
                <a:lnTo>
                  <a:pt x="102" y="420"/>
                </a:lnTo>
                <a:lnTo>
                  <a:pt x="102" y="420"/>
                </a:lnTo>
                <a:lnTo>
                  <a:pt x="110" y="380"/>
                </a:lnTo>
                <a:lnTo>
                  <a:pt x="122" y="340"/>
                </a:lnTo>
                <a:lnTo>
                  <a:pt x="124" y="334"/>
                </a:lnTo>
                <a:lnTo>
                  <a:pt x="124" y="334"/>
                </a:lnTo>
                <a:lnTo>
                  <a:pt x="42" y="276"/>
                </a:lnTo>
                <a:lnTo>
                  <a:pt x="42" y="276"/>
                </a:lnTo>
                <a:lnTo>
                  <a:pt x="86" y="202"/>
                </a:lnTo>
                <a:lnTo>
                  <a:pt x="86" y="202"/>
                </a:lnTo>
                <a:lnTo>
                  <a:pt x="178" y="244"/>
                </a:lnTo>
                <a:lnTo>
                  <a:pt x="180" y="240"/>
                </a:lnTo>
                <a:lnTo>
                  <a:pt x="180" y="240"/>
                </a:lnTo>
                <a:lnTo>
                  <a:pt x="208" y="210"/>
                </a:lnTo>
                <a:lnTo>
                  <a:pt x="238" y="182"/>
                </a:lnTo>
                <a:lnTo>
                  <a:pt x="242" y="178"/>
                </a:lnTo>
                <a:lnTo>
                  <a:pt x="242" y="178"/>
                </a:lnTo>
                <a:lnTo>
                  <a:pt x="200" y="86"/>
                </a:lnTo>
                <a:lnTo>
                  <a:pt x="200" y="86"/>
                </a:lnTo>
                <a:lnTo>
                  <a:pt x="274" y="44"/>
                </a:lnTo>
                <a:lnTo>
                  <a:pt x="274" y="44"/>
                </a:lnTo>
                <a:lnTo>
                  <a:pt x="334" y="126"/>
                </a:lnTo>
                <a:lnTo>
                  <a:pt x="338" y="124"/>
                </a:lnTo>
                <a:lnTo>
                  <a:pt x="338" y="124"/>
                </a:lnTo>
                <a:lnTo>
                  <a:pt x="378" y="110"/>
                </a:lnTo>
                <a:lnTo>
                  <a:pt x="400" y="106"/>
                </a:lnTo>
                <a:lnTo>
                  <a:pt x="420" y="102"/>
                </a:lnTo>
                <a:lnTo>
                  <a:pt x="426" y="100"/>
                </a:lnTo>
                <a:lnTo>
                  <a:pt x="426" y="100"/>
                </a:lnTo>
                <a:lnTo>
                  <a:pt x="436" y="0"/>
                </a:lnTo>
                <a:lnTo>
                  <a:pt x="436" y="0"/>
                </a:lnTo>
                <a:lnTo>
                  <a:pt x="520" y="0"/>
                </a:lnTo>
                <a:lnTo>
                  <a:pt x="520" y="0"/>
                </a:ln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6" name="Oval 35"/>
          <p:cNvSpPr>
            <a:spLocks noChangeAspect="1"/>
          </p:cNvSpPr>
          <p:nvPr userDrawn="1"/>
        </p:nvSpPr>
        <p:spPr>
          <a:xfrm>
            <a:off x="697523" y="4436041"/>
            <a:ext cx="457200" cy="4572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>
            <a:spLocks noChangeAspect="1"/>
          </p:cNvSpPr>
          <p:nvPr userDrawn="1"/>
        </p:nvSpPr>
        <p:spPr>
          <a:xfrm>
            <a:off x="2164320" y="4045083"/>
            <a:ext cx="457200" cy="4572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>
            <a:spLocks noChangeAspect="1"/>
          </p:cNvSpPr>
          <p:nvPr userDrawn="1"/>
        </p:nvSpPr>
        <p:spPr>
          <a:xfrm>
            <a:off x="3631117" y="3657100"/>
            <a:ext cx="457200" cy="4572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>
            <a:spLocks noChangeAspect="1"/>
          </p:cNvSpPr>
          <p:nvPr userDrawn="1"/>
        </p:nvSpPr>
        <p:spPr>
          <a:xfrm>
            <a:off x="5097914" y="3240346"/>
            <a:ext cx="457200" cy="4572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>
            <a:spLocks noChangeAspect="1"/>
          </p:cNvSpPr>
          <p:nvPr userDrawn="1"/>
        </p:nvSpPr>
        <p:spPr>
          <a:xfrm>
            <a:off x="6564711" y="2856453"/>
            <a:ext cx="457200" cy="4572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>
            <a:spLocks noChangeAspect="1"/>
          </p:cNvSpPr>
          <p:nvPr userDrawn="1"/>
        </p:nvSpPr>
        <p:spPr>
          <a:xfrm>
            <a:off x="8031507" y="2466613"/>
            <a:ext cx="457200" cy="457200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FF">
              <a:alpha val="85000"/>
            </a:srgbClr>
          </a:solidFill>
          <a:ln>
            <a:noFill/>
          </a:ln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>
              <a:defRPr b="0">
                <a:solidFill>
                  <a:schemeClr val="tx1"/>
                </a:solidFill>
              </a:defRPr>
            </a:lvl2pPr>
            <a:lvl3pPr>
              <a:defRPr b="0">
                <a:solidFill>
                  <a:schemeClr val="tx1"/>
                </a:solidFill>
              </a:defRPr>
            </a:lvl3pPr>
            <a:lvl4pPr>
              <a:defRPr b="0">
                <a:solidFill>
                  <a:schemeClr val="tx1"/>
                </a:solidFill>
              </a:defRPr>
            </a:lvl4pPr>
            <a:lvl5pPr>
              <a:defRPr b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24464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6" dur="8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-21600000">
                                      <p:cBhvr>
                                        <p:cTn id="8" dur="8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0" dur="8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-21600000">
                                      <p:cBhvr>
                                        <p:cTn id="12" dur="8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14" dur="8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-21600000">
                                      <p:cBhvr>
                                        <p:cTn id="16" dur="8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 autoUpdateAnimBg="0"/>
      <p:bldP spid="31" grpId="0" animBg="1" autoUpdateAnimBg="0"/>
      <p:bldP spid="32" grpId="0" animBg="1" autoUpdateAnimBg="0"/>
      <p:bldP spid="33" grpId="0" animBg="1" autoUpdateAnimBg="0"/>
      <p:bldP spid="34" grpId="0" animBg="1" autoUpdateAnimBg="0"/>
      <p:bldP spid="35" grpId="0" animBg="1" autoUpdateAnimBg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Non-Animated Title with Pist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ounded Rectangle 50"/>
          <p:cNvSpPr/>
          <p:nvPr userDrawn="1"/>
        </p:nvSpPr>
        <p:spPr>
          <a:xfrm rot="5400000">
            <a:off x="7094290" y="6344698"/>
            <a:ext cx="914400" cy="162228"/>
          </a:xfrm>
          <a:prstGeom prst="roundRect">
            <a:avLst>
              <a:gd name="adj" fmla="val 25284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8" name="Rounded Rectangle 47"/>
          <p:cNvSpPr/>
          <p:nvPr userDrawn="1"/>
        </p:nvSpPr>
        <p:spPr>
          <a:xfrm>
            <a:off x="0" y="5650819"/>
            <a:ext cx="9144000" cy="162228"/>
          </a:xfrm>
          <a:prstGeom prst="roundRect">
            <a:avLst>
              <a:gd name="adj" fmla="val 25284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 rot="16200000">
            <a:off x="4370475" y="-3669835"/>
            <a:ext cx="403051" cy="9144000"/>
            <a:chOff x="2136527" y="0"/>
            <a:chExt cx="403051" cy="6858000"/>
          </a:xfrm>
        </p:grpSpPr>
        <p:sp>
          <p:nvSpPr>
            <p:cNvPr id="8" name="Rectangle 7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 userDrawn="1"/>
        </p:nvGrpSpPr>
        <p:grpSpPr>
          <a:xfrm>
            <a:off x="8719188" y="0"/>
            <a:ext cx="403051" cy="6858000"/>
            <a:chOff x="2136527" y="0"/>
            <a:chExt cx="403051" cy="6858000"/>
          </a:xfrm>
        </p:grpSpPr>
        <p:sp>
          <p:nvSpPr>
            <p:cNvPr id="11" name="Rectangle 10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 userDrawn="1"/>
        </p:nvGrpSpPr>
        <p:grpSpPr>
          <a:xfrm>
            <a:off x="14771" y="0"/>
            <a:ext cx="403051" cy="6858000"/>
            <a:chOff x="2136527" y="0"/>
            <a:chExt cx="403051" cy="6858000"/>
          </a:xfrm>
        </p:grpSpPr>
        <p:sp>
          <p:nvSpPr>
            <p:cNvPr id="14" name="Rectangle 13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 userDrawn="1"/>
        </p:nvGrpSpPr>
        <p:grpSpPr>
          <a:xfrm>
            <a:off x="-149464" y="536405"/>
            <a:ext cx="731520" cy="731520"/>
            <a:chOff x="3634650" y="785411"/>
            <a:chExt cx="590550" cy="619125"/>
          </a:xfrm>
        </p:grpSpPr>
        <p:sp>
          <p:nvSpPr>
            <p:cNvPr id="17" name="Oval 16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 userDrawn="1"/>
        </p:nvGrpSpPr>
        <p:grpSpPr>
          <a:xfrm>
            <a:off x="8554953" y="536405"/>
            <a:ext cx="731520" cy="731520"/>
            <a:chOff x="3634650" y="785411"/>
            <a:chExt cx="590550" cy="619125"/>
          </a:xfrm>
        </p:grpSpPr>
        <p:sp>
          <p:nvSpPr>
            <p:cNvPr id="20" name="Oval 19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/>
          <p:cNvSpPr/>
          <p:nvPr userDrawn="1"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chemeClr val="accent5">
              <a:lumMod val="75000"/>
              <a:alpha val="83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softEdge rad="12700"/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 userDrawn="1"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FCF6-03C3-4749-8970-D089A1667E34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06B4-C4F1-4591-93C3-26D5609731A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45" name="Group 44"/>
          <p:cNvGrpSpPr/>
          <p:nvPr userDrawn="1"/>
        </p:nvGrpSpPr>
        <p:grpSpPr>
          <a:xfrm>
            <a:off x="-4194" y="5537200"/>
            <a:ext cx="440980" cy="2234200"/>
            <a:chOff x="1411770" y="3115733"/>
            <a:chExt cx="440980" cy="2234200"/>
          </a:xfrm>
        </p:grpSpPr>
        <p:sp>
          <p:nvSpPr>
            <p:cNvPr id="42" name="Rectangle 41"/>
            <p:cNvSpPr/>
            <p:nvPr userDrawn="1"/>
          </p:nvSpPr>
          <p:spPr>
            <a:xfrm>
              <a:off x="1411771" y="3115733"/>
              <a:ext cx="440979" cy="1117100"/>
            </a:xfrm>
            <a:prstGeom prst="roundRect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44" name="Rectangle 43"/>
            <p:cNvSpPr/>
            <p:nvPr userDrawn="1"/>
          </p:nvSpPr>
          <p:spPr>
            <a:xfrm>
              <a:off x="1411770" y="4232833"/>
              <a:ext cx="440979" cy="11171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61988" cy="36576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800" smtClean="0"/>
            </a:lvl1pPr>
            <a:lvl2pPr>
              <a:defRPr lang="en-US" sz="2400" smtClean="0"/>
            </a:lvl2pPr>
            <a:lvl3pPr>
              <a:defRPr lang="en-US" sz="2000" smtClean="0"/>
            </a:lvl3pPr>
            <a:lvl4pPr>
              <a:defRPr lang="en-US" sz="1800" smtClean="0"/>
            </a:lvl4pPr>
            <a:lvl5pPr>
              <a:defRPr lang="en-US"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3" name="Rounded Rectangle 42"/>
          <p:cNvSpPr/>
          <p:nvPr userDrawn="1"/>
        </p:nvSpPr>
        <p:spPr>
          <a:xfrm>
            <a:off x="14772" y="5537200"/>
            <a:ext cx="6394418" cy="389467"/>
          </a:xfrm>
          <a:prstGeom prst="roundRect">
            <a:avLst>
              <a:gd name="adj" fmla="val 25284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6" name="Oval 45"/>
          <p:cNvSpPr>
            <a:spLocks noChangeAspect="1"/>
          </p:cNvSpPr>
          <p:nvPr userDrawn="1"/>
        </p:nvSpPr>
        <p:spPr>
          <a:xfrm>
            <a:off x="-47170" y="5457613"/>
            <a:ext cx="548640" cy="548640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>
            <a:spLocks noChangeAspect="1"/>
          </p:cNvSpPr>
          <p:nvPr userDrawn="1"/>
        </p:nvSpPr>
        <p:spPr>
          <a:xfrm>
            <a:off x="-47170" y="6330180"/>
            <a:ext cx="548640" cy="548640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ardrop 49"/>
          <p:cNvSpPr/>
          <p:nvPr userDrawn="1"/>
        </p:nvSpPr>
        <p:spPr>
          <a:xfrm>
            <a:off x="6140740" y="5457613"/>
            <a:ext cx="548640" cy="548640"/>
          </a:xfrm>
          <a:prstGeom prst="teardrop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4471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85185E-6 L 0.09792 1.85185E-6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96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63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85185E-6 L 0.09792 1.85185E-6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96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repeatCount="indefinite" autoRev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85185E-6 L 0.09792 1.85185E-6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96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63" presetClass="path" presetSubtype="0" repeatCount="indefinite" autoRev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94444E-6 2.96296E-6 L -0.00052 0.11088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5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43" grpId="0" animBg="1"/>
      <p:bldP spid="46" grpId="0" animBg="1"/>
      <p:bldP spid="50" grpId="0" animBg="1"/>
      <p:bldP spid="50" grpId="1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 userDrawn="1"/>
        </p:nvGrpSpPr>
        <p:grpSpPr>
          <a:xfrm rot="16200000">
            <a:off x="7602752" y="-286555"/>
            <a:ext cx="403051" cy="2377440"/>
            <a:chOff x="2136527" y="0"/>
            <a:chExt cx="403051" cy="6858000"/>
          </a:xfrm>
        </p:grpSpPr>
        <p:sp>
          <p:nvSpPr>
            <p:cNvPr id="34" name="Rectangle 33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5" name="Group 154"/>
          <p:cNvGrpSpPr/>
          <p:nvPr userDrawn="1"/>
        </p:nvGrpSpPr>
        <p:grpSpPr>
          <a:xfrm>
            <a:off x="6443843" y="700638"/>
            <a:ext cx="403051" cy="3566160"/>
            <a:chOff x="2136527" y="0"/>
            <a:chExt cx="403051" cy="6858000"/>
          </a:xfrm>
        </p:grpSpPr>
        <p:sp>
          <p:nvSpPr>
            <p:cNvPr id="156" name="Rectangle 155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FCF6-03C3-4749-8970-D089A1667E34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06B4-C4F1-4591-93C3-26D5609731A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8719188" y="0"/>
            <a:ext cx="403051" cy="6858000"/>
            <a:chOff x="2136527" y="0"/>
            <a:chExt cx="403051" cy="6858000"/>
          </a:xfrm>
        </p:grpSpPr>
        <p:sp>
          <p:nvSpPr>
            <p:cNvPr id="12" name="Rectangle 11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 userDrawn="1"/>
        </p:nvGrpSpPr>
        <p:grpSpPr>
          <a:xfrm>
            <a:off x="14771" y="0"/>
            <a:ext cx="403051" cy="6858000"/>
            <a:chOff x="2136527" y="0"/>
            <a:chExt cx="403051" cy="6858000"/>
          </a:xfrm>
        </p:grpSpPr>
        <p:sp>
          <p:nvSpPr>
            <p:cNvPr id="19" name="Rectangle 18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6251335" y="536405"/>
            <a:ext cx="731520" cy="731520"/>
            <a:chOff x="3634650" y="785411"/>
            <a:chExt cx="590550" cy="619125"/>
          </a:xfrm>
        </p:grpSpPr>
        <p:sp>
          <p:nvSpPr>
            <p:cNvPr id="22" name="Oval 21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 userDrawn="1"/>
        </p:nvGrpSpPr>
        <p:grpSpPr>
          <a:xfrm>
            <a:off x="8554953" y="536405"/>
            <a:ext cx="731520" cy="731520"/>
            <a:chOff x="3634650" y="785411"/>
            <a:chExt cx="590550" cy="619125"/>
          </a:xfrm>
        </p:grpSpPr>
        <p:sp>
          <p:nvSpPr>
            <p:cNvPr id="25" name="Oval 24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 userDrawn="1"/>
        </p:nvGrpSpPr>
        <p:grpSpPr>
          <a:xfrm>
            <a:off x="4332655" y="1754336"/>
            <a:ext cx="4572000" cy="4572000"/>
            <a:chOff x="4332655" y="1754336"/>
            <a:chExt cx="4572000" cy="4572000"/>
          </a:xfrm>
        </p:grpSpPr>
        <p:sp>
          <p:nvSpPr>
            <p:cNvPr id="37" name="Oval 36"/>
            <p:cNvSpPr/>
            <p:nvPr/>
          </p:nvSpPr>
          <p:spPr>
            <a:xfrm>
              <a:off x="4352534" y="1774215"/>
              <a:ext cx="4532243" cy="453224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4332655" y="1754336"/>
              <a:ext cx="4572000" cy="4572000"/>
              <a:chOff x="323830" y="1934748"/>
              <a:chExt cx="4206240" cy="4206240"/>
            </a:xfrm>
          </p:grpSpPr>
          <p:sp>
            <p:nvSpPr>
              <p:cNvPr id="52" name="Donut 51"/>
              <p:cNvSpPr/>
              <p:nvPr/>
            </p:nvSpPr>
            <p:spPr>
              <a:xfrm>
                <a:off x="323830" y="1934748"/>
                <a:ext cx="4206240" cy="4206240"/>
              </a:xfrm>
              <a:prstGeom prst="donut">
                <a:avLst>
                  <a:gd name="adj" fmla="val 2613"/>
                </a:avLst>
              </a:prstGeom>
              <a:solidFill>
                <a:schemeClr val="accent5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Donut 52"/>
              <p:cNvSpPr/>
              <p:nvPr/>
            </p:nvSpPr>
            <p:spPr>
              <a:xfrm>
                <a:off x="415270" y="2026188"/>
                <a:ext cx="4023360" cy="4023360"/>
              </a:xfrm>
              <a:prstGeom prst="donut">
                <a:avLst>
                  <a:gd name="adj" fmla="val 2613"/>
                </a:avLst>
              </a:prstGeom>
              <a:solidFill>
                <a:schemeClr val="accent5">
                  <a:lumMod val="50000"/>
                </a:schemeClr>
              </a:solidFill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9" name="Group 38"/>
            <p:cNvGrpSpPr>
              <a:grpSpLocks noChangeAspect="1"/>
            </p:cNvGrpSpPr>
            <p:nvPr/>
          </p:nvGrpSpPr>
          <p:grpSpPr>
            <a:xfrm>
              <a:off x="4763947" y="2193642"/>
              <a:ext cx="3749040" cy="3749034"/>
              <a:chOff x="10455292" y="2292353"/>
              <a:chExt cx="3429010" cy="3430589"/>
            </a:xfrm>
            <a:solidFill>
              <a:schemeClr val="accent4">
                <a:lumMod val="50000"/>
              </a:schemeClr>
            </a:solidFill>
          </p:grpSpPr>
          <p:sp>
            <p:nvSpPr>
              <p:cNvPr id="40" name="Rectangle 138"/>
              <p:cNvSpPr>
                <a:spLocks noChangeArrowheads="1"/>
              </p:cNvSpPr>
              <p:nvPr/>
            </p:nvSpPr>
            <p:spPr bwMode="auto">
              <a:xfrm>
                <a:off x="12155506" y="2292353"/>
                <a:ext cx="28575" cy="22383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139"/>
              <p:cNvSpPr>
                <a:spLocks/>
              </p:cNvSpPr>
              <p:nvPr/>
            </p:nvSpPr>
            <p:spPr bwMode="auto">
              <a:xfrm>
                <a:off x="11325243" y="2554290"/>
                <a:ext cx="85725" cy="128587"/>
              </a:xfrm>
              <a:custGeom>
                <a:avLst/>
                <a:gdLst>
                  <a:gd name="T0" fmla="*/ 22 w 107"/>
                  <a:gd name="T1" fmla="*/ 0 h 162"/>
                  <a:gd name="T2" fmla="*/ 0 w 107"/>
                  <a:gd name="T3" fmla="*/ 13 h 162"/>
                  <a:gd name="T4" fmla="*/ 86 w 107"/>
                  <a:gd name="T5" fmla="*/ 162 h 162"/>
                  <a:gd name="T6" fmla="*/ 107 w 107"/>
                  <a:gd name="T7" fmla="*/ 149 h 162"/>
                  <a:gd name="T8" fmla="*/ 22 w 107"/>
                  <a:gd name="T9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" h="162">
                    <a:moveTo>
                      <a:pt x="22" y="0"/>
                    </a:moveTo>
                    <a:lnTo>
                      <a:pt x="0" y="13"/>
                    </a:lnTo>
                    <a:lnTo>
                      <a:pt x="86" y="162"/>
                    </a:lnTo>
                    <a:lnTo>
                      <a:pt x="107" y="149"/>
                    </a:lnTo>
                    <a:lnTo>
                      <a:pt x="2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140"/>
              <p:cNvSpPr>
                <a:spLocks/>
              </p:cNvSpPr>
              <p:nvPr/>
            </p:nvSpPr>
            <p:spPr bwMode="auto">
              <a:xfrm>
                <a:off x="10717228" y="3163891"/>
                <a:ext cx="128589" cy="84137"/>
              </a:xfrm>
              <a:custGeom>
                <a:avLst/>
                <a:gdLst>
                  <a:gd name="T0" fmla="*/ 12 w 161"/>
                  <a:gd name="T1" fmla="*/ 0 h 107"/>
                  <a:gd name="T2" fmla="*/ 0 w 161"/>
                  <a:gd name="T3" fmla="*/ 20 h 107"/>
                  <a:gd name="T4" fmla="*/ 150 w 161"/>
                  <a:gd name="T5" fmla="*/ 107 h 107"/>
                  <a:gd name="T6" fmla="*/ 161 w 161"/>
                  <a:gd name="T7" fmla="*/ 86 h 107"/>
                  <a:gd name="T8" fmla="*/ 12 w 161"/>
                  <a:gd name="T9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1" h="107">
                    <a:moveTo>
                      <a:pt x="12" y="0"/>
                    </a:moveTo>
                    <a:lnTo>
                      <a:pt x="0" y="20"/>
                    </a:lnTo>
                    <a:lnTo>
                      <a:pt x="150" y="107"/>
                    </a:lnTo>
                    <a:lnTo>
                      <a:pt x="161" y="86"/>
                    </a:lnTo>
                    <a:lnTo>
                      <a:pt x="1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Rectangle 141"/>
              <p:cNvSpPr>
                <a:spLocks noChangeArrowheads="1"/>
              </p:cNvSpPr>
              <p:nvPr/>
            </p:nvSpPr>
            <p:spPr bwMode="auto">
              <a:xfrm>
                <a:off x="10455292" y="3990980"/>
                <a:ext cx="225425" cy="3333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142"/>
              <p:cNvSpPr>
                <a:spLocks/>
              </p:cNvSpPr>
              <p:nvPr/>
            </p:nvSpPr>
            <p:spPr bwMode="auto">
              <a:xfrm>
                <a:off x="10717228" y="4765680"/>
                <a:ext cx="128589" cy="84137"/>
              </a:xfrm>
              <a:custGeom>
                <a:avLst/>
                <a:gdLst>
                  <a:gd name="T0" fmla="*/ 0 w 161"/>
                  <a:gd name="T1" fmla="*/ 85 h 106"/>
                  <a:gd name="T2" fmla="*/ 12 w 161"/>
                  <a:gd name="T3" fmla="*/ 106 h 106"/>
                  <a:gd name="T4" fmla="*/ 161 w 161"/>
                  <a:gd name="T5" fmla="*/ 21 h 106"/>
                  <a:gd name="T6" fmla="*/ 150 w 161"/>
                  <a:gd name="T7" fmla="*/ 0 h 106"/>
                  <a:gd name="T8" fmla="*/ 0 w 161"/>
                  <a:gd name="T9" fmla="*/ 85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1" h="106">
                    <a:moveTo>
                      <a:pt x="0" y="85"/>
                    </a:moveTo>
                    <a:lnTo>
                      <a:pt x="12" y="106"/>
                    </a:lnTo>
                    <a:lnTo>
                      <a:pt x="161" y="21"/>
                    </a:lnTo>
                    <a:lnTo>
                      <a:pt x="150" y="0"/>
                    </a:lnTo>
                    <a:lnTo>
                      <a:pt x="0" y="8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143"/>
              <p:cNvSpPr>
                <a:spLocks/>
              </p:cNvSpPr>
              <p:nvPr/>
            </p:nvSpPr>
            <p:spPr bwMode="auto">
              <a:xfrm>
                <a:off x="11325243" y="5330830"/>
                <a:ext cx="85725" cy="128587"/>
              </a:xfrm>
              <a:custGeom>
                <a:avLst/>
                <a:gdLst>
                  <a:gd name="T0" fmla="*/ 0 w 107"/>
                  <a:gd name="T1" fmla="*/ 150 h 163"/>
                  <a:gd name="T2" fmla="*/ 22 w 107"/>
                  <a:gd name="T3" fmla="*/ 163 h 163"/>
                  <a:gd name="T4" fmla="*/ 107 w 107"/>
                  <a:gd name="T5" fmla="*/ 14 h 163"/>
                  <a:gd name="T6" fmla="*/ 86 w 107"/>
                  <a:gd name="T7" fmla="*/ 0 h 163"/>
                  <a:gd name="T8" fmla="*/ 0 w 107"/>
                  <a:gd name="T9" fmla="*/ 150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" h="163">
                    <a:moveTo>
                      <a:pt x="0" y="150"/>
                    </a:moveTo>
                    <a:lnTo>
                      <a:pt x="22" y="163"/>
                    </a:lnTo>
                    <a:lnTo>
                      <a:pt x="107" y="14"/>
                    </a:lnTo>
                    <a:lnTo>
                      <a:pt x="86" y="0"/>
                    </a:lnTo>
                    <a:lnTo>
                      <a:pt x="0" y="15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Rectangle 144"/>
              <p:cNvSpPr>
                <a:spLocks noChangeArrowheads="1"/>
              </p:cNvSpPr>
              <p:nvPr/>
            </p:nvSpPr>
            <p:spPr bwMode="auto">
              <a:xfrm>
                <a:off x="12155508" y="5497517"/>
                <a:ext cx="28575" cy="22542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145"/>
              <p:cNvSpPr>
                <a:spLocks/>
              </p:cNvSpPr>
              <p:nvPr/>
            </p:nvSpPr>
            <p:spPr bwMode="auto">
              <a:xfrm>
                <a:off x="12930210" y="5330830"/>
                <a:ext cx="84138" cy="128587"/>
              </a:xfrm>
              <a:custGeom>
                <a:avLst/>
                <a:gdLst>
                  <a:gd name="T0" fmla="*/ 86 w 107"/>
                  <a:gd name="T1" fmla="*/ 163 h 163"/>
                  <a:gd name="T2" fmla="*/ 107 w 107"/>
                  <a:gd name="T3" fmla="*/ 150 h 163"/>
                  <a:gd name="T4" fmla="*/ 22 w 107"/>
                  <a:gd name="T5" fmla="*/ 0 h 163"/>
                  <a:gd name="T6" fmla="*/ 0 w 107"/>
                  <a:gd name="T7" fmla="*/ 14 h 163"/>
                  <a:gd name="T8" fmla="*/ 86 w 107"/>
                  <a:gd name="T9" fmla="*/ 163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" h="163">
                    <a:moveTo>
                      <a:pt x="86" y="163"/>
                    </a:moveTo>
                    <a:lnTo>
                      <a:pt x="107" y="150"/>
                    </a:lnTo>
                    <a:lnTo>
                      <a:pt x="22" y="0"/>
                    </a:lnTo>
                    <a:lnTo>
                      <a:pt x="0" y="14"/>
                    </a:lnTo>
                    <a:lnTo>
                      <a:pt x="86" y="16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146"/>
              <p:cNvSpPr>
                <a:spLocks/>
              </p:cNvSpPr>
              <p:nvPr/>
            </p:nvSpPr>
            <p:spPr bwMode="auto">
              <a:xfrm>
                <a:off x="13493774" y="4765681"/>
                <a:ext cx="128589" cy="84137"/>
              </a:xfrm>
              <a:custGeom>
                <a:avLst/>
                <a:gdLst>
                  <a:gd name="T0" fmla="*/ 149 w 161"/>
                  <a:gd name="T1" fmla="*/ 106 h 106"/>
                  <a:gd name="T2" fmla="*/ 161 w 161"/>
                  <a:gd name="T3" fmla="*/ 85 h 106"/>
                  <a:gd name="T4" fmla="*/ 12 w 161"/>
                  <a:gd name="T5" fmla="*/ 0 h 106"/>
                  <a:gd name="T6" fmla="*/ 0 w 161"/>
                  <a:gd name="T7" fmla="*/ 21 h 106"/>
                  <a:gd name="T8" fmla="*/ 149 w 161"/>
                  <a:gd name="T9" fmla="*/ 106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1" h="106">
                    <a:moveTo>
                      <a:pt x="149" y="106"/>
                    </a:moveTo>
                    <a:lnTo>
                      <a:pt x="161" y="85"/>
                    </a:lnTo>
                    <a:lnTo>
                      <a:pt x="12" y="0"/>
                    </a:lnTo>
                    <a:lnTo>
                      <a:pt x="0" y="21"/>
                    </a:lnTo>
                    <a:lnTo>
                      <a:pt x="149" y="10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Rectangle 147"/>
              <p:cNvSpPr>
                <a:spLocks noChangeArrowheads="1"/>
              </p:cNvSpPr>
              <p:nvPr/>
            </p:nvSpPr>
            <p:spPr bwMode="auto">
              <a:xfrm>
                <a:off x="13660463" y="3990981"/>
                <a:ext cx="223839" cy="33337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148"/>
              <p:cNvSpPr>
                <a:spLocks/>
              </p:cNvSpPr>
              <p:nvPr/>
            </p:nvSpPr>
            <p:spPr bwMode="auto">
              <a:xfrm>
                <a:off x="13493783" y="3163893"/>
                <a:ext cx="128589" cy="84137"/>
              </a:xfrm>
              <a:custGeom>
                <a:avLst/>
                <a:gdLst>
                  <a:gd name="T0" fmla="*/ 161 w 161"/>
                  <a:gd name="T1" fmla="*/ 20 h 107"/>
                  <a:gd name="T2" fmla="*/ 149 w 161"/>
                  <a:gd name="T3" fmla="*/ 0 h 107"/>
                  <a:gd name="T4" fmla="*/ 0 w 161"/>
                  <a:gd name="T5" fmla="*/ 86 h 107"/>
                  <a:gd name="T6" fmla="*/ 12 w 161"/>
                  <a:gd name="T7" fmla="*/ 107 h 107"/>
                  <a:gd name="T8" fmla="*/ 161 w 161"/>
                  <a:gd name="T9" fmla="*/ 2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1" h="107">
                    <a:moveTo>
                      <a:pt x="161" y="20"/>
                    </a:moveTo>
                    <a:lnTo>
                      <a:pt x="149" y="0"/>
                    </a:lnTo>
                    <a:lnTo>
                      <a:pt x="0" y="86"/>
                    </a:lnTo>
                    <a:lnTo>
                      <a:pt x="12" y="107"/>
                    </a:lnTo>
                    <a:lnTo>
                      <a:pt x="161" y="2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149"/>
              <p:cNvSpPr>
                <a:spLocks/>
              </p:cNvSpPr>
              <p:nvPr/>
            </p:nvSpPr>
            <p:spPr bwMode="auto">
              <a:xfrm>
                <a:off x="12930186" y="2554288"/>
                <a:ext cx="84138" cy="128587"/>
              </a:xfrm>
              <a:custGeom>
                <a:avLst/>
                <a:gdLst>
                  <a:gd name="T0" fmla="*/ 107 w 107"/>
                  <a:gd name="T1" fmla="*/ 13 h 162"/>
                  <a:gd name="T2" fmla="*/ 86 w 107"/>
                  <a:gd name="T3" fmla="*/ 0 h 162"/>
                  <a:gd name="T4" fmla="*/ 0 w 107"/>
                  <a:gd name="T5" fmla="*/ 149 h 162"/>
                  <a:gd name="T6" fmla="*/ 22 w 107"/>
                  <a:gd name="T7" fmla="*/ 162 h 162"/>
                  <a:gd name="T8" fmla="*/ 107 w 107"/>
                  <a:gd name="T9" fmla="*/ 13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7" h="162">
                    <a:moveTo>
                      <a:pt x="107" y="13"/>
                    </a:moveTo>
                    <a:lnTo>
                      <a:pt x="86" y="0"/>
                    </a:lnTo>
                    <a:lnTo>
                      <a:pt x="0" y="149"/>
                    </a:lnTo>
                    <a:lnTo>
                      <a:pt x="22" y="162"/>
                    </a:lnTo>
                    <a:lnTo>
                      <a:pt x="107" y="1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68" name="Block Arc 167"/>
          <p:cNvSpPr/>
          <p:nvPr userDrawn="1"/>
        </p:nvSpPr>
        <p:spPr>
          <a:xfrm>
            <a:off x="4981703" y="2444904"/>
            <a:ext cx="3291840" cy="3291840"/>
          </a:xfrm>
          <a:prstGeom prst="blockArc">
            <a:avLst>
              <a:gd name="adj1" fmla="val 10800000"/>
              <a:gd name="adj2" fmla="val 0"/>
              <a:gd name="adj3" fmla="val 32821"/>
            </a:avLst>
          </a:prstGeom>
          <a:solidFill>
            <a:srgbClr val="FFFFFF"/>
          </a:solidFill>
          <a:ln w="12700">
            <a:solidFill>
              <a:schemeClr val="tx2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54" name="Sun"/>
          <p:cNvGrpSpPr>
            <a:grpSpLocks noChangeAspect="1"/>
          </p:cNvGrpSpPr>
          <p:nvPr userDrawn="1"/>
        </p:nvGrpSpPr>
        <p:grpSpPr>
          <a:xfrm>
            <a:off x="6161455" y="2540326"/>
            <a:ext cx="914400" cy="905095"/>
            <a:chOff x="1487488" y="717551"/>
            <a:chExt cx="1247775" cy="1235075"/>
          </a:xfrm>
          <a:solidFill>
            <a:schemeClr val="accent5">
              <a:lumMod val="75000"/>
            </a:schemeClr>
          </a:solidFill>
        </p:grpSpPr>
        <p:sp>
          <p:nvSpPr>
            <p:cNvPr id="55" name="Freeform 192"/>
            <p:cNvSpPr>
              <a:spLocks/>
            </p:cNvSpPr>
            <p:nvPr/>
          </p:nvSpPr>
          <p:spPr bwMode="auto">
            <a:xfrm>
              <a:off x="2341563" y="1181101"/>
              <a:ext cx="393700" cy="201613"/>
            </a:xfrm>
            <a:custGeom>
              <a:avLst/>
              <a:gdLst>
                <a:gd name="T0" fmla="*/ 27 w 496"/>
                <a:gd name="T1" fmla="*/ 34 h 255"/>
                <a:gd name="T2" fmla="*/ 50 w 496"/>
                <a:gd name="T3" fmla="*/ 27 h 255"/>
                <a:gd name="T4" fmla="*/ 72 w 496"/>
                <a:gd name="T5" fmla="*/ 17 h 255"/>
                <a:gd name="T6" fmla="*/ 90 w 496"/>
                <a:gd name="T7" fmla="*/ 11 h 255"/>
                <a:gd name="T8" fmla="*/ 107 w 496"/>
                <a:gd name="T9" fmla="*/ 8 h 255"/>
                <a:gd name="T10" fmla="*/ 126 w 496"/>
                <a:gd name="T11" fmla="*/ 4 h 255"/>
                <a:gd name="T12" fmla="*/ 145 w 496"/>
                <a:gd name="T13" fmla="*/ 0 h 255"/>
                <a:gd name="T14" fmla="*/ 162 w 496"/>
                <a:gd name="T15" fmla="*/ 0 h 255"/>
                <a:gd name="T16" fmla="*/ 181 w 496"/>
                <a:gd name="T17" fmla="*/ 2 h 255"/>
                <a:gd name="T18" fmla="*/ 198 w 496"/>
                <a:gd name="T19" fmla="*/ 4 h 255"/>
                <a:gd name="T20" fmla="*/ 219 w 496"/>
                <a:gd name="T21" fmla="*/ 11 h 255"/>
                <a:gd name="T22" fmla="*/ 245 w 496"/>
                <a:gd name="T23" fmla="*/ 29 h 255"/>
                <a:gd name="T24" fmla="*/ 268 w 496"/>
                <a:gd name="T25" fmla="*/ 49 h 255"/>
                <a:gd name="T26" fmla="*/ 287 w 496"/>
                <a:gd name="T27" fmla="*/ 74 h 255"/>
                <a:gd name="T28" fmla="*/ 306 w 496"/>
                <a:gd name="T29" fmla="*/ 97 h 255"/>
                <a:gd name="T30" fmla="*/ 323 w 496"/>
                <a:gd name="T31" fmla="*/ 118 h 255"/>
                <a:gd name="T32" fmla="*/ 342 w 496"/>
                <a:gd name="T33" fmla="*/ 131 h 255"/>
                <a:gd name="T34" fmla="*/ 363 w 496"/>
                <a:gd name="T35" fmla="*/ 139 h 255"/>
                <a:gd name="T36" fmla="*/ 384 w 496"/>
                <a:gd name="T37" fmla="*/ 141 h 255"/>
                <a:gd name="T38" fmla="*/ 405 w 496"/>
                <a:gd name="T39" fmla="*/ 135 h 255"/>
                <a:gd name="T40" fmla="*/ 424 w 496"/>
                <a:gd name="T41" fmla="*/ 125 h 255"/>
                <a:gd name="T42" fmla="*/ 443 w 496"/>
                <a:gd name="T43" fmla="*/ 106 h 255"/>
                <a:gd name="T44" fmla="*/ 454 w 496"/>
                <a:gd name="T45" fmla="*/ 89 h 255"/>
                <a:gd name="T46" fmla="*/ 462 w 496"/>
                <a:gd name="T47" fmla="*/ 72 h 255"/>
                <a:gd name="T48" fmla="*/ 466 w 496"/>
                <a:gd name="T49" fmla="*/ 55 h 255"/>
                <a:gd name="T50" fmla="*/ 466 w 496"/>
                <a:gd name="T51" fmla="*/ 29 h 255"/>
                <a:gd name="T52" fmla="*/ 466 w 496"/>
                <a:gd name="T53" fmla="*/ 17 h 255"/>
                <a:gd name="T54" fmla="*/ 471 w 496"/>
                <a:gd name="T55" fmla="*/ 32 h 255"/>
                <a:gd name="T56" fmla="*/ 481 w 496"/>
                <a:gd name="T57" fmla="*/ 53 h 255"/>
                <a:gd name="T58" fmla="*/ 489 w 496"/>
                <a:gd name="T59" fmla="*/ 80 h 255"/>
                <a:gd name="T60" fmla="*/ 490 w 496"/>
                <a:gd name="T61" fmla="*/ 95 h 255"/>
                <a:gd name="T62" fmla="*/ 494 w 496"/>
                <a:gd name="T63" fmla="*/ 110 h 255"/>
                <a:gd name="T64" fmla="*/ 496 w 496"/>
                <a:gd name="T65" fmla="*/ 127 h 255"/>
                <a:gd name="T66" fmla="*/ 496 w 496"/>
                <a:gd name="T67" fmla="*/ 143 h 255"/>
                <a:gd name="T68" fmla="*/ 492 w 496"/>
                <a:gd name="T69" fmla="*/ 163 h 255"/>
                <a:gd name="T70" fmla="*/ 479 w 496"/>
                <a:gd name="T71" fmla="*/ 186 h 255"/>
                <a:gd name="T72" fmla="*/ 458 w 496"/>
                <a:gd name="T73" fmla="*/ 209 h 255"/>
                <a:gd name="T74" fmla="*/ 430 w 496"/>
                <a:gd name="T75" fmla="*/ 226 h 255"/>
                <a:gd name="T76" fmla="*/ 409 w 496"/>
                <a:gd name="T77" fmla="*/ 234 h 255"/>
                <a:gd name="T78" fmla="*/ 392 w 496"/>
                <a:gd name="T79" fmla="*/ 239 h 255"/>
                <a:gd name="T80" fmla="*/ 376 w 496"/>
                <a:gd name="T81" fmla="*/ 243 h 255"/>
                <a:gd name="T82" fmla="*/ 359 w 496"/>
                <a:gd name="T83" fmla="*/ 247 h 255"/>
                <a:gd name="T84" fmla="*/ 342 w 496"/>
                <a:gd name="T85" fmla="*/ 249 h 255"/>
                <a:gd name="T86" fmla="*/ 327 w 496"/>
                <a:gd name="T87" fmla="*/ 251 h 255"/>
                <a:gd name="T88" fmla="*/ 299 w 496"/>
                <a:gd name="T89" fmla="*/ 249 h 255"/>
                <a:gd name="T90" fmla="*/ 274 w 496"/>
                <a:gd name="T91" fmla="*/ 245 h 255"/>
                <a:gd name="T92" fmla="*/ 251 w 496"/>
                <a:gd name="T93" fmla="*/ 237 h 255"/>
                <a:gd name="T94" fmla="*/ 232 w 496"/>
                <a:gd name="T95" fmla="*/ 232 h 255"/>
                <a:gd name="T96" fmla="*/ 211 w 496"/>
                <a:gd name="T97" fmla="*/ 224 h 255"/>
                <a:gd name="T98" fmla="*/ 192 w 496"/>
                <a:gd name="T99" fmla="*/ 220 h 255"/>
                <a:gd name="T100" fmla="*/ 171 w 496"/>
                <a:gd name="T101" fmla="*/ 220 h 255"/>
                <a:gd name="T102" fmla="*/ 150 w 496"/>
                <a:gd name="T103" fmla="*/ 222 h 255"/>
                <a:gd name="T104" fmla="*/ 128 w 496"/>
                <a:gd name="T105" fmla="*/ 230 h 255"/>
                <a:gd name="T106" fmla="*/ 109 w 496"/>
                <a:gd name="T107" fmla="*/ 237 h 255"/>
                <a:gd name="T108" fmla="*/ 90 w 496"/>
                <a:gd name="T109" fmla="*/ 247 h 255"/>
                <a:gd name="T110" fmla="*/ 76 w 496"/>
                <a:gd name="T111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6" h="255">
                  <a:moveTo>
                    <a:pt x="17" y="40"/>
                  </a:moveTo>
                  <a:lnTo>
                    <a:pt x="19" y="40"/>
                  </a:lnTo>
                  <a:lnTo>
                    <a:pt x="23" y="38"/>
                  </a:lnTo>
                  <a:lnTo>
                    <a:pt x="25" y="36"/>
                  </a:lnTo>
                  <a:lnTo>
                    <a:pt x="27" y="34"/>
                  </a:lnTo>
                  <a:lnTo>
                    <a:pt x="31" y="32"/>
                  </a:lnTo>
                  <a:lnTo>
                    <a:pt x="34" y="32"/>
                  </a:lnTo>
                  <a:lnTo>
                    <a:pt x="40" y="30"/>
                  </a:lnTo>
                  <a:lnTo>
                    <a:pt x="44" y="29"/>
                  </a:lnTo>
                  <a:lnTo>
                    <a:pt x="50" y="27"/>
                  </a:lnTo>
                  <a:lnTo>
                    <a:pt x="55" y="25"/>
                  </a:lnTo>
                  <a:lnTo>
                    <a:pt x="61" y="23"/>
                  </a:lnTo>
                  <a:lnTo>
                    <a:pt x="67" y="19"/>
                  </a:lnTo>
                  <a:lnTo>
                    <a:pt x="71" y="19"/>
                  </a:lnTo>
                  <a:lnTo>
                    <a:pt x="72" y="17"/>
                  </a:lnTo>
                  <a:lnTo>
                    <a:pt x="76" y="17"/>
                  </a:lnTo>
                  <a:lnTo>
                    <a:pt x="80" y="15"/>
                  </a:lnTo>
                  <a:lnTo>
                    <a:pt x="82" y="13"/>
                  </a:lnTo>
                  <a:lnTo>
                    <a:pt x="86" y="13"/>
                  </a:lnTo>
                  <a:lnTo>
                    <a:pt x="90" y="11"/>
                  </a:lnTo>
                  <a:lnTo>
                    <a:pt x="93" y="11"/>
                  </a:lnTo>
                  <a:lnTo>
                    <a:pt x="97" y="10"/>
                  </a:lnTo>
                  <a:lnTo>
                    <a:pt x="101" y="10"/>
                  </a:lnTo>
                  <a:lnTo>
                    <a:pt x="103" y="10"/>
                  </a:lnTo>
                  <a:lnTo>
                    <a:pt x="107" y="8"/>
                  </a:lnTo>
                  <a:lnTo>
                    <a:pt x="110" y="8"/>
                  </a:lnTo>
                  <a:lnTo>
                    <a:pt x="114" y="6"/>
                  </a:lnTo>
                  <a:lnTo>
                    <a:pt x="118" y="6"/>
                  </a:lnTo>
                  <a:lnTo>
                    <a:pt x="122" y="4"/>
                  </a:lnTo>
                  <a:lnTo>
                    <a:pt x="126" y="4"/>
                  </a:lnTo>
                  <a:lnTo>
                    <a:pt x="129" y="4"/>
                  </a:lnTo>
                  <a:lnTo>
                    <a:pt x="133" y="2"/>
                  </a:lnTo>
                  <a:lnTo>
                    <a:pt x="137" y="2"/>
                  </a:lnTo>
                  <a:lnTo>
                    <a:pt x="141" y="2"/>
                  </a:lnTo>
                  <a:lnTo>
                    <a:pt x="145" y="0"/>
                  </a:lnTo>
                  <a:lnTo>
                    <a:pt x="148" y="0"/>
                  </a:lnTo>
                  <a:lnTo>
                    <a:pt x="152" y="0"/>
                  </a:lnTo>
                  <a:lnTo>
                    <a:pt x="154" y="0"/>
                  </a:lnTo>
                  <a:lnTo>
                    <a:pt x="158" y="0"/>
                  </a:lnTo>
                  <a:lnTo>
                    <a:pt x="162" y="0"/>
                  </a:lnTo>
                  <a:lnTo>
                    <a:pt x="166" y="0"/>
                  </a:lnTo>
                  <a:lnTo>
                    <a:pt x="169" y="0"/>
                  </a:lnTo>
                  <a:lnTo>
                    <a:pt x="173" y="0"/>
                  </a:lnTo>
                  <a:lnTo>
                    <a:pt x="177" y="0"/>
                  </a:lnTo>
                  <a:lnTo>
                    <a:pt x="181" y="2"/>
                  </a:lnTo>
                  <a:lnTo>
                    <a:pt x="185" y="2"/>
                  </a:lnTo>
                  <a:lnTo>
                    <a:pt x="186" y="2"/>
                  </a:lnTo>
                  <a:lnTo>
                    <a:pt x="190" y="4"/>
                  </a:lnTo>
                  <a:lnTo>
                    <a:pt x="194" y="4"/>
                  </a:lnTo>
                  <a:lnTo>
                    <a:pt x="198" y="4"/>
                  </a:lnTo>
                  <a:lnTo>
                    <a:pt x="200" y="4"/>
                  </a:lnTo>
                  <a:lnTo>
                    <a:pt x="204" y="6"/>
                  </a:lnTo>
                  <a:lnTo>
                    <a:pt x="207" y="8"/>
                  </a:lnTo>
                  <a:lnTo>
                    <a:pt x="213" y="10"/>
                  </a:lnTo>
                  <a:lnTo>
                    <a:pt x="219" y="11"/>
                  </a:lnTo>
                  <a:lnTo>
                    <a:pt x="224" y="13"/>
                  </a:lnTo>
                  <a:lnTo>
                    <a:pt x="230" y="17"/>
                  </a:lnTo>
                  <a:lnTo>
                    <a:pt x="234" y="21"/>
                  </a:lnTo>
                  <a:lnTo>
                    <a:pt x="240" y="25"/>
                  </a:lnTo>
                  <a:lnTo>
                    <a:pt x="245" y="29"/>
                  </a:lnTo>
                  <a:lnTo>
                    <a:pt x="249" y="32"/>
                  </a:lnTo>
                  <a:lnTo>
                    <a:pt x="255" y="36"/>
                  </a:lnTo>
                  <a:lnTo>
                    <a:pt x="259" y="40"/>
                  </a:lnTo>
                  <a:lnTo>
                    <a:pt x="262" y="46"/>
                  </a:lnTo>
                  <a:lnTo>
                    <a:pt x="268" y="49"/>
                  </a:lnTo>
                  <a:lnTo>
                    <a:pt x="272" y="55"/>
                  </a:lnTo>
                  <a:lnTo>
                    <a:pt x="276" y="59"/>
                  </a:lnTo>
                  <a:lnTo>
                    <a:pt x="280" y="65"/>
                  </a:lnTo>
                  <a:lnTo>
                    <a:pt x="283" y="68"/>
                  </a:lnTo>
                  <a:lnTo>
                    <a:pt x="287" y="74"/>
                  </a:lnTo>
                  <a:lnTo>
                    <a:pt x="291" y="78"/>
                  </a:lnTo>
                  <a:lnTo>
                    <a:pt x="295" y="84"/>
                  </a:lnTo>
                  <a:lnTo>
                    <a:pt x="299" y="87"/>
                  </a:lnTo>
                  <a:lnTo>
                    <a:pt x="302" y="93"/>
                  </a:lnTo>
                  <a:lnTo>
                    <a:pt x="306" y="97"/>
                  </a:lnTo>
                  <a:lnTo>
                    <a:pt x="310" y="101"/>
                  </a:lnTo>
                  <a:lnTo>
                    <a:pt x="314" y="106"/>
                  </a:lnTo>
                  <a:lnTo>
                    <a:pt x="318" y="110"/>
                  </a:lnTo>
                  <a:lnTo>
                    <a:pt x="321" y="114"/>
                  </a:lnTo>
                  <a:lnTo>
                    <a:pt x="323" y="118"/>
                  </a:lnTo>
                  <a:lnTo>
                    <a:pt x="327" y="122"/>
                  </a:lnTo>
                  <a:lnTo>
                    <a:pt x="333" y="125"/>
                  </a:lnTo>
                  <a:lnTo>
                    <a:pt x="337" y="127"/>
                  </a:lnTo>
                  <a:lnTo>
                    <a:pt x="338" y="129"/>
                  </a:lnTo>
                  <a:lnTo>
                    <a:pt x="342" y="131"/>
                  </a:lnTo>
                  <a:lnTo>
                    <a:pt x="348" y="133"/>
                  </a:lnTo>
                  <a:lnTo>
                    <a:pt x="352" y="135"/>
                  </a:lnTo>
                  <a:lnTo>
                    <a:pt x="356" y="137"/>
                  </a:lnTo>
                  <a:lnTo>
                    <a:pt x="359" y="139"/>
                  </a:lnTo>
                  <a:lnTo>
                    <a:pt x="363" y="139"/>
                  </a:lnTo>
                  <a:lnTo>
                    <a:pt x="369" y="141"/>
                  </a:lnTo>
                  <a:lnTo>
                    <a:pt x="373" y="141"/>
                  </a:lnTo>
                  <a:lnTo>
                    <a:pt x="376" y="141"/>
                  </a:lnTo>
                  <a:lnTo>
                    <a:pt x="380" y="141"/>
                  </a:lnTo>
                  <a:lnTo>
                    <a:pt x="384" y="141"/>
                  </a:lnTo>
                  <a:lnTo>
                    <a:pt x="388" y="139"/>
                  </a:lnTo>
                  <a:lnTo>
                    <a:pt x="394" y="139"/>
                  </a:lnTo>
                  <a:lnTo>
                    <a:pt x="397" y="137"/>
                  </a:lnTo>
                  <a:lnTo>
                    <a:pt x="401" y="137"/>
                  </a:lnTo>
                  <a:lnTo>
                    <a:pt x="405" y="135"/>
                  </a:lnTo>
                  <a:lnTo>
                    <a:pt x="409" y="133"/>
                  </a:lnTo>
                  <a:lnTo>
                    <a:pt x="413" y="131"/>
                  </a:lnTo>
                  <a:lnTo>
                    <a:pt x="416" y="129"/>
                  </a:lnTo>
                  <a:lnTo>
                    <a:pt x="420" y="127"/>
                  </a:lnTo>
                  <a:lnTo>
                    <a:pt x="424" y="125"/>
                  </a:lnTo>
                  <a:lnTo>
                    <a:pt x="426" y="122"/>
                  </a:lnTo>
                  <a:lnTo>
                    <a:pt x="430" y="120"/>
                  </a:lnTo>
                  <a:lnTo>
                    <a:pt x="435" y="114"/>
                  </a:lnTo>
                  <a:lnTo>
                    <a:pt x="441" y="108"/>
                  </a:lnTo>
                  <a:lnTo>
                    <a:pt x="443" y="106"/>
                  </a:lnTo>
                  <a:lnTo>
                    <a:pt x="447" y="103"/>
                  </a:lnTo>
                  <a:lnTo>
                    <a:pt x="449" y="99"/>
                  </a:lnTo>
                  <a:lnTo>
                    <a:pt x="452" y="97"/>
                  </a:lnTo>
                  <a:lnTo>
                    <a:pt x="452" y="91"/>
                  </a:lnTo>
                  <a:lnTo>
                    <a:pt x="454" y="89"/>
                  </a:lnTo>
                  <a:lnTo>
                    <a:pt x="456" y="86"/>
                  </a:lnTo>
                  <a:lnTo>
                    <a:pt x="458" y="82"/>
                  </a:lnTo>
                  <a:lnTo>
                    <a:pt x="460" y="78"/>
                  </a:lnTo>
                  <a:lnTo>
                    <a:pt x="462" y="76"/>
                  </a:lnTo>
                  <a:lnTo>
                    <a:pt x="462" y="72"/>
                  </a:lnTo>
                  <a:lnTo>
                    <a:pt x="464" y="68"/>
                  </a:lnTo>
                  <a:lnTo>
                    <a:pt x="464" y="65"/>
                  </a:lnTo>
                  <a:lnTo>
                    <a:pt x="464" y="63"/>
                  </a:lnTo>
                  <a:lnTo>
                    <a:pt x="466" y="59"/>
                  </a:lnTo>
                  <a:lnTo>
                    <a:pt x="466" y="55"/>
                  </a:lnTo>
                  <a:lnTo>
                    <a:pt x="466" y="49"/>
                  </a:lnTo>
                  <a:lnTo>
                    <a:pt x="466" y="44"/>
                  </a:lnTo>
                  <a:lnTo>
                    <a:pt x="466" y="38"/>
                  </a:lnTo>
                  <a:lnTo>
                    <a:pt x="466" y="32"/>
                  </a:lnTo>
                  <a:lnTo>
                    <a:pt x="466" y="29"/>
                  </a:lnTo>
                  <a:lnTo>
                    <a:pt x="466" y="25"/>
                  </a:lnTo>
                  <a:lnTo>
                    <a:pt x="466" y="21"/>
                  </a:lnTo>
                  <a:lnTo>
                    <a:pt x="466" y="19"/>
                  </a:lnTo>
                  <a:lnTo>
                    <a:pt x="466" y="17"/>
                  </a:lnTo>
                  <a:lnTo>
                    <a:pt x="466" y="17"/>
                  </a:lnTo>
                  <a:lnTo>
                    <a:pt x="466" y="21"/>
                  </a:lnTo>
                  <a:lnTo>
                    <a:pt x="468" y="23"/>
                  </a:lnTo>
                  <a:lnTo>
                    <a:pt x="468" y="25"/>
                  </a:lnTo>
                  <a:lnTo>
                    <a:pt x="470" y="29"/>
                  </a:lnTo>
                  <a:lnTo>
                    <a:pt x="471" y="32"/>
                  </a:lnTo>
                  <a:lnTo>
                    <a:pt x="473" y="34"/>
                  </a:lnTo>
                  <a:lnTo>
                    <a:pt x="475" y="38"/>
                  </a:lnTo>
                  <a:lnTo>
                    <a:pt x="477" y="44"/>
                  </a:lnTo>
                  <a:lnTo>
                    <a:pt x="479" y="48"/>
                  </a:lnTo>
                  <a:lnTo>
                    <a:pt x="481" y="53"/>
                  </a:lnTo>
                  <a:lnTo>
                    <a:pt x="481" y="57"/>
                  </a:lnTo>
                  <a:lnTo>
                    <a:pt x="483" y="63"/>
                  </a:lnTo>
                  <a:lnTo>
                    <a:pt x="487" y="68"/>
                  </a:lnTo>
                  <a:lnTo>
                    <a:pt x="487" y="74"/>
                  </a:lnTo>
                  <a:lnTo>
                    <a:pt x="489" y="80"/>
                  </a:lnTo>
                  <a:lnTo>
                    <a:pt x="489" y="84"/>
                  </a:lnTo>
                  <a:lnTo>
                    <a:pt x="490" y="86"/>
                  </a:lnTo>
                  <a:lnTo>
                    <a:pt x="490" y="89"/>
                  </a:lnTo>
                  <a:lnTo>
                    <a:pt x="490" y="93"/>
                  </a:lnTo>
                  <a:lnTo>
                    <a:pt x="490" y="95"/>
                  </a:lnTo>
                  <a:lnTo>
                    <a:pt x="492" y="99"/>
                  </a:lnTo>
                  <a:lnTo>
                    <a:pt x="492" y="101"/>
                  </a:lnTo>
                  <a:lnTo>
                    <a:pt x="494" y="105"/>
                  </a:lnTo>
                  <a:lnTo>
                    <a:pt x="494" y="108"/>
                  </a:lnTo>
                  <a:lnTo>
                    <a:pt x="494" y="110"/>
                  </a:lnTo>
                  <a:lnTo>
                    <a:pt x="494" y="114"/>
                  </a:lnTo>
                  <a:lnTo>
                    <a:pt x="496" y="118"/>
                  </a:lnTo>
                  <a:lnTo>
                    <a:pt x="496" y="122"/>
                  </a:lnTo>
                  <a:lnTo>
                    <a:pt x="496" y="124"/>
                  </a:lnTo>
                  <a:lnTo>
                    <a:pt x="496" y="127"/>
                  </a:lnTo>
                  <a:lnTo>
                    <a:pt x="496" y="131"/>
                  </a:lnTo>
                  <a:lnTo>
                    <a:pt x="496" y="133"/>
                  </a:lnTo>
                  <a:lnTo>
                    <a:pt x="496" y="137"/>
                  </a:lnTo>
                  <a:lnTo>
                    <a:pt x="496" y="141"/>
                  </a:lnTo>
                  <a:lnTo>
                    <a:pt x="496" y="143"/>
                  </a:lnTo>
                  <a:lnTo>
                    <a:pt x="494" y="148"/>
                  </a:lnTo>
                  <a:lnTo>
                    <a:pt x="494" y="154"/>
                  </a:lnTo>
                  <a:lnTo>
                    <a:pt x="492" y="158"/>
                  </a:lnTo>
                  <a:lnTo>
                    <a:pt x="492" y="162"/>
                  </a:lnTo>
                  <a:lnTo>
                    <a:pt x="492" y="163"/>
                  </a:lnTo>
                  <a:lnTo>
                    <a:pt x="490" y="167"/>
                  </a:lnTo>
                  <a:lnTo>
                    <a:pt x="489" y="171"/>
                  </a:lnTo>
                  <a:lnTo>
                    <a:pt x="487" y="177"/>
                  </a:lnTo>
                  <a:lnTo>
                    <a:pt x="483" y="182"/>
                  </a:lnTo>
                  <a:lnTo>
                    <a:pt x="479" y="186"/>
                  </a:lnTo>
                  <a:lnTo>
                    <a:pt x="475" y="192"/>
                  </a:lnTo>
                  <a:lnTo>
                    <a:pt x="471" y="196"/>
                  </a:lnTo>
                  <a:lnTo>
                    <a:pt x="468" y="200"/>
                  </a:lnTo>
                  <a:lnTo>
                    <a:pt x="464" y="205"/>
                  </a:lnTo>
                  <a:lnTo>
                    <a:pt x="458" y="209"/>
                  </a:lnTo>
                  <a:lnTo>
                    <a:pt x="452" y="213"/>
                  </a:lnTo>
                  <a:lnTo>
                    <a:pt x="447" y="215"/>
                  </a:lnTo>
                  <a:lnTo>
                    <a:pt x="443" y="218"/>
                  </a:lnTo>
                  <a:lnTo>
                    <a:pt x="435" y="222"/>
                  </a:lnTo>
                  <a:lnTo>
                    <a:pt x="430" y="226"/>
                  </a:lnTo>
                  <a:lnTo>
                    <a:pt x="424" y="228"/>
                  </a:lnTo>
                  <a:lnTo>
                    <a:pt x="418" y="232"/>
                  </a:lnTo>
                  <a:lnTo>
                    <a:pt x="414" y="232"/>
                  </a:lnTo>
                  <a:lnTo>
                    <a:pt x="413" y="234"/>
                  </a:lnTo>
                  <a:lnTo>
                    <a:pt x="409" y="234"/>
                  </a:lnTo>
                  <a:lnTo>
                    <a:pt x="405" y="236"/>
                  </a:lnTo>
                  <a:lnTo>
                    <a:pt x="401" y="237"/>
                  </a:lnTo>
                  <a:lnTo>
                    <a:pt x="399" y="237"/>
                  </a:lnTo>
                  <a:lnTo>
                    <a:pt x="395" y="239"/>
                  </a:lnTo>
                  <a:lnTo>
                    <a:pt x="392" y="239"/>
                  </a:lnTo>
                  <a:lnTo>
                    <a:pt x="390" y="241"/>
                  </a:lnTo>
                  <a:lnTo>
                    <a:pt x="386" y="241"/>
                  </a:lnTo>
                  <a:lnTo>
                    <a:pt x="382" y="243"/>
                  </a:lnTo>
                  <a:lnTo>
                    <a:pt x="378" y="243"/>
                  </a:lnTo>
                  <a:lnTo>
                    <a:pt x="376" y="243"/>
                  </a:lnTo>
                  <a:lnTo>
                    <a:pt x="373" y="245"/>
                  </a:lnTo>
                  <a:lnTo>
                    <a:pt x="369" y="245"/>
                  </a:lnTo>
                  <a:lnTo>
                    <a:pt x="367" y="247"/>
                  </a:lnTo>
                  <a:lnTo>
                    <a:pt x="363" y="247"/>
                  </a:lnTo>
                  <a:lnTo>
                    <a:pt x="359" y="247"/>
                  </a:lnTo>
                  <a:lnTo>
                    <a:pt x="356" y="247"/>
                  </a:lnTo>
                  <a:lnTo>
                    <a:pt x="352" y="249"/>
                  </a:lnTo>
                  <a:lnTo>
                    <a:pt x="350" y="249"/>
                  </a:lnTo>
                  <a:lnTo>
                    <a:pt x="346" y="249"/>
                  </a:lnTo>
                  <a:lnTo>
                    <a:pt x="342" y="249"/>
                  </a:lnTo>
                  <a:lnTo>
                    <a:pt x="340" y="251"/>
                  </a:lnTo>
                  <a:lnTo>
                    <a:pt x="337" y="251"/>
                  </a:lnTo>
                  <a:lnTo>
                    <a:pt x="333" y="251"/>
                  </a:lnTo>
                  <a:lnTo>
                    <a:pt x="329" y="251"/>
                  </a:lnTo>
                  <a:lnTo>
                    <a:pt x="327" y="251"/>
                  </a:lnTo>
                  <a:lnTo>
                    <a:pt x="321" y="251"/>
                  </a:lnTo>
                  <a:lnTo>
                    <a:pt x="316" y="251"/>
                  </a:lnTo>
                  <a:lnTo>
                    <a:pt x="308" y="251"/>
                  </a:lnTo>
                  <a:lnTo>
                    <a:pt x="304" y="251"/>
                  </a:lnTo>
                  <a:lnTo>
                    <a:pt x="299" y="249"/>
                  </a:lnTo>
                  <a:lnTo>
                    <a:pt x="293" y="249"/>
                  </a:lnTo>
                  <a:lnTo>
                    <a:pt x="287" y="247"/>
                  </a:lnTo>
                  <a:lnTo>
                    <a:pt x="283" y="247"/>
                  </a:lnTo>
                  <a:lnTo>
                    <a:pt x="278" y="245"/>
                  </a:lnTo>
                  <a:lnTo>
                    <a:pt x="274" y="245"/>
                  </a:lnTo>
                  <a:lnTo>
                    <a:pt x="268" y="243"/>
                  </a:lnTo>
                  <a:lnTo>
                    <a:pt x="264" y="243"/>
                  </a:lnTo>
                  <a:lnTo>
                    <a:pt x="261" y="241"/>
                  </a:lnTo>
                  <a:lnTo>
                    <a:pt x="257" y="239"/>
                  </a:lnTo>
                  <a:lnTo>
                    <a:pt x="251" y="237"/>
                  </a:lnTo>
                  <a:lnTo>
                    <a:pt x="247" y="237"/>
                  </a:lnTo>
                  <a:lnTo>
                    <a:pt x="243" y="236"/>
                  </a:lnTo>
                  <a:lnTo>
                    <a:pt x="240" y="234"/>
                  </a:lnTo>
                  <a:lnTo>
                    <a:pt x="236" y="232"/>
                  </a:lnTo>
                  <a:lnTo>
                    <a:pt x="232" y="232"/>
                  </a:lnTo>
                  <a:lnTo>
                    <a:pt x="226" y="230"/>
                  </a:lnTo>
                  <a:lnTo>
                    <a:pt x="223" y="228"/>
                  </a:lnTo>
                  <a:lnTo>
                    <a:pt x="219" y="228"/>
                  </a:lnTo>
                  <a:lnTo>
                    <a:pt x="215" y="226"/>
                  </a:lnTo>
                  <a:lnTo>
                    <a:pt x="211" y="224"/>
                  </a:lnTo>
                  <a:lnTo>
                    <a:pt x="207" y="224"/>
                  </a:lnTo>
                  <a:lnTo>
                    <a:pt x="204" y="222"/>
                  </a:lnTo>
                  <a:lnTo>
                    <a:pt x="200" y="222"/>
                  </a:lnTo>
                  <a:lnTo>
                    <a:pt x="196" y="220"/>
                  </a:lnTo>
                  <a:lnTo>
                    <a:pt x="192" y="220"/>
                  </a:lnTo>
                  <a:lnTo>
                    <a:pt x="188" y="220"/>
                  </a:lnTo>
                  <a:lnTo>
                    <a:pt x="185" y="220"/>
                  </a:lnTo>
                  <a:lnTo>
                    <a:pt x="179" y="220"/>
                  </a:lnTo>
                  <a:lnTo>
                    <a:pt x="175" y="220"/>
                  </a:lnTo>
                  <a:lnTo>
                    <a:pt x="171" y="220"/>
                  </a:lnTo>
                  <a:lnTo>
                    <a:pt x="167" y="220"/>
                  </a:lnTo>
                  <a:lnTo>
                    <a:pt x="162" y="220"/>
                  </a:lnTo>
                  <a:lnTo>
                    <a:pt x="158" y="222"/>
                  </a:lnTo>
                  <a:lnTo>
                    <a:pt x="154" y="222"/>
                  </a:lnTo>
                  <a:lnTo>
                    <a:pt x="150" y="222"/>
                  </a:lnTo>
                  <a:lnTo>
                    <a:pt x="145" y="224"/>
                  </a:lnTo>
                  <a:lnTo>
                    <a:pt x="141" y="226"/>
                  </a:lnTo>
                  <a:lnTo>
                    <a:pt x="135" y="228"/>
                  </a:lnTo>
                  <a:lnTo>
                    <a:pt x="131" y="228"/>
                  </a:lnTo>
                  <a:lnTo>
                    <a:pt x="128" y="230"/>
                  </a:lnTo>
                  <a:lnTo>
                    <a:pt x="124" y="232"/>
                  </a:lnTo>
                  <a:lnTo>
                    <a:pt x="120" y="232"/>
                  </a:lnTo>
                  <a:lnTo>
                    <a:pt x="116" y="234"/>
                  </a:lnTo>
                  <a:lnTo>
                    <a:pt x="112" y="236"/>
                  </a:lnTo>
                  <a:lnTo>
                    <a:pt x="109" y="237"/>
                  </a:lnTo>
                  <a:lnTo>
                    <a:pt x="105" y="239"/>
                  </a:lnTo>
                  <a:lnTo>
                    <a:pt x="101" y="241"/>
                  </a:lnTo>
                  <a:lnTo>
                    <a:pt x="97" y="241"/>
                  </a:lnTo>
                  <a:lnTo>
                    <a:pt x="95" y="243"/>
                  </a:lnTo>
                  <a:lnTo>
                    <a:pt x="90" y="247"/>
                  </a:lnTo>
                  <a:lnTo>
                    <a:pt x="84" y="249"/>
                  </a:lnTo>
                  <a:lnTo>
                    <a:pt x="80" y="251"/>
                  </a:lnTo>
                  <a:lnTo>
                    <a:pt x="78" y="253"/>
                  </a:lnTo>
                  <a:lnTo>
                    <a:pt x="76" y="253"/>
                  </a:lnTo>
                  <a:lnTo>
                    <a:pt x="76" y="255"/>
                  </a:lnTo>
                  <a:lnTo>
                    <a:pt x="0" y="186"/>
                  </a:lnTo>
                  <a:lnTo>
                    <a:pt x="17" y="40"/>
                  </a:lnTo>
                  <a:lnTo>
                    <a:pt x="17" y="40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93"/>
            <p:cNvSpPr>
              <a:spLocks/>
            </p:cNvSpPr>
            <p:nvPr/>
          </p:nvSpPr>
          <p:spPr bwMode="auto">
            <a:xfrm>
              <a:off x="2354263" y="1301751"/>
              <a:ext cx="314325" cy="384175"/>
            </a:xfrm>
            <a:custGeom>
              <a:avLst/>
              <a:gdLst>
                <a:gd name="T0" fmla="*/ 10 w 398"/>
                <a:gd name="T1" fmla="*/ 190 h 482"/>
                <a:gd name="T2" fmla="*/ 29 w 398"/>
                <a:gd name="T3" fmla="*/ 194 h 482"/>
                <a:gd name="T4" fmla="*/ 52 w 398"/>
                <a:gd name="T5" fmla="*/ 199 h 482"/>
                <a:gd name="T6" fmla="*/ 67 w 398"/>
                <a:gd name="T7" fmla="*/ 203 h 482"/>
                <a:gd name="T8" fmla="*/ 84 w 398"/>
                <a:gd name="T9" fmla="*/ 207 h 482"/>
                <a:gd name="T10" fmla="*/ 101 w 398"/>
                <a:gd name="T11" fmla="*/ 213 h 482"/>
                <a:gd name="T12" fmla="*/ 120 w 398"/>
                <a:gd name="T13" fmla="*/ 218 h 482"/>
                <a:gd name="T14" fmla="*/ 137 w 398"/>
                <a:gd name="T15" fmla="*/ 224 h 482"/>
                <a:gd name="T16" fmla="*/ 156 w 398"/>
                <a:gd name="T17" fmla="*/ 230 h 482"/>
                <a:gd name="T18" fmla="*/ 173 w 398"/>
                <a:gd name="T19" fmla="*/ 237 h 482"/>
                <a:gd name="T20" fmla="*/ 190 w 398"/>
                <a:gd name="T21" fmla="*/ 245 h 482"/>
                <a:gd name="T22" fmla="*/ 211 w 398"/>
                <a:gd name="T23" fmla="*/ 256 h 482"/>
                <a:gd name="T24" fmla="*/ 232 w 398"/>
                <a:gd name="T25" fmla="*/ 268 h 482"/>
                <a:gd name="T26" fmla="*/ 257 w 398"/>
                <a:gd name="T27" fmla="*/ 287 h 482"/>
                <a:gd name="T28" fmla="*/ 276 w 398"/>
                <a:gd name="T29" fmla="*/ 310 h 482"/>
                <a:gd name="T30" fmla="*/ 289 w 398"/>
                <a:gd name="T31" fmla="*/ 332 h 482"/>
                <a:gd name="T32" fmla="*/ 299 w 398"/>
                <a:gd name="T33" fmla="*/ 355 h 482"/>
                <a:gd name="T34" fmla="*/ 301 w 398"/>
                <a:gd name="T35" fmla="*/ 382 h 482"/>
                <a:gd name="T36" fmla="*/ 299 w 398"/>
                <a:gd name="T37" fmla="*/ 406 h 482"/>
                <a:gd name="T38" fmla="*/ 293 w 398"/>
                <a:gd name="T39" fmla="*/ 431 h 482"/>
                <a:gd name="T40" fmla="*/ 285 w 398"/>
                <a:gd name="T41" fmla="*/ 452 h 482"/>
                <a:gd name="T42" fmla="*/ 278 w 398"/>
                <a:gd name="T43" fmla="*/ 467 h 482"/>
                <a:gd name="T44" fmla="*/ 270 w 398"/>
                <a:gd name="T45" fmla="*/ 482 h 482"/>
                <a:gd name="T46" fmla="*/ 284 w 398"/>
                <a:gd name="T47" fmla="*/ 471 h 482"/>
                <a:gd name="T48" fmla="*/ 304 w 398"/>
                <a:gd name="T49" fmla="*/ 456 h 482"/>
                <a:gd name="T50" fmla="*/ 329 w 398"/>
                <a:gd name="T51" fmla="*/ 433 h 482"/>
                <a:gd name="T52" fmla="*/ 356 w 398"/>
                <a:gd name="T53" fmla="*/ 406 h 482"/>
                <a:gd name="T54" fmla="*/ 373 w 398"/>
                <a:gd name="T55" fmla="*/ 386 h 482"/>
                <a:gd name="T56" fmla="*/ 382 w 398"/>
                <a:gd name="T57" fmla="*/ 370 h 482"/>
                <a:gd name="T58" fmla="*/ 390 w 398"/>
                <a:gd name="T59" fmla="*/ 353 h 482"/>
                <a:gd name="T60" fmla="*/ 396 w 398"/>
                <a:gd name="T61" fmla="*/ 338 h 482"/>
                <a:gd name="T62" fmla="*/ 398 w 398"/>
                <a:gd name="T63" fmla="*/ 321 h 482"/>
                <a:gd name="T64" fmla="*/ 396 w 398"/>
                <a:gd name="T65" fmla="*/ 302 h 482"/>
                <a:gd name="T66" fmla="*/ 394 w 398"/>
                <a:gd name="T67" fmla="*/ 285 h 482"/>
                <a:gd name="T68" fmla="*/ 388 w 398"/>
                <a:gd name="T69" fmla="*/ 266 h 482"/>
                <a:gd name="T70" fmla="*/ 380 w 398"/>
                <a:gd name="T71" fmla="*/ 247 h 482"/>
                <a:gd name="T72" fmla="*/ 371 w 398"/>
                <a:gd name="T73" fmla="*/ 230 h 482"/>
                <a:gd name="T74" fmla="*/ 358 w 398"/>
                <a:gd name="T75" fmla="*/ 211 h 482"/>
                <a:gd name="T76" fmla="*/ 344 w 398"/>
                <a:gd name="T77" fmla="*/ 190 h 482"/>
                <a:gd name="T78" fmla="*/ 329 w 398"/>
                <a:gd name="T79" fmla="*/ 173 h 482"/>
                <a:gd name="T80" fmla="*/ 312 w 398"/>
                <a:gd name="T81" fmla="*/ 154 h 482"/>
                <a:gd name="T82" fmla="*/ 295 w 398"/>
                <a:gd name="T83" fmla="*/ 137 h 482"/>
                <a:gd name="T84" fmla="*/ 276 w 398"/>
                <a:gd name="T85" fmla="*/ 120 h 482"/>
                <a:gd name="T86" fmla="*/ 255 w 398"/>
                <a:gd name="T87" fmla="*/ 102 h 482"/>
                <a:gd name="T88" fmla="*/ 232 w 398"/>
                <a:gd name="T89" fmla="*/ 87 h 482"/>
                <a:gd name="T90" fmla="*/ 209 w 398"/>
                <a:gd name="T91" fmla="*/ 72 h 482"/>
                <a:gd name="T92" fmla="*/ 187 w 398"/>
                <a:gd name="T93" fmla="*/ 59 h 482"/>
                <a:gd name="T94" fmla="*/ 164 w 398"/>
                <a:gd name="T95" fmla="*/ 46 h 482"/>
                <a:gd name="T96" fmla="*/ 141 w 398"/>
                <a:gd name="T97" fmla="*/ 36 h 482"/>
                <a:gd name="T98" fmla="*/ 120 w 398"/>
                <a:gd name="T99" fmla="*/ 27 h 482"/>
                <a:gd name="T100" fmla="*/ 101 w 398"/>
                <a:gd name="T101" fmla="*/ 19 h 482"/>
                <a:gd name="T102" fmla="*/ 84 w 398"/>
                <a:gd name="T103" fmla="*/ 11 h 482"/>
                <a:gd name="T104" fmla="*/ 61 w 398"/>
                <a:gd name="T105" fmla="*/ 4 h 482"/>
                <a:gd name="T106" fmla="*/ 0 w 398"/>
                <a:gd name="T107" fmla="*/ 190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98" h="482">
                  <a:moveTo>
                    <a:pt x="0" y="190"/>
                  </a:moveTo>
                  <a:lnTo>
                    <a:pt x="0" y="190"/>
                  </a:lnTo>
                  <a:lnTo>
                    <a:pt x="4" y="190"/>
                  </a:lnTo>
                  <a:lnTo>
                    <a:pt x="6" y="190"/>
                  </a:lnTo>
                  <a:lnTo>
                    <a:pt x="10" y="190"/>
                  </a:lnTo>
                  <a:lnTo>
                    <a:pt x="12" y="192"/>
                  </a:lnTo>
                  <a:lnTo>
                    <a:pt x="16" y="192"/>
                  </a:lnTo>
                  <a:lnTo>
                    <a:pt x="19" y="192"/>
                  </a:lnTo>
                  <a:lnTo>
                    <a:pt x="25" y="194"/>
                  </a:lnTo>
                  <a:lnTo>
                    <a:pt x="29" y="194"/>
                  </a:lnTo>
                  <a:lnTo>
                    <a:pt x="35" y="196"/>
                  </a:lnTo>
                  <a:lnTo>
                    <a:pt x="38" y="197"/>
                  </a:lnTo>
                  <a:lnTo>
                    <a:pt x="46" y="197"/>
                  </a:lnTo>
                  <a:lnTo>
                    <a:pt x="48" y="199"/>
                  </a:lnTo>
                  <a:lnTo>
                    <a:pt x="52" y="199"/>
                  </a:lnTo>
                  <a:lnTo>
                    <a:pt x="54" y="199"/>
                  </a:lnTo>
                  <a:lnTo>
                    <a:pt x="57" y="201"/>
                  </a:lnTo>
                  <a:lnTo>
                    <a:pt x="61" y="201"/>
                  </a:lnTo>
                  <a:lnTo>
                    <a:pt x="63" y="203"/>
                  </a:lnTo>
                  <a:lnTo>
                    <a:pt x="67" y="203"/>
                  </a:lnTo>
                  <a:lnTo>
                    <a:pt x="71" y="205"/>
                  </a:lnTo>
                  <a:lnTo>
                    <a:pt x="75" y="205"/>
                  </a:lnTo>
                  <a:lnTo>
                    <a:pt x="76" y="205"/>
                  </a:lnTo>
                  <a:lnTo>
                    <a:pt x="80" y="207"/>
                  </a:lnTo>
                  <a:lnTo>
                    <a:pt x="84" y="207"/>
                  </a:lnTo>
                  <a:lnTo>
                    <a:pt x="88" y="209"/>
                  </a:lnTo>
                  <a:lnTo>
                    <a:pt x="92" y="209"/>
                  </a:lnTo>
                  <a:lnTo>
                    <a:pt x="94" y="211"/>
                  </a:lnTo>
                  <a:lnTo>
                    <a:pt x="97" y="211"/>
                  </a:lnTo>
                  <a:lnTo>
                    <a:pt x="101" y="213"/>
                  </a:lnTo>
                  <a:lnTo>
                    <a:pt x="105" y="213"/>
                  </a:lnTo>
                  <a:lnTo>
                    <a:pt x="109" y="215"/>
                  </a:lnTo>
                  <a:lnTo>
                    <a:pt x="113" y="216"/>
                  </a:lnTo>
                  <a:lnTo>
                    <a:pt x="116" y="216"/>
                  </a:lnTo>
                  <a:lnTo>
                    <a:pt x="120" y="218"/>
                  </a:lnTo>
                  <a:lnTo>
                    <a:pt x="124" y="218"/>
                  </a:lnTo>
                  <a:lnTo>
                    <a:pt x="128" y="220"/>
                  </a:lnTo>
                  <a:lnTo>
                    <a:pt x="130" y="220"/>
                  </a:lnTo>
                  <a:lnTo>
                    <a:pt x="133" y="222"/>
                  </a:lnTo>
                  <a:lnTo>
                    <a:pt x="137" y="224"/>
                  </a:lnTo>
                  <a:lnTo>
                    <a:pt x="141" y="226"/>
                  </a:lnTo>
                  <a:lnTo>
                    <a:pt x="145" y="226"/>
                  </a:lnTo>
                  <a:lnTo>
                    <a:pt x="149" y="228"/>
                  </a:lnTo>
                  <a:lnTo>
                    <a:pt x="152" y="230"/>
                  </a:lnTo>
                  <a:lnTo>
                    <a:pt x="156" y="230"/>
                  </a:lnTo>
                  <a:lnTo>
                    <a:pt x="160" y="232"/>
                  </a:lnTo>
                  <a:lnTo>
                    <a:pt x="164" y="234"/>
                  </a:lnTo>
                  <a:lnTo>
                    <a:pt x="168" y="235"/>
                  </a:lnTo>
                  <a:lnTo>
                    <a:pt x="171" y="237"/>
                  </a:lnTo>
                  <a:lnTo>
                    <a:pt x="173" y="237"/>
                  </a:lnTo>
                  <a:lnTo>
                    <a:pt x="177" y="239"/>
                  </a:lnTo>
                  <a:lnTo>
                    <a:pt x="181" y="239"/>
                  </a:lnTo>
                  <a:lnTo>
                    <a:pt x="183" y="241"/>
                  </a:lnTo>
                  <a:lnTo>
                    <a:pt x="187" y="243"/>
                  </a:lnTo>
                  <a:lnTo>
                    <a:pt x="190" y="245"/>
                  </a:lnTo>
                  <a:lnTo>
                    <a:pt x="194" y="247"/>
                  </a:lnTo>
                  <a:lnTo>
                    <a:pt x="198" y="249"/>
                  </a:lnTo>
                  <a:lnTo>
                    <a:pt x="204" y="251"/>
                  </a:lnTo>
                  <a:lnTo>
                    <a:pt x="209" y="254"/>
                  </a:lnTo>
                  <a:lnTo>
                    <a:pt x="211" y="256"/>
                  </a:lnTo>
                  <a:lnTo>
                    <a:pt x="215" y="258"/>
                  </a:lnTo>
                  <a:lnTo>
                    <a:pt x="217" y="260"/>
                  </a:lnTo>
                  <a:lnTo>
                    <a:pt x="221" y="262"/>
                  </a:lnTo>
                  <a:lnTo>
                    <a:pt x="227" y="264"/>
                  </a:lnTo>
                  <a:lnTo>
                    <a:pt x="232" y="268"/>
                  </a:lnTo>
                  <a:lnTo>
                    <a:pt x="236" y="272"/>
                  </a:lnTo>
                  <a:lnTo>
                    <a:pt x="242" y="275"/>
                  </a:lnTo>
                  <a:lnTo>
                    <a:pt x="247" y="279"/>
                  </a:lnTo>
                  <a:lnTo>
                    <a:pt x="251" y="283"/>
                  </a:lnTo>
                  <a:lnTo>
                    <a:pt x="257" y="287"/>
                  </a:lnTo>
                  <a:lnTo>
                    <a:pt x="261" y="292"/>
                  </a:lnTo>
                  <a:lnTo>
                    <a:pt x="265" y="296"/>
                  </a:lnTo>
                  <a:lnTo>
                    <a:pt x="268" y="300"/>
                  </a:lnTo>
                  <a:lnTo>
                    <a:pt x="272" y="304"/>
                  </a:lnTo>
                  <a:lnTo>
                    <a:pt x="276" y="310"/>
                  </a:lnTo>
                  <a:lnTo>
                    <a:pt x="280" y="313"/>
                  </a:lnTo>
                  <a:lnTo>
                    <a:pt x="282" y="317"/>
                  </a:lnTo>
                  <a:lnTo>
                    <a:pt x="285" y="323"/>
                  </a:lnTo>
                  <a:lnTo>
                    <a:pt x="287" y="327"/>
                  </a:lnTo>
                  <a:lnTo>
                    <a:pt x="289" y="332"/>
                  </a:lnTo>
                  <a:lnTo>
                    <a:pt x="291" y="336"/>
                  </a:lnTo>
                  <a:lnTo>
                    <a:pt x="293" y="342"/>
                  </a:lnTo>
                  <a:lnTo>
                    <a:pt x="295" y="346"/>
                  </a:lnTo>
                  <a:lnTo>
                    <a:pt x="297" y="351"/>
                  </a:lnTo>
                  <a:lnTo>
                    <a:pt x="299" y="355"/>
                  </a:lnTo>
                  <a:lnTo>
                    <a:pt x="299" y="361"/>
                  </a:lnTo>
                  <a:lnTo>
                    <a:pt x="301" y="367"/>
                  </a:lnTo>
                  <a:lnTo>
                    <a:pt x="301" y="370"/>
                  </a:lnTo>
                  <a:lnTo>
                    <a:pt x="301" y="376"/>
                  </a:lnTo>
                  <a:lnTo>
                    <a:pt x="301" y="382"/>
                  </a:lnTo>
                  <a:lnTo>
                    <a:pt x="301" y="386"/>
                  </a:lnTo>
                  <a:lnTo>
                    <a:pt x="301" y="391"/>
                  </a:lnTo>
                  <a:lnTo>
                    <a:pt x="299" y="397"/>
                  </a:lnTo>
                  <a:lnTo>
                    <a:pt x="299" y="401"/>
                  </a:lnTo>
                  <a:lnTo>
                    <a:pt x="299" y="406"/>
                  </a:lnTo>
                  <a:lnTo>
                    <a:pt x="297" y="412"/>
                  </a:lnTo>
                  <a:lnTo>
                    <a:pt x="297" y="416"/>
                  </a:lnTo>
                  <a:lnTo>
                    <a:pt x="295" y="422"/>
                  </a:lnTo>
                  <a:lnTo>
                    <a:pt x="293" y="425"/>
                  </a:lnTo>
                  <a:lnTo>
                    <a:pt x="293" y="431"/>
                  </a:lnTo>
                  <a:lnTo>
                    <a:pt x="291" y="435"/>
                  </a:lnTo>
                  <a:lnTo>
                    <a:pt x="289" y="439"/>
                  </a:lnTo>
                  <a:lnTo>
                    <a:pt x="289" y="444"/>
                  </a:lnTo>
                  <a:lnTo>
                    <a:pt x="287" y="448"/>
                  </a:lnTo>
                  <a:lnTo>
                    <a:pt x="285" y="452"/>
                  </a:lnTo>
                  <a:lnTo>
                    <a:pt x="284" y="456"/>
                  </a:lnTo>
                  <a:lnTo>
                    <a:pt x="282" y="460"/>
                  </a:lnTo>
                  <a:lnTo>
                    <a:pt x="280" y="462"/>
                  </a:lnTo>
                  <a:lnTo>
                    <a:pt x="278" y="465"/>
                  </a:lnTo>
                  <a:lnTo>
                    <a:pt x="278" y="467"/>
                  </a:lnTo>
                  <a:lnTo>
                    <a:pt x="276" y="471"/>
                  </a:lnTo>
                  <a:lnTo>
                    <a:pt x="274" y="475"/>
                  </a:lnTo>
                  <a:lnTo>
                    <a:pt x="272" y="479"/>
                  </a:lnTo>
                  <a:lnTo>
                    <a:pt x="270" y="481"/>
                  </a:lnTo>
                  <a:lnTo>
                    <a:pt x="270" y="482"/>
                  </a:lnTo>
                  <a:lnTo>
                    <a:pt x="272" y="481"/>
                  </a:lnTo>
                  <a:lnTo>
                    <a:pt x="274" y="479"/>
                  </a:lnTo>
                  <a:lnTo>
                    <a:pt x="276" y="477"/>
                  </a:lnTo>
                  <a:lnTo>
                    <a:pt x="280" y="475"/>
                  </a:lnTo>
                  <a:lnTo>
                    <a:pt x="284" y="471"/>
                  </a:lnTo>
                  <a:lnTo>
                    <a:pt x="287" y="469"/>
                  </a:lnTo>
                  <a:lnTo>
                    <a:pt x="289" y="465"/>
                  </a:lnTo>
                  <a:lnTo>
                    <a:pt x="295" y="462"/>
                  </a:lnTo>
                  <a:lnTo>
                    <a:pt x="299" y="460"/>
                  </a:lnTo>
                  <a:lnTo>
                    <a:pt x="304" y="456"/>
                  </a:lnTo>
                  <a:lnTo>
                    <a:pt x="308" y="452"/>
                  </a:lnTo>
                  <a:lnTo>
                    <a:pt x="314" y="448"/>
                  </a:lnTo>
                  <a:lnTo>
                    <a:pt x="320" y="443"/>
                  </a:lnTo>
                  <a:lnTo>
                    <a:pt x="325" y="439"/>
                  </a:lnTo>
                  <a:lnTo>
                    <a:pt x="329" y="433"/>
                  </a:lnTo>
                  <a:lnTo>
                    <a:pt x="335" y="427"/>
                  </a:lnTo>
                  <a:lnTo>
                    <a:pt x="341" y="424"/>
                  </a:lnTo>
                  <a:lnTo>
                    <a:pt x="346" y="418"/>
                  </a:lnTo>
                  <a:lnTo>
                    <a:pt x="350" y="412"/>
                  </a:lnTo>
                  <a:lnTo>
                    <a:pt x="356" y="406"/>
                  </a:lnTo>
                  <a:lnTo>
                    <a:pt x="361" y="401"/>
                  </a:lnTo>
                  <a:lnTo>
                    <a:pt x="365" y="395"/>
                  </a:lnTo>
                  <a:lnTo>
                    <a:pt x="367" y="391"/>
                  </a:lnTo>
                  <a:lnTo>
                    <a:pt x="371" y="389"/>
                  </a:lnTo>
                  <a:lnTo>
                    <a:pt x="373" y="386"/>
                  </a:lnTo>
                  <a:lnTo>
                    <a:pt x="375" y="382"/>
                  </a:lnTo>
                  <a:lnTo>
                    <a:pt x="377" y="380"/>
                  </a:lnTo>
                  <a:lnTo>
                    <a:pt x="379" y="376"/>
                  </a:lnTo>
                  <a:lnTo>
                    <a:pt x="380" y="372"/>
                  </a:lnTo>
                  <a:lnTo>
                    <a:pt x="382" y="370"/>
                  </a:lnTo>
                  <a:lnTo>
                    <a:pt x="384" y="367"/>
                  </a:lnTo>
                  <a:lnTo>
                    <a:pt x="386" y="363"/>
                  </a:lnTo>
                  <a:lnTo>
                    <a:pt x="388" y="361"/>
                  </a:lnTo>
                  <a:lnTo>
                    <a:pt x="390" y="357"/>
                  </a:lnTo>
                  <a:lnTo>
                    <a:pt x="390" y="353"/>
                  </a:lnTo>
                  <a:lnTo>
                    <a:pt x="392" y="351"/>
                  </a:lnTo>
                  <a:lnTo>
                    <a:pt x="394" y="348"/>
                  </a:lnTo>
                  <a:lnTo>
                    <a:pt x="394" y="346"/>
                  </a:lnTo>
                  <a:lnTo>
                    <a:pt x="396" y="342"/>
                  </a:lnTo>
                  <a:lnTo>
                    <a:pt x="396" y="338"/>
                  </a:lnTo>
                  <a:lnTo>
                    <a:pt x="396" y="334"/>
                  </a:lnTo>
                  <a:lnTo>
                    <a:pt x="398" y="330"/>
                  </a:lnTo>
                  <a:lnTo>
                    <a:pt x="398" y="327"/>
                  </a:lnTo>
                  <a:lnTo>
                    <a:pt x="398" y="323"/>
                  </a:lnTo>
                  <a:lnTo>
                    <a:pt x="398" y="321"/>
                  </a:lnTo>
                  <a:lnTo>
                    <a:pt x="398" y="317"/>
                  </a:lnTo>
                  <a:lnTo>
                    <a:pt x="398" y="313"/>
                  </a:lnTo>
                  <a:lnTo>
                    <a:pt x="398" y="310"/>
                  </a:lnTo>
                  <a:lnTo>
                    <a:pt x="396" y="306"/>
                  </a:lnTo>
                  <a:lnTo>
                    <a:pt x="396" y="302"/>
                  </a:lnTo>
                  <a:lnTo>
                    <a:pt x="396" y="298"/>
                  </a:lnTo>
                  <a:lnTo>
                    <a:pt x="396" y="294"/>
                  </a:lnTo>
                  <a:lnTo>
                    <a:pt x="394" y="292"/>
                  </a:lnTo>
                  <a:lnTo>
                    <a:pt x="394" y="289"/>
                  </a:lnTo>
                  <a:lnTo>
                    <a:pt x="394" y="285"/>
                  </a:lnTo>
                  <a:lnTo>
                    <a:pt x="392" y="281"/>
                  </a:lnTo>
                  <a:lnTo>
                    <a:pt x="390" y="277"/>
                  </a:lnTo>
                  <a:lnTo>
                    <a:pt x="390" y="273"/>
                  </a:lnTo>
                  <a:lnTo>
                    <a:pt x="388" y="270"/>
                  </a:lnTo>
                  <a:lnTo>
                    <a:pt x="388" y="266"/>
                  </a:lnTo>
                  <a:lnTo>
                    <a:pt x="386" y="262"/>
                  </a:lnTo>
                  <a:lnTo>
                    <a:pt x="384" y="258"/>
                  </a:lnTo>
                  <a:lnTo>
                    <a:pt x="382" y="254"/>
                  </a:lnTo>
                  <a:lnTo>
                    <a:pt x="380" y="251"/>
                  </a:lnTo>
                  <a:lnTo>
                    <a:pt x="380" y="247"/>
                  </a:lnTo>
                  <a:lnTo>
                    <a:pt x="379" y="243"/>
                  </a:lnTo>
                  <a:lnTo>
                    <a:pt x="375" y="239"/>
                  </a:lnTo>
                  <a:lnTo>
                    <a:pt x="375" y="235"/>
                  </a:lnTo>
                  <a:lnTo>
                    <a:pt x="373" y="232"/>
                  </a:lnTo>
                  <a:lnTo>
                    <a:pt x="371" y="230"/>
                  </a:lnTo>
                  <a:lnTo>
                    <a:pt x="367" y="224"/>
                  </a:lnTo>
                  <a:lnTo>
                    <a:pt x="365" y="220"/>
                  </a:lnTo>
                  <a:lnTo>
                    <a:pt x="363" y="216"/>
                  </a:lnTo>
                  <a:lnTo>
                    <a:pt x="361" y="215"/>
                  </a:lnTo>
                  <a:lnTo>
                    <a:pt x="358" y="211"/>
                  </a:lnTo>
                  <a:lnTo>
                    <a:pt x="356" y="205"/>
                  </a:lnTo>
                  <a:lnTo>
                    <a:pt x="352" y="201"/>
                  </a:lnTo>
                  <a:lnTo>
                    <a:pt x="350" y="199"/>
                  </a:lnTo>
                  <a:lnTo>
                    <a:pt x="346" y="196"/>
                  </a:lnTo>
                  <a:lnTo>
                    <a:pt x="344" y="190"/>
                  </a:lnTo>
                  <a:lnTo>
                    <a:pt x="342" y="186"/>
                  </a:lnTo>
                  <a:lnTo>
                    <a:pt x="339" y="184"/>
                  </a:lnTo>
                  <a:lnTo>
                    <a:pt x="335" y="180"/>
                  </a:lnTo>
                  <a:lnTo>
                    <a:pt x="333" y="177"/>
                  </a:lnTo>
                  <a:lnTo>
                    <a:pt x="329" y="173"/>
                  </a:lnTo>
                  <a:lnTo>
                    <a:pt x="327" y="169"/>
                  </a:lnTo>
                  <a:lnTo>
                    <a:pt x="323" y="165"/>
                  </a:lnTo>
                  <a:lnTo>
                    <a:pt x="320" y="161"/>
                  </a:lnTo>
                  <a:lnTo>
                    <a:pt x="316" y="158"/>
                  </a:lnTo>
                  <a:lnTo>
                    <a:pt x="312" y="154"/>
                  </a:lnTo>
                  <a:lnTo>
                    <a:pt x="308" y="150"/>
                  </a:lnTo>
                  <a:lnTo>
                    <a:pt x="306" y="146"/>
                  </a:lnTo>
                  <a:lnTo>
                    <a:pt x="303" y="144"/>
                  </a:lnTo>
                  <a:lnTo>
                    <a:pt x="299" y="140"/>
                  </a:lnTo>
                  <a:lnTo>
                    <a:pt x="295" y="137"/>
                  </a:lnTo>
                  <a:lnTo>
                    <a:pt x="291" y="133"/>
                  </a:lnTo>
                  <a:lnTo>
                    <a:pt x="287" y="129"/>
                  </a:lnTo>
                  <a:lnTo>
                    <a:pt x="284" y="127"/>
                  </a:lnTo>
                  <a:lnTo>
                    <a:pt x="280" y="123"/>
                  </a:lnTo>
                  <a:lnTo>
                    <a:pt x="276" y="120"/>
                  </a:lnTo>
                  <a:lnTo>
                    <a:pt x="272" y="116"/>
                  </a:lnTo>
                  <a:lnTo>
                    <a:pt x="268" y="114"/>
                  </a:lnTo>
                  <a:lnTo>
                    <a:pt x="265" y="110"/>
                  </a:lnTo>
                  <a:lnTo>
                    <a:pt x="259" y="106"/>
                  </a:lnTo>
                  <a:lnTo>
                    <a:pt x="255" y="102"/>
                  </a:lnTo>
                  <a:lnTo>
                    <a:pt x="251" y="99"/>
                  </a:lnTo>
                  <a:lnTo>
                    <a:pt x="246" y="97"/>
                  </a:lnTo>
                  <a:lnTo>
                    <a:pt x="242" y="93"/>
                  </a:lnTo>
                  <a:lnTo>
                    <a:pt x="236" y="89"/>
                  </a:lnTo>
                  <a:lnTo>
                    <a:pt x="232" y="87"/>
                  </a:lnTo>
                  <a:lnTo>
                    <a:pt x="228" y="83"/>
                  </a:lnTo>
                  <a:lnTo>
                    <a:pt x="223" y="80"/>
                  </a:lnTo>
                  <a:lnTo>
                    <a:pt x="219" y="78"/>
                  </a:lnTo>
                  <a:lnTo>
                    <a:pt x="215" y="74"/>
                  </a:lnTo>
                  <a:lnTo>
                    <a:pt x="209" y="72"/>
                  </a:lnTo>
                  <a:lnTo>
                    <a:pt x="206" y="68"/>
                  </a:lnTo>
                  <a:lnTo>
                    <a:pt x="200" y="66"/>
                  </a:lnTo>
                  <a:lnTo>
                    <a:pt x="196" y="64"/>
                  </a:lnTo>
                  <a:lnTo>
                    <a:pt x="190" y="61"/>
                  </a:lnTo>
                  <a:lnTo>
                    <a:pt x="187" y="59"/>
                  </a:lnTo>
                  <a:lnTo>
                    <a:pt x="183" y="55"/>
                  </a:lnTo>
                  <a:lnTo>
                    <a:pt x="177" y="53"/>
                  </a:lnTo>
                  <a:lnTo>
                    <a:pt x="173" y="51"/>
                  </a:lnTo>
                  <a:lnTo>
                    <a:pt x="168" y="49"/>
                  </a:lnTo>
                  <a:lnTo>
                    <a:pt x="164" y="46"/>
                  </a:lnTo>
                  <a:lnTo>
                    <a:pt x="160" y="44"/>
                  </a:lnTo>
                  <a:lnTo>
                    <a:pt x="154" y="42"/>
                  </a:lnTo>
                  <a:lnTo>
                    <a:pt x="151" y="40"/>
                  </a:lnTo>
                  <a:lnTo>
                    <a:pt x="145" y="38"/>
                  </a:lnTo>
                  <a:lnTo>
                    <a:pt x="141" y="36"/>
                  </a:lnTo>
                  <a:lnTo>
                    <a:pt x="137" y="34"/>
                  </a:lnTo>
                  <a:lnTo>
                    <a:pt x="133" y="32"/>
                  </a:lnTo>
                  <a:lnTo>
                    <a:pt x="130" y="30"/>
                  </a:lnTo>
                  <a:lnTo>
                    <a:pt x="126" y="28"/>
                  </a:lnTo>
                  <a:lnTo>
                    <a:pt x="120" y="27"/>
                  </a:lnTo>
                  <a:lnTo>
                    <a:pt x="116" y="25"/>
                  </a:lnTo>
                  <a:lnTo>
                    <a:pt x="113" y="23"/>
                  </a:lnTo>
                  <a:lnTo>
                    <a:pt x="109" y="21"/>
                  </a:lnTo>
                  <a:lnTo>
                    <a:pt x="105" y="21"/>
                  </a:lnTo>
                  <a:lnTo>
                    <a:pt x="101" y="19"/>
                  </a:lnTo>
                  <a:lnTo>
                    <a:pt x="97" y="17"/>
                  </a:lnTo>
                  <a:lnTo>
                    <a:pt x="95" y="15"/>
                  </a:lnTo>
                  <a:lnTo>
                    <a:pt x="92" y="15"/>
                  </a:lnTo>
                  <a:lnTo>
                    <a:pt x="88" y="13"/>
                  </a:lnTo>
                  <a:lnTo>
                    <a:pt x="84" y="11"/>
                  </a:lnTo>
                  <a:lnTo>
                    <a:pt x="82" y="11"/>
                  </a:lnTo>
                  <a:lnTo>
                    <a:pt x="76" y="9"/>
                  </a:lnTo>
                  <a:lnTo>
                    <a:pt x="71" y="8"/>
                  </a:lnTo>
                  <a:lnTo>
                    <a:pt x="67" y="6"/>
                  </a:lnTo>
                  <a:lnTo>
                    <a:pt x="61" y="4"/>
                  </a:lnTo>
                  <a:lnTo>
                    <a:pt x="57" y="2"/>
                  </a:lnTo>
                  <a:lnTo>
                    <a:pt x="56" y="2"/>
                  </a:lnTo>
                  <a:lnTo>
                    <a:pt x="52" y="0"/>
                  </a:lnTo>
                  <a:lnTo>
                    <a:pt x="50" y="0"/>
                  </a:lnTo>
                  <a:lnTo>
                    <a:pt x="0" y="190"/>
                  </a:lnTo>
                  <a:lnTo>
                    <a:pt x="0" y="190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94"/>
            <p:cNvSpPr>
              <a:spLocks/>
            </p:cNvSpPr>
            <p:nvPr/>
          </p:nvSpPr>
          <p:spPr bwMode="auto">
            <a:xfrm>
              <a:off x="2260601" y="1427163"/>
              <a:ext cx="347663" cy="392113"/>
            </a:xfrm>
            <a:custGeom>
              <a:avLst/>
              <a:gdLst>
                <a:gd name="T0" fmla="*/ 11 w 439"/>
                <a:gd name="T1" fmla="*/ 153 h 493"/>
                <a:gd name="T2" fmla="*/ 28 w 439"/>
                <a:gd name="T3" fmla="*/ 161 h 493"/>
                <a:gd name="T4" fmla="*/ 51 w 439"/>
                <a:gd name="T5" fmla="*/ 171 h 493"/>
                <a:gd name="T6" fmla="*/ 78 w 439"/>
                <a:gd name="T7" fmla="*/ 182 h 493"/>
                <a:gd name="T8" fmla="*/ 102 w 439"/>
                <a:gd name="T9" fmla="*/ 193 h 493"/>
                <a:gd name="T10" fmla="*/ 127 w 439"/>
                <a:gd name="T11" fmla="*/ 205 h 493"/>
                <a:gd name="T12" fmla="*/ 146 w 439"/>
                <a:gd name="T13" fmla="*/ 214 h 493"/>
                <a:gd name="T14" fmla="*/ 165 w 439"/>
                <a:gd name="T15" fmla="*/ 226 h 493"/>
                <a:gd name="T16" fmla="*/ 184 w 439"/>
                <a:gd name="T17" fmla="*/ 239 h 493"/>
                <a:gd name="T18" fmla="*/ 195 w 439"/>
                <a:gd name="T19" fmla="*/ 252 h 493"/>
                <a:gd name="T20" fmla="*/ 207 w 439"/>
                <a:gd name="T21" fmla="*/ 271 h 493"/>
                <a:gd name="T22" fmla="*/ 212 w 439"/>
                <a:gd name="T23" fmla="*/ 294 h 493"/>
                <a:gd name="T24" fmla="*/ 216 w 439"/>
                <a:gd name="T25" fmla="*/ 317 h 493"/>
                <a:gd name="T26" fmla="*/ 216 w 439"/>
                <a:gd name="T27" fmla="*/ 332 h 493"/>
                <a:gd name="T28" fmla="*/ 218 w 439"/>
                <a:gd name="T29" fmla="*/ 349 h 493"/>
                <a:gd name="T30" fmla="*/ 218 w 439"/>
                <a:gd name="T31" fmla="*/ 364 h 493"/>
                <a:gd name="T32" fmla="*/ 220 w 439"/>
                <a:gd name="T33" fmla="*/ 381 h 493"/>
                <a:gd name="T34" fmla="*/ 222 w 439"/>
                <a:gd name="T35" fmla="*/ 397 h 493"/>
                <a:gd name="T36" fmla="*/ 228 w 439"/>
                <a:gd name="T37" fmla="*/ 425 h 493"/>
                <a:gd name="T38" fmla="*/ 235 w 439"/>
                <a:gd name="T39" fmla="*/ 450 h 493"/>
                <a:gd name="T40" fmla="*/ 250 w 439"/>
                <a:gd name="T41" fmla="*/ 471 h 493"/>
                <a:gd name="T42" fmla="*/ 271 w 439"/>
                <a:gd name="T43" fmla="*/ 482 h 493"/>
                <a:gd name="T44" fmla="*/ 290 w 439"/>
                <a:gd name="T45" fmla="*/ 486 h 493"/>
                <a:gd name="T46" fmla="*/ 307 w 439"/>
                <a:gd name="T47" fmla="*/ 490 h 493"/>
                <a:gd name="T48" fmla="*/ 326 w 439"/>
                <a:gd name="T49" fmla="*/ 492 h 493"/>
                <a:gd name="T50" fmla="*/ 345 w 439"/>
                <a:gd name="T51" fmla="*/ 492 h 493"/>
                <a:gd name="T52" fmla="*/ 364 w 439"/>
                <a:gd name="T53" fmla="*/ 493 h 493"/>
                <a:gd name="T54" fmla="*/ 382 w 439"/>
                <a:gd name="T55" fmla="*/ 492 h 493"/>
                <a:gd name="T56" fmla="*/ 399 w 439"/>
                <a:gd name="T57" fmla="*/ 492 h 493"/>
                <a:gd name="T58" fmla="*/ 420 w 439"/>
                <a:gd name="T59" fmla="*/ 490 h 493"/>
                <a:gd name="T60" fmla="*/ 439 w 439"/>
                <a:gd name="T61" fmla="*/ 490 h 493"/>
                <a:gd name="T62" fmla="*/ 425 w 439"/>
                <a:gd name="T63" fmla="*/ 484 h 493"/>
                <a:gd name="T64" fmla="*/ 404 w 439"/>
                <a:gd name="T65" fmla="*/ 478 h 493"/>
                <a:gd name="T66" fmla="*/ 378 w 439"/>
                <a:gd name="T67" fmla="*/ 469 h 493"/>
                <a:gd name="T68" fmla="*/ 349 w 439"/>
                <a:gd name="T69" fmla="*/ 455 h 493"/>
                <a:gd name="T70" fmla="*/ 325 w 439"/>
                <a:gd name="T71" fmla="*/ 442 h 493"/>
                <a:gd name="T72" fmla="*/ 306 w 439"/>
                <a:gd name="T73" fmla="*/ 429 h 493"/>
                <a:gd name="T74" fmla="*/ 298 w 439"/>
                <a:gd name="T75" fmla="*/ 410 h 493"/>
                <a:gd name="T76" fmla="*/ 300 w 439"/>
                <a:gd name="T77" fmla="*/ 391 h 493"/>
                <a:gd name="T78" fmla="*/ 307 w 439"/>
                <a:gd name="T79" fmla="*/ 368 h 493"/>
                <a:gd name="T80" fmla="*/ 321 w 439"/>
                <a:gd name="T81" fmla="*/ 345 h 493"/>
                <a:gd name="T82" fmla="*/ 334 w 439"/>
                <a:gd name="T83" fmla="*/ 319 h 493"/>
                <a:gd name="T84" fmla="*/ 347 w 439"/>
                <a:gd name="T85" fmla="*/ 294 h 493"/>
                <a:gd name="T86" fmla="*/ 355 w 439"/>
                <a:gd name="T87" fmla="*/ 267 h 493"/>
                <a:gd name="T88" fmla="*/ 363 w 439"/>
                <a:gd name="T89" fmla="*/ 241 h 493"/>
                <a:gd name="T90" fmla="*/ 364 w 439"/>
                <a:gd name="T91" fmla="*/ 210 h 493"/>
                <a:gd name="T92" fmla="*/ 364 w 439"/>
                <a:gd name="T93" fmla="*/ 186 h 493"/>
                <a:gd name="T94" fmla="*/ 363 w 439"/>
                <a:gd name="T95" fmla="*/ 171 h 493"/>
                <a:gd name="T96" fmla="*/ 355 w 439"/>
                <a:gd name="T97" fmla="*/ 144 h 493"/>
                <a:gd name="T98" fmla="*/ 342 w 439"/>
                <a:gd name="T99" fmla="*/ 115 h 493"/>
                <a:gd name="T100" fmla="*/ 321 w 439"/>
                <a:gd name="T101" fmla="*/ 89 h 493"/>
                <a:gd name="T102" fmla="*/ 300 w 439"/>
                <a:gd name="T103" fmla="*/ 72 h 493"/>
                <a:gd name="T104" fmla="*/ 285 w 439"/>
                <a:gd name="T105" fmla="*/ 60 h 493"/>
                <a:gd name="T106" fmla="*/ 268 w 439"/>
                <a:gd name="T107" fmla="*/ 49 h 493"/>
                <a:gd name="T108" fmla="*/ 250 w 439"/>
                <a:gd name="T109" fmla="*/ 39 h 493"/>
                <a:gd name="T110" fmla="*/ 233 w 439"/>
                <a:gd name="T111" fmla="*/ 30 h 493"/>
                <a:gd name="T112" fmla="*/ 218 w 439"/>
                <a:gd name="T113" fmla="*/ 22 h 493"/>
                <a:gd name="T114" fmla="*/ 190 w 439"/>
                <a:gd name="T115" fmla="*/ 9 h 493"/>
                <a:gd name="T116" fmla="*/ 171 w 439"/>
                <a:gd name="T117" fmla="*/ 1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39" h="493">
                  <a:moveTo>
                    <a:pt x="0" y="150"/>
                  </a:moveTo>
                  <a:lnTo>
                    <a:pt x="0" y="150"/>
                  </a:lnTo>
                  <a:lnTo>
                    <a:pt x="2" y="152"/>
                  </a:lnTo>
                  <a:lnTo>
                    <a:pt x="5" y="152"/>
                  </a:lnTo>
                  <a:lnTo>
                    <a:pt x="11" y="153"/>
                  </a:lnTo>
                  <a:lnTo>
                    <a:pt x="15" y="155"/>
                  </a:lnTo>
                  <a:lnTo>
                    <a:pt x="17" y="157"/>
                  </a:lnTo>
                  <a:lnTo>
                    <a:pt x="21" y="159"/>
                  </a:lnTo>
                  <a:lnTo>
                    <a:pt x="26" y="159"/>
                  </a:lnTo>
                  <a:lnTo>
                    <a:pt x="28" y="161"/>
                  </a:lnTo>
                  <a:lnTo>
                    <a:pt x="34" y="163"/>
                  </a:lnTo>
                  <a:lnTo>
                    <a:pt x="38" y="165"/>
                  </a:lnTo>
                  <a:lnTo>
                    <a:pt x="43" y="167"/>
                  </a:lnTo>
                  <a:lnTo>
                    <a:pt x="47" y="169"/>
                  </a:lnTo>
                  <a:lnTo>
                    <a:pt x="51" y="171"/>
                  </a:lnTo>
                  <a:lnTo>
                    <a:pt x="57" y="172"/>
                  </a:lnTo>
                  <a:lnTo>
                    <a:pt x="62" y="174"/>
                  </a:lnTo>
                  <a:lnTo>
                    <a:pt x="66" y="176"/>
                  </a:lnTo>
                  <a:lnTo>
                    <a:pt x="72" y="178"/>
                  </a:lnTo>
                  <a:lnTo>
                    <a:pt x="78" y="182"/>
                  </a:lnTo>
                  <a:lnTo>
                    <a:pt x="83" y="184"/>
                  </a:lnTo>
                  <a:lnTo>
                    <a:pt x="89" y="186"/>
                  </a:lnTo>
                  <a:lnTo>
                    <a:pt x="93" y="188"/>
                  </a:lnTo>
                  <a:lnTo>
                    <a:pt x="98" y="190"/>
                  </a:lnTo>
                  <a:lnTo>
                    <a:pt x="102" y="193"/>
                  </a:lnTo>
                  <a:lnTo>
                    <a:pt x="108" y="195"/>
                  </a:lnTo>
                  <a:lnTo>
                    <a:pt x="112" y="197"/>
                  </a:lnTo>
                  <a:lnTo>
                    <a:pt x="117" y="199"/>
                  </a:lnTo>
                  <a:lnTo>
                    <a:pt x="123" y="203"/>
                  </a:lnTo>
                  <a:lnTo>
                    <a:pt x="127" y="205"/>
                  </a:lnTo>
                  <a:lnTo>
                    <a:pt x="131" y="207"/>
                  </a:lnTo>
                  <a:lnTo>
                    <a:pt x="135" y="209"/>
                  </a:lnTo>
                  <a:lnTo>
                    <a:pt x="138" y="210"/>
                  </a:lnTo>
                  <a:lnTo>
                    <a:pt x="142" y="212"/>
                  </a:lnTo>
                  <a:lnTo>
                    <a:pt x="146" y="214"/>
                  </a:lnTo>
                  <a:lnTo>
                    <a:pt x="152" y="216"/>
                  </a:lnTo>
                  <a:lnTo>
                    <a:pt x="155" y="220"/>
                  </a:lnTo>
                  <a:lnTo>
                    <a:pt x="159" y="222"/>
                  </a:lnTo>
                  <a:lnTo>
                    <a:pt x="163" y="224"/>
                  </a:lnTo>
                  <a:lnTo>
                    <a:pt x="165" y="226"/>
                  </a:lnTo>
                  <a:lnTo>
                    <a:pt x="171" y="228"/>
                  </a:lnTo>
                  <a:lnTo>
                    <a:pt x="173" y="229"/>
                  </a:lnTo>
                  <a:lnTo>
                    <a:pt x="176" y="233"/>
                  </a:lnTo>
                  <a:lnTo>
                    <a:pt x="180" y="235"/>
                  </a:lnTo>
                  <a:lnTo>
                    <a:pt x="184" y="239"/>
                  </a:lnTo>
                  <a:lnTo>
                    <a:pt x="186" y="241"/>
                  </a:lnTo>
                  <a:lnTo>
                    <a:pt x="188" y="243"/>
                  </a:lnTo>
                  <a:lnTo>
                    <a:pt x="192" y="247"/>
                  </a:lnTo>
                  <a:lnTo>
                    <a:pt x="193" y="250"/>
                  </a:lnTo>
                  <a:lnTo>
                    <a:pt x="195" y="252"/>
                  </a:lnTo>
                  <a:lnTo>
                    <a:pt x="199" y="256"/>
                  </a:lnTo>
                  <a:lnTo>
                    <a:pt x="201" y="260"/>
                  </a:lnTo>
                  <a:lnTo>
                    <a:pt x="203" y="264"/>
                  </a:lnTo>
                  <a:lnTo>
                    <a:pt x="205" y="266"/>
                  </a:lnTo>
                  <a:lnTo>
                    <a:pt x="207" y="271"/>
                  </a:lnTo>
                  <a:lnTo>
                    <a:pt x="209" y="275"/>
                  </a:lnTo>
                  <a:lnTo>
                    <a:pt x="209" y="281"/>
                  </a:lnTo>
                  <a:lnTo>
                    <a:pt x="211" y="285"/>
                  </a:lnTo>
                  <a:lnTo>
                    <a:pt x="212" y="290"/>
                  </a:lnTo>
                  <a:lnTo>
                    <a:pt x="212" y="294"/>
                  </a:lnTo>
                  <a:lnTo>
                    <a:pt x="214" y="300"/>
                  </a:lnTo>
                  <a:lnTo>
                    <a:pt x="214" y="305"/>
                  </a:lnTo>
                  <a:lnTo>
                    <a:pt x="214" y="311"/>
                  </a:lnTo>
                  <a:lnTo>
                    <a:pt x="214" y="313"/>
                  </a:lnTo>
                  <a:lnTo>
                    <a:pt x="216" y="317"/>
                  </a:lnTo>
                  <a:lnTo>
                    <a:pt x="216" y="321"/>
                  </a:lnTo>
                  <a:lnTo>
                    <a:pt x="216" y="324"/>
                  </a:lnTo>
                  <a:lnTo>
                    <a:pt x="216" y="326"/>
                  </a:lnTo>
                  <a:lnTo>
                    <a:pt x="216" y="330"/>
                  </a:lnTo>
                  <a:lnTo>
                    <a:pt x="216" y="332"/>
                  </a:lnTo>
                  <a:lnTo>
                    <a:pt x="218" y="336"/>
                  </a:lnTo>
                  <a:lnTo>
                    <a:pt x="218" y="340"/>
                  </a:lnTo>
                  <a:lnTo>
                    <a:pt x="218" y="343"/>
                  </a:lnTo>
                  <a:lnTo>
                    <a:pt x="218" y="345"/>
                  </a:lnTo>
                  <a:lnTo>
                    <a:pt x="218" y="349"/>
                  </a:lnTo>
                  <a:lnTo>
                    <a:pt x="218" y="353"/>
                  </a:lnTo>
                  <a:lnTo>
                    <a:pt x="218" y="355"/>
                  </a:lnTo>
                  <a:lnTo>
                    <a:pt x="218" y="359"/>
                  </a:lnTo>
                  <a:lnTo>
                    <a:pt x="218" y="362"/>
                  </a:lnTo>
                  <a:lnTo>
                    <a:pt x="218" y="364"/>
                  </a:lnTo>
                  <a:lnTo>
                    <a:pt x="220" y="368"/>
                  </a:lnTo>
                  <a:lnTo>
                    <a:pt x="220" y="372"/>
                  </a:lnTo>
                  <a:lnTo>
                    <a:pt x="220" y="376"/>
                  </a:lnTo>
                  <a:lnTo>
                    <a:pt x="220" y="378"/>
                  </a:lnTo>
                  <a:lnTo>
                    <a:pt x="220" y="381"/>
                  </a:lnTo>
                  <a:lnTo>
                    <a:pt x="220" y="385"/>
                  </a:lnTo>
                  <a:lnTo>
                    <a:pt x="222" y="387"/>
                  </a:lnTo>
                  <a:lnTo>
                    <a:pt x="222" y="391"/>
                  </a:lnTo>
                  <a:lnTo>
                    <a:pt x="222" y="395"/>
                  </a:lnTo>
                  <a:lnTo>
                    <a:pt x="222" y="397"/>
                  </a:lnTo>
                  <a:lnTo>
                    <a:pt x="222" y="400"/>
                  </a:lnTo>
                  <a:lnTo>
                    <a:pt x="224" y="406"/>
                  </a:lnTo>
                  <a:lnTo>
                    <a:pt x="224" y="412"/>
                  </a:lnTo>
                  <a:lnTo>
                    <a:pt x="226" y="417"/>
                  </a:lnTo>
                  <a:lnTo>
                    <a:pt x="228" y="425"/>
                  </a:lnTo>
                  <a:lnTo>
                    <a:pt x="228" y="429"/>
                  </a:lnTo>
                  <a:lnTo>
                    <a:pt x="230" y="435"/>
                  </a:lnTo>
                  <a:lnTo>
                    <a:pt x="231" y="440"/>
                  </a:lnTo>
                  <a:lnTo>
                    <a:pt x="233" y="446"/>
                  </a:lnTo>
                  <a:lnTo>
                    <a:pt x="235" y="450"/>
                  </a:lnTo>
                  <a:lnTo>
                    <a:pt x="239" y="455"/>
                  </a:lnTo>
                  <a:lnTo>
                    <a:pt x="241" y="459"/>
                  </a:lnTo>
                  <a:lnTo>
                    <a:pt x="245" y="463"/>
                  </a:lnTo>
                  <a:lnTo>
                    <a:pt x="247" y="467"/>
                  </a:lnTo>
                  <a:lnTo>
                    <a:pt x="250" y="471"/>
                  </a:lnTo>
                  <a:lnTo>
                    <a:pt x="254" y="473"/>
                  </a:lnTo>
                  <a:lnTo>
                    <a:pt x="260" y="476"/>
                  </a:lnTo>
                  <a:lnTo>
                    <a:pt x="262" y="478"/>
                  </a:lnTo>
                  <a:lnTo>
                    <a:pt x="268" y="480"/>
                  </a:lnTo>
                  <a:lnTo>
                    <a:pt x="271" y="482"/>
                  </a:lnTo>
                  <a:lnTo>
                    <a:pt x="279" y="484"/>
                  </a:lnTo>
                  <a:lnTo>
                    <a:pt x="281" y="484"/>
                  </a:lnTo>
                  <a:lnTo>
                    <a:pt x="285" y="484"/>
                  </a:lnTo>
                  <a:lnTo>
                    <a:pt x="287" y="486"/>
                  </a:lnTo>
                  <a:lnTo>
                    <a:pt x="290" y="486"/>
                  </a:lnTo>
                  <a:lnTo>
                    <a:pt x="294" y="488"/>
                  </a:lnTo>
                  <a:lnTo>
                    <a:pt x="298" y="488"/>
                  </a:lnTo>
                  <a:lnTo>
                    <a:pt x="300" y="488"/>
                  </a:lnTo>
                  <a:lnTo>
                    <a:pt x="306" y="490"/>
                  </a:lnTo>
                  <a:lnTo>
                    <a:pt x="307" y="490"/>
                  </a:lnTo>
                  <a:lnTo>
                    <a:pt x="311" y="490"/>
                  </a:lnTo>
                  <a:lnTo>
                    <a:pt x="315" y="490"/>
                  </a:lnTo>
                  <a:lnTo>
                    <a:pt x="319" y="490"/>
                  </a:lnTo>
                  <a:lnTo>
                    <a:pt x="323" y="490"/>
                  </a:lnTo>
                  <a:lnTo>
                    <a:pt x="326" y="492"/>
                  </a:lnTo>
                  <a:lnTo>
                    <a:pt x="330" y="492"/>
                  </a:lnTo>
                  <a:lnTo>
                    <a:pt x="334" y="492"/>
                  </a:lnTo>
                  <a:lnTo>
                    <a:pt x="338" y="492"/>
                  </a:lnTo>
                  <a:lnTo>
                    <a:pt x="342" y="492"/>
                  </a:lnTo>
                  <a:lnTo>
                    <a:pt x="345" y="492"/>
                  </a:lnTo>
                  <a:lnTo>
                    <a:pt x="349" y="492"/>
                  </a:lnTo>
                  <a:lnTo>
                    <a:pt x="353" y="492"/>
                  </a:lnTo>
                  <a:lnTo>
                    <a:pt x="357" y="492"/>
                  </a:lnTo>
                  <a:lnTo>
                    <a:pt x="361" y="492"/>
                  </a:lnTo>
                  <a:lnTo>
                    <a:pt x="364" y="493"/>
                  </a:lnTo>
                  <a:lnTo>
                    <a:pt x="368" y="492"/>
                  </a:lnTo>
                  <a:lnTo>
                    <a:pt x="370" y="492"/>
                  </a:lnTo>
                  <a:lnTo>
                    <a:pt x="374" y="492"/>
                  </a:lnTo>
                  <a:lnTo>
                    <a:pt x="378" y="492"/>
                  </a:lnTo>
                  <a:lnTo>
                    <a:pt x="382" y="492"/>
                  </a:lnTo>
                  <a:lnTo>
                    <a:pt x="385" y="492"/>
                  </a:lnTo>
                  <a:lnTo>
                    <a:pt x="387" y="492"/>
                  </a:lnTo>
                  <a:lnTo>
                    <a:pt x="391" y="492"/>
                  </a:lnTo>
                  <a:lnTo>
                    <a:pt x="395" y="492"/>
                  </a:lnTo>
                  <a:lnTo>
                    <a:pt x="399" y="492"/>
                  </a:lnTo>
                  <a:lnTo>
                    <a:pt x="401" y="492"/>
                  </a:lnTo>
                  <a:lnTo>
                    <a:pt x="404" y="492"/>
                  </a:lnTo>
                  <a:lnTo>
                    <a:pt x="410" y="492"/>
                  </a:lnTo>
                  <a:lnTo>
                    <a:pt x="416" y="492"/>
                  </a:lnTo>
                  <a:lnTo>
                    <a:pt x="420" y="490"/>
                  </a:lnTo>
                  <a:lnTo>
                    <a:pt x="425" y="490"/>
                  </a:lnTo>
                  <a:lnTo>
                    <a:pt x="427" y="490"/>
                  </a:lnTo>
                  <a:lnTo>
                    <a:pt x="431" y="490"/>
                  </a:lnTo>
                  <a:lnTo>
                    <a:pt x="437" y="490"/>
                  </a:lnTo>
                  <a:lnTo>
                    <a:pt x="439" y="490"/>
                  </a:lnTo>
                  <a:lnTo>
                    <a:pt x="437" y="490"/>
                  </a:lnTo>
                  <a:lnTo>
                    <a:pt x="433" y="488"/>
                  </a:lnTo>
                  <a:lnTo>
                    <a:pt x="429" y="488"/>
                  </a:lnTo>
                  <a:lnTo>
                    <a:pt x="427" y="486"/>
                  </a:lnTo>
                  <a:lnTo>
                    <a:pt x="425" y="484"/>
                  </a:lnTo>
                  <a:lnTo>
                    <a:pt x="421" y="484"/>
                  </a:lnTo>
                  <a:lnTo>
                    <a:pt x="418" y="482"/>
                  </a:lnTo>
                  <a:lnTo>
                    <a:pt x="414" y="482"/>
                  </a:lnTo>
                  <a:lnTo>
                    <a:pt x="408" y="480"/>
                  </a:lnTo>
                  <a:lnTo>
                    <a:pt x="404" y="478"/>
                  </a:lnTo>
                  <a:lnTo>
                    <a:pt x="399" y="476"/>
                  </a:lnTo>
                  <a:lnTo>
                    <a:pt x="393" y="474"/>
                  </a:lnTo>
                  <a:lnTo>
                    <a:pt x="389" y="473"/>
                  </a:lnTo>
                  <a:lnTo>
                    <a:pt x="383" y="471"/>
                  </a:lnTo>
                  <a:lnTo>
                    <a:pt x="378" y="469"/>
                  </a:lnTo>
                  <a:lnTo>
                    <a:pt x="372" y="465"/>
                  </a:lnTo>
                  <a:lnTo>
                    <a:pt x="366" y="463"/>
                  </a:lnTo>
                  <a:lnTo>
                    <a:pt x="361" y="461"/>
                  </a:lnTo>
                  <a:lnTo>
                    <a:pt x="355" y="459"/>
                  </a:lnTo>
                  <a:lnTo>
                    <a:pt x="349" y="455"/>
                  </a:lnTo>
                  <a:lnTo>
                    <a:pt x="345" y="454"/>
                  </a:lnTo>
                  <a:lnTo>
                    <a:pt x="340" y="452"/>
                  </a:lnTo>
                  <a:lnTo>
                    <a:pt x="334" y="448"/>
                  </a:lnTo>
                  <a:lnTo>
                    <a:pt x="330" y="446"/>
                  </a:lnTo>
                  <a:lnTo>
                    <a:pt x="325" y="442"/>
                  </a:lnTo>
                  <a:lnTo>
                    <a:pt x="321" y="440"/>
                  </a:lnTo>
                  <a:lnTo>
                    <a:pt x="315" y="436"/>
                  </a:lnTo>
                  <a:lnTo>
                    <a:pt x="313" y="435"/>
                  </a:lnTo>
                  <a:lnTo>
                    <a:pt x="309" y="431"/>
                  </a:lnTo>
                  <a:lnTo>
                    <a:pt x="306" y="429"/>
                  </a:lnTo>
                  <a:lnTo>
                    <a:pt x="304" y="425"/>
                  </a:lnTo>
                  <a:lnTo>
                    <a:pt x="302" y="421"/>
                  </a:lnTo>
                  <a:lnTo>
                    <a:pt x="300" y="417"/>
                  </a:lnTo>
                  <a:lnTo>
                    <a:pt x="300" y="414"/>
                  </a:lnTo>
                  <a:lnTo>
                    <a:pt x="298" y="410"/>
                  </a:lnTo>
                  <a:lnTo>
                    <a:pt x="298" y="406"/>
                  </a:lnTo>
                  <a:lnTo>
                    <a:pt x="298" y="402"/>
                  </a:lnTo>
                  <a:lnTo>
                    <a:pt x="298" y="398"/>
                  </a:lnTo>
                  <a:lnTo>
                    <a:pt x="298" y="395"/>
                  </a:lnTo>
                  <a:lnTo>
                    <a:pt x="300" y="391"/>
                  </a:lnTo>
                  <a:lnTo>
                    <a:pt x="300" y="387"/>
                  </a:lnTo>
                  <a:lnTo>
                    <a:pt x="302" y="381"/>
                  </a:lnTo>
                  <a:lnTo>
                    <a:pt x="304" y="378"/>
                  </a:lnTo>
                  <a:lnTo>
                    <a:pt x="306" y="374"/>
                  </a:lnTo>
                  <a:lnTo>
                    <a:pt x="307" y="368"/>
                  </a:lnTo>
                  <a:lnTo>
                    <a:pt x="311" y="364"/>
                  </a:lnTo>
                  <a:lnTo>
                    <a:pt x="313" y="359"/>
                  </a:lnTo>
                  <a:lnTo>
                    <a:pt x="315" y="355"/>
                  </a:lnTo>
                  <a:lnTo>
                    <a:pt x="317" y="349"/>
                  </a:lnTo>
                  <a:lnTo>
                    <a:pt x="321" y="345"/>
                  </a:lnTo>
                  <a:lnTo>
                    <a:pt x="323" y="340"/>
                  </a:lnTo>
                  <a:lnTo>
                    <a:pt x="326" y="334"/>
                  </a:lnTo>
                  <a:lnTo>
                    <a:pt x="328" y="330"/>
                  </a:lnTo>
                  <a:lnTo>
                    <a:pt x="332" y="324"/>
                  </a:lnTo>
                  <a:lnTo>
                    <a:pt x="334" y="319"/>
                  </a:lnTo>
                  <a:lnTo>
                    <a:pt x="336" y="315"/>
                  </a:lnTo>
                  <a:lnTo>
                    <a:pt x="340" y="309"/>
                  </a:lnTo>
                  <a:lnTo>
                    <a:pt x="342" y="304"/>
                  </a:lnTo>
                  <a:lnTo>
                    <a:pt x="344" y="300"/>
                  </a:lnTo>
                  <a:lnTo>
                    <a:pt x="347" y="294"/>
                  </a:lnTo>
                  <a:lnTo>
                    <a:pt x="349" y="290"/>
                  </a:lnTo>
                  <a:lnTo>
                    <a:pt x="351" y="285"/>
                  </a:lnTo>
                  <a:lnTo>
                    <a:pt x="353" y="279"/>
                  </a:lnTo>
                  <a:lnTo>
                    <a:pt x="353" y="273"/>
                  </a:lnTo>
                  <a:lnTo>
                    <a:pt x="355" y="267"/>
                  </a:lnTo>
                  <a:lnTo>
                    <a:pt x="357" y="262"/>
                  </a:lnTo>
                  <a:lnTo>
                    <a:pt x="359" y="256"/>
                  </a:lnTo>
                  <a:lnTo>
                    <a:pt x="359" y="250"/>
                  </a:lnTo>
                  <a:lnTo>
                    <a:pt x="361" y="245"/>
                  </a:lnTo>
                  <a:lnTo>
                    <a:pt x="363" y="241"/>
                  </a:lnTo>
                  <a:lnTo>
                    <a:pt x="363" y="233"/>
                  </a:lnTo>
                  <a:lnTo>
                    <a:pt x="363" y="228"/>
                  </a:lnTo>
                  <a:lnTo>
                    <a:pt x="363" y="222"/>
                  </a:lnTo>
                  <a:lnTo>
                    <a:pt x="364" y="216"/>
                  </a:lnTo>
                  <a:lnTo>
                    <a:pt x="364" y="210"/>
                  </a:lnTo>
                  <a:lnTo>
                    <a:pt x="364" y="205"/>
                  </a:lnTo>
                  <a:lnTo>
                    <a:pt x="364" y="199"/>
                  </a:lnTo>
                  <a:lnTo>
                    <a:pt x="364" y="193"/>
                  </a:lnTo>
                  <a:lnTo>
                    <a:pt x="364" y="190"/>
                  </a:lnTo>
                  <a:lnTo>
                    <a:pt x="364" y="186"/>
                  </a:lnTo>
                  <a:lnTo>
                    <a:pt x="363" y="184"/>
                  </a:lnTo>
                  <a:lnTo>
                    <a:pt x="363" y="180"/>
                  </a:lnTo>
                  <a:lnTo>
                    <a:pt x="363" y="178"/>
                  </a:lnTo>
                  <a:lnTo>
                    <a:pt x="363" y="174"/>
                  </a:lnTo>
                  <a:lnTo>
                    <a:pt x="363" y="171"/>
                  </a:lnTo>
                  <a:lnTo>
                    <a:pt x="363" y="169"/>
                  </a:lnTo>
                  <a:lnTo>
                    <a:pt x="361" y="163"/>
                  </a:lnTo>
                  <a:lnTo>
                    <a:pt x="359" y="157"/>
                  </a:lnTo>
                  <a:lnTo>
                    <a:pt x="357" y="150"/>
                  </a:lnTo>
                  <a:lnTo>
                    <a:pt x="355" y="144"/>
                  </a:lnTo>
                  <a:lnTo>
                    <a:pt x="353" y="138"/>
                  </a:lnTo>
                  <a:lnTo>
                    <a:pt x="351" y="133"/>
                  </a:lnTo>
                  <a:lnTo>
                    <a:pt x="347" y="127"/>
                  </a:lnTo>
                  <a:lnTo>
                    <a:pt x="345" y="121"/>
                  </a:lnTo>
                  <a:lnTo>
                    <a:pt x="342" y="115"/>
                  </a:lnTo>
                  <a:lnTo>
                    <a:pt x="338" y="110"/>
                  </a:lnTo>
                  <a:lnTo>
                    <a:pt x="334" y="106"/>
                  </a:lnTo>
                  <a:lnTo>
                    <a:pt x="330" y="100"/>
                  </a:lnTo>
                  <a:lnTo>
                    <a:pt x="325" y="95"/>
                  </a:lnTo>
                  <a:lnTo>
                    <a:pt x="321" y="89"/>
                  </a:lnTo>
                  <a:lnTo>
                    <a:pt x="315" y="85"/>
                  </a:lnTo>
                  <a:lnTo>
                    <a:pt x="309" y="79"/>
                  </a:lnTo>
                  <a:lnTo>
                    <a:pt x="306" y="76"/>
                  </a:lnTo>
                  <a:lnTo>
                    <a:pt x="304" y="74"/>
                  </a:lnTo>
                  <a:lnTo>
                    <a:pt x="300" y="72"/>
                  </a:lnTo>
                  <a:lnTo>
                    <a:pt x="296" y="70"/>
                  </a:lnTo>
                  <a:lnTo>
                    <a:pt x="294" y="66"/>
                  </a:lnTo>
                  <a:lnTo>
                    <a:pt x="290" y="64"/>
                  </a:lnTo>
                  <a:lnTo>
                    <a:pt x="287" y="62"/>
                  </a:lnTo>
                  <a:lnTo>
                    <a:pt x="285" y="60"/>
                  </a:lnTo>
                  <a:lnTo>
                    <a:pt x="281" y="57"/>
                  </a:lnTo>
                  <a:lnTo>
                    <a:pt x="277" y="55"/>
                  </a:lnTo>
                  <a:lnTo>
                    <a:pt x="273" y="53"/>
                  </a:lnTo>
                  <a:lnTo>
                    <a:pt x="271" y="51"/>
                  </a:lnTo>
                  <a:lnTo>
                    <a:pt x="268" y="49"/>
                  </a:lnTo>
                  <a:lnTo>
                    <a:pt x="264" y="47"/>
                  </a:lnTo>
                  <a:lnTo>
                    <a:pt x="260" y="45"/>
                  </a:lnTo>
                  <a:lnTo>
                    <a:pt x="256" y="43"/>
                  </a:lnTo>
                  <a:lnTo>
                    <a:pt x="254" y="41"/>
                  </a:lnTo>
                  <a:lnTo>
                    <a:pt x="250" y="39"/>
                  </a:lnTo>
                  <a:lnTo>
                    <a:pt x="247" y="38"/>
                  </a:lnTo>
                  <a:lnTo>
                    <a:pt x="243" y="36"/>
                  </a:lnTo>
                  <a:lnTo>
                    <a:pt x="241" y="34"/>
                  </a:lnTo>
                  <a:lnTo>
                    <a:pt x="237" y="32"/>
                  </a:lnTo>
                  <a:lnTo>
                    <a:pt x="233" y="30"/>
                  </a:lnTo>
                  <a:lnTo>
                    <a:pt x="231" y="28"/>
                  </a:lnTo>
                  <a:lnTo>
                    <a:pt x="228" y="28"/>
                  </a:lnTo>
                  <a:lnTo>
                    <a:pt x="224" y="26"/>
                  </a:lnTo>
                  <a:lnTo>
                    <a:pt x="220" y="24"/>
                  </a:lnTo>
                  <a:lnTo>
                    <a:pt x="218" y="22"/>
                  </a:lnTo>
                  <a:lnTo>
                    <a:pt x="211" y="19"/>
                  </a:lnTo>
                  <a:lnTo>
                    <a:pt x="205" y="17"/>
                  </a:lnTo>
                  <a:lnTo>
                    <a:pt x="199" y="13"/>
                  </a:lnTo>
                  <a:lnTo>
                    <a:pt x="193" y="11"/>
                  </a:lnTo>
                  <a:lnTo>
                    <a:pt x="190" y="9"/>
                  </a:lnTo>
                  <a:lnTo>
                    <a:pt x="186" y="7"/>
                  </a:lnTo>
                  <a:lnTo>
                    <a:pt x="180" y="5"/>
                  </a:lnTo>
                  <a:lnTo>
                    <a:pt x="176" y="3"/>
                  </a:lnTo>
                  <a:lnTo>
                    <a:pt x="174" y="3"/>
                  </a:lnTo>
                  <a:lnTo>
                    <a:pt x="171" y="1"/>
                  </a:lnTo>
                  <a:lnTo>
                    <a:pt x="169" y="0"/>
                  </a:lnTo>
                  <a:lnTo>
                    <a:pt x="167" y="0"/>
                  </a:lnTo>
                  <a:lnTo>
                    <a:pt x="0" y="150"/>
                  </a:lnTo>
                  <a:lnTo>
                    <a:pt x="0" y="150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95"/>
            <p:cNvSpPr>
              <a:spLocks/>
            </p:cNvSpPr>
            <p:nvPr/>
          </p:nvSpPr>
          <p:spPr bwMode="auto">
            <a:xfrm>
              <a:off x="2190751" y="1541463"/>
              <a:ext cx="219075" cy="384175"/>
            </a:xfrm>
            <a:custGeom>
              <a:avLst/>
              <a:gdLst>
                <a:gd name="T0" fmla="*/ 33 w 276"/>
                <a:gd name="T1" fmla="*/ 184 h 482"/>
                <a:gd name="T2" fmla="*/ 46 w 276"/>
                <a:gd name="T3" fmla="*/ 194 h 482"/>
                <a:gd name="T4" fmla="*/ 67 w 276"/>
                <a:gd name="T5" fmla="*/ 205 h 482"/>
                <a:gd name="T6" fmla="*/ 90 w 276"/>
                <a:gd name="T7" fmla="*/ 222 h 482"/>
                <a:gd name="T8" fmla="*/ 105 w 276"/>
                <a:gd name="T9" fmla="*/ 234 h 482"/>
                <a:gd name="T10" fmla="*/ 122 w 276"/>
                <a:gd name="T11" fmla="*/ 249 h 482"/>
                <a:gd name="T12" fmla="*/ 137 w 276"/>
                <a:gd name="T13" fmla="*/ 264 h 482"/>
                <a:gd name="T14" fmla="*/ 150 w 276"/>
                <a:gd name="T15" fmla="*/ 279 h 482"/>
                <a:gd name="T16" fmla="*/ 160 w 276"/>
                <a:gd name="T17" fmla="*/ 292 h 482"/>
                <a:gd name="T18" fmla="*/ 169 w 276"/>
                <a:gd name="T19" fmla="*/ 308 h 482"/>
                <a:gd name="T20" fmla="*/ 175 w 276"/>
                <a:gd name="T21" fmla="*/ 321 h 482"/>
                <a:gd name="T22" fmla="*/ 181 w 276"/>
                <a:gd name="T23" fmla="*/ 334 h 482"/>
                <a:gd name="T24" fmla="*/ 185 w 276"/>
                <a:gd name="T25" fmla="*/ 349 h 482"/>
                <a:gd name="T26" fmla="*/ 188 w 276"/>
                <a:gd name="T27" fmla="*/ 365 h 482"/>
                <a:gd name="T28" fmla="*/ 190 w 276"/>
                <a:gd name="T29" fmla="*/ 378 h 482"/>
                <a:gd name="T30" fmla="*/ 192 w 276"/>
                <a:gd name="T31" fmla="*/ 393 h 482"/>
                <a:gd name="T32" fmla="*/ 192 w 276"/>
                <a:gd name="T33" fmla="*/ 408 h 482"/>
                <a:gd name="T34" fmla="*/ 192 w 276"/>
                <a:gd name="T35" fmla="*/ 422 h 482"/>
                <a:gd name="T36" fmla="*/ 192 w 276"/>
                <a:gd name="T37" fmla="*/ 441 h 482"/>
                <a:gd name="T38" fmla="*/ 190 w 276"/>
                <a:gd name="T39" fmla="*/ 462 h 482"/>
                <a:gd name="T40" fmla="*/ 186 w 276"/>
                <a:gd name="T41" fmla="*/ 475 h 482"/>
                <a:gd name="T42" fmla="*/ 186 w 276"/>
                <a:gd name="T43" fmla="*/ 481 h 482"/>
                <a:gd name="T44" fmla="*/ 196 w 276"/>
                <a:gd name="T45" fmla="*/ 473 h 482"/>
                <a:gd name="T46" fmla="*/ 209 w 276"/>
                <a:gd name="T47" fmla="*/ 460 h 482"/>
                <a:gd name="T48" fmla="*/ 226 w 276"/>
                <a:gd name="T49" fmla="*/ 441 h 482"/>
                <a:gd name="T50" fmla="*/ 236 w 276"/>
                <a:gd name="T51" fmla="*/ 425 h 482"/>
                <a:gd name="T52" fmla="*/ 243 w 276"/>
                <a:gd name="T53" fmla="*/ 412 h 482"/>
                <a:gd name="T54" fmla="*/ 251 w 276"/>
                <a:gd name="T55" fmla="*/ 397 h 482"/>
                <a:gd name="T56" fmla="*/ 259 w 276"/>
                <a:gd name="T57" fmla="*/ 382 h 482"/>
                <a:gd name="T58" fmla="*/ 264 w 276"/>
                <a:gd name="T59" fmla="*/ 365 h 482"/>
                <a:gd name="T60" fmla="*/ 270 w 276"/>
                <a:gd name="T61" fmla="*/ 344 h 482"/>
                <a:gd name="T62" fmla="*/ 272 w 276"/>
                <a:gd name="T63" fmla="*/ 325 h 482"/>
                <a:gd name="T64" fmla="*/ 276 w 276"/>
                <a:gd name="T65" fmla="*/ 304 h 482"/>
                <a:gd name="T66" fmla="*/ 276 w 276"/>
                <a:gd name="T67" fmla="*/ 281 h 482"/>
                <a:gd name="T68" fmla="*/ 274 w 276"/>
                <a:gd name="T69" fmla="*/ 256 h 482"/>
                <a:gd name="T70" fmla="*/ 270 w 276"/>
                <a:gd name="T71" fmla="*/ 232 h 482"/>
                <a:gd name="T72" fmla="*/ 266 w 276"/>
                <a:gd name="T73" fmla="*/ 207 h 482"/>
                <a:gd name="T74" fmla="*/ 259 w 276"/>
                <a:gd name="T75" fmla="*/ 180 h 482"/>
                <a:gd name="T76" fmla="*/ 253 w 276"/>
                <a:gd name="T77" fmla="*/ 156 h 482"/>
                <a:gd name="T78" fmla="*/ 245 w 276"/>
                <a:gd name="T79" fmla="*/ 131 h 482"/>
                <a:gd name="T80" fmla="*/ 240 w 276"/>
                <a:gd name="T81" fmla="*/ 108 h 482"/>
                <a:gd name="T82" fmla="*/ 232 w 276"/>
                <a:gd name="T83" fmla="*/ 87 h 482"/>
                <a:gd name="T84" fmla="*/ 224 w 276"/>
                <a:gd name="T85" fmla="*/ 66 h 482"/>
                <a:gd name="T86" fmla="*/ 217 w 276"/>
                <a:gd name="T87" fmla="*/ 49 h 482"/>
                <a:gd name="T88" fmla="*/ 211 w 276"/>
                <a:gd name="T89" fmla="*/ 34 h 482"/>
                <a:gd name="T90" fmla="*/ 205 w 276"/>
                <a:gd name="T91" fmla="*/ 19 h 482"/>
                <a:gd name="T92" fmla="*/ 200 w 276"/>
                <a:gd name="T93" fmla="*/ 4 h 482"/>
                <a:gd name="T94" fmla="*/ 27 w 276"/>
                <a:gd name="T95" fmla="*/ 18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76" h="482">
                  <a:moveTo>
                    <a:pt x="27" y="182"/>
                  </a:moveTo>
                  <a:lnTo>
                    <a:pt x="27" y="182"/>
                  </a:lnTo>
                  <a:lnTo>
                    <a:pt x="31" y="184"/>
                  </a:lnTo>
                  <a:lnTo>
                    <a:pt x="33" y="184"/>
                  </a:lnTo>
                  <a:lnTo>
                    <a:pt x="36" y="186"/>
                  </a:lnTo>
                  <a:lnTo>
                    <a:pt x="38" y="188"/>
                  </a:lnTo>
                  <a:lnTo>
                    <a:pt x="42" y="192"/>
                  </a:lnTo>
                  <a:lnTo>
                    <a:pt x="46" y="194"/>
                  </a:lnTo>
                  <a:lnTo>
                    <a:pt x="52" y="196"/>
                  </a:lnTo>
                  <a:lnTo>
                    <a:pt x="55" y="199"/>
                  </a:lnTo>
                  <a:lnTo>
                    <a:pt x="61" y="203"/>
                  </a:lnTo>
                  <a:lnTo>
                    <a:pt x="67" y="205"/>
                  </a:lnTo>
                  <a:lnTo>
                    <a:pt x="72" y="209"/>
                  </a:lnTo>
                  <a:lnTo>
                    <a:pt x="76" y="213"/>
                  </a:lnTo>
                  <a:lnTo>
                    <a:pt x="84" y="218"/>
                  </a:lnTo>
                  <a:lnTo>
                    <a:pt x="90" y="222"/>
                  </a:lnTo>
                  <a:lnTo>
                    <a:pt x="95" y="226"/>
                  </a:lnTo>
                  <a:lnTo>
                    <a:pt x="97" y="228"/>
                  </a:lnTo>
                  <a:lnTo>
                    <a:pt x="101" y="232"/>
                  </a:lnTo>
                  <a:lnTo>
                    <a:pt x="105" y="234"/>
                  </a:lnTo>
                  <a:lnTo>
                    <a:pt x="107" y="237"/>
                  </a:lnTo>
                  <a:lnTo>
                    <a:pt x="112" y="241"/>
                  </a:lnTo>
                  <a:lnTo>
                    <a:pt x="120" y="247"/>
                  </a:lnTo>
                  <a:lnTo>
                    <a:pt x="122" y="249"/>
                  </a:lnTo>
                  <a:lnTo>
                    <a:pt x="126" y="253"/>
                  </a:lnTo>
                  <a:lnTo>
                    <a:pt x="128" y="254"/>
                  </a:lnTo>
                  <a:lnTo>
                    <a:pt x="131" y="258"/>
                  </a:lnTo>
                  <a:lnTo>
                    <a:pt x="137" y="264"/>
                  </a:lnTo>
                  <a:lnTo>
                    <a:pt x="143" y="270"/>
                  </a:lnTo>
                  <a:lnTo>
                    <a:pt x="145" y="273"/>
                  </a:lnTo>
                  <a:lnTo>
                    <a:pt x="147" y="277"/>
                  </a:lnTo>
                  <a:lnTo>
                    <a:pt x="150" y="279"/>
                  </a:lnTo>
                  <a:lnTo>
                    <a:pt x="152" y="283"/>
                  </a:lnTo>
                  <a:lnTo>
                    <a:pt x="154" y="287"/>
                  </a:lnTo>
                  <a:lnTo>
                    <a:pt x="158" y="291"/>
                  </a:lnTo>
                  <a:lnTo>
                    <a:pt x="160" y="292"/>
                  </a:lnTo>
                  <a:lnTo>
                    <a:pt x="162" y="296"/>
                  </a:lnTo>
                  <a:lnTo>
                    <a:pt x="164" y="300"/>
                  </a:lnTo>
                  <a:lnTo>
                    <a:pt x="167" y="304"/>
                  </a:lnTo>
                  <a:lnTo>
                    <a:pt x="169" y="308"/>
                  </a:lnTo>
                  <a:lnTo>
                    <a:pt x="171" y="311"/>
                  </a:lnTo>
                  <a:lnTo>
                    <a:pt x="171" y="315"/>
                  </a:lnTo>
                  <a:lnTo>
                    <a:pt x="173" y="317"/>
                  </a:lnTo>
                  <a:lnTo>
                    <a:pt x="175" y="321"/>
                  </a:lnTo>
                  <a:lnTo>
                    <a:pt x="177" y="325"/>
                  </a:lnTo>
                  <a:lnTo>
                    <a:pt x="179" y="329"/>
                  </a:lnTo>
                  <a:lnTo>
                    <a:pt x="181" y="332"/>
                  </a:lnTo>
                  <a:lnTo>
                    <a:pt x="181" y="334"/>
                  </a:lnTo>
                  <a:lnTo>
                    <a:pt x="183" y="340"/>
                  </a:lnTo>
                  <a:lnTo>
                    <a:pt x="183" y="342"/>
                  </a:lnTo>
                  <a:lnTo>
                    <a:pt x="185" y="346"/>
                  </a:lnTo>
                  <a:lnTo>
                    <a:pt x="185" y="349"/>
                  </a:lnTo>
                  <a:lnTo>
                    <a:pt x="186" y="353"/>
                  </a:lnTo>
                  <a:lnTo>
                    <a:pt x="186" y="357"/>
                  </a:lnTo>
                  <a:lnTo>
                    <a:pt x="188" y="361"/>
                  </a:lnTo>
                  <a:lnTo>
                    <a:pt x="188" y="365"/>
                  </a:lnTo>
                  <a:lnTo>
                    <a:pt x="190" y="368"/>
                  </a:lnTo>
                  <a:lnTo>
                    <a:pt x="190" y="372"/>
                  </a:lnTo>
                  <a:lnTo>
                    <a:pt x="190" y="376"/>
                  </a:lnTo>
                  <a:lnTo>
                    <a:pt x="190" y="378"/>
                  </a:lnTo>
                  <a:lnTo>
                    <a:pt x="190" y="384"/>
                  </a:lnTo>
                  <a:lnTo>
                    <a:pt x="190" y="386"/>
                  </a:lnTo>
                  <a:lnTo>
                    <a:pt x="192" y="389"/>
                  </a:lnTo>
                  <a:lnTo>
                    <a:pt x="192" y="393"/>
                  </a:lnTo>
                  <a:lnTo>
                    <a:pt x="192" y="397"/>
                  </a:lnTo>
                  <a:lnTo>
                    <a:pt x="192" y="401"/>
                  </a:lnTo>
                  <a:lnTo>
                    <a:pt x="192" y="405"/>
                  </a:lnTo>
                  <a:lnTo>
                    <a:pt x="192" y="408"/>
                  </a:lnTo>
                  <a:lnTo>
                    <a:pt x="192" y="410"/>
                  </a:lnTo>
                  <a:lnTo>
                    <a:pt x="192" y="414"/>
                  </a:lnTo>
                  <a:lnTo>
                    <a:pt x="192" y="418"/>
                  </a:lnTo>
                  <a:lnTo>
                    <a:pt x="192" y="422"/>
                  </a:lnTo>
                  <a:lnTo>
                    <a:pt x="194" y="424"/>
                  </a:lnTo>
                  <a:lnTo>
                    <a:pt x="192" y="429"/>
                  </a:lnTo>
                  <a:lnTo>
                    <a:pt x="192" y="437"/>
                  </a:lnTo>
                  <a:lnTo>
                    <a:pt x="192" y="441"/>
                  </a:lnTo>
                  <a:lnTo>
                    <a:pt x="192" y="446"/>
                  </a:lnTo>
                  <a:lnTo>
                    <a:pt x="190" y="452"/>
                  </a:lnTo>
                  <a:lnTo>
                    <a:pt x="190" y="458"/>
                  </a:lnTo>
                  <a:lnTo>
                    <a:pt x="190" y="462"/>
                  </a:lnTo>
                  <a:lnTo>
                    <a:pt x="190" y="465"/>
                  </a:lnTo>
                  <a:lnTo>
                    <a:pt x="188" y="469"/>
                  </a:lnTo>
                  <a:lnTo>
                    <a:pt x="188" y="473"/>
                  </a:lnTo>
                  <a:lnTo>
                    <a:pt x="186" y="475"/>
                  </a:lnTo>
                  <a:lnTo>
                    <a:pt x="186" y="479"/>
                  </a:lnTo>
                  <a:lnTo>
                    <a:pt x="186" y="481"/>
                  </a:lnTo>
                  <a:lnTo>
                    <a:pt x="186" y="482"/>
                  </a:lnTo>
                  <a:lnTo>
                    <a:pt x="186" y="481"/>
                  </a:lnTo>
                  <a:lnTo>
                    <a:pt x="190" y="479"/>
                  </a:lnTo>
                  <a:lnTo>
                    <a:pt x="192" y="477"/>
                  </a:lnTo>
                  <a:lnTo>
                    <a:pt x="194" y="475"/>
                  </a:lnTo>
                  <a:lnTo>
                    <a:pt x="196" y="473"/>
                  </a:lnTo>
                  <a:lnTo>
                    <a:pt x="200" y="471"/>
                  </a:lnTo>
                  <a:lnTo>
                    <a:pt x="204" y="467"/>
                  </a:lnTo>
                  <a:lnTo>
                    <a:pt x="205" y="463"/>
                  </a:lnTo>
                  <a:lnTo>
                    <a:pt x="209" y="460"/>
                  </a:lnTo>
                  <a:lnTo>
                    <a:pt x="213" y="456"/>
                  </a:lnTo>
                  <a:lnTo>
                    <a:pt x="217" y="450"/>
                  </a:lnTo>
                  <a:lnTo>
                    <a:pt x="223" y="446"/>
                  </a:lnTo>
                  <a:lnTo>
                    <a:pt x="226" y="441"/>
                  </a:lnTo>
                  <a:lnTo>
                    <a:pt x="230" y="435"/>
                  </a:lnTo>
                  <a:lnTo>
                    <a:pt x="232" y="431"/>
                  </a:lnTo>
                  <a:lnTo>
                    <a:pt x="234" y="429"/>
                  </a:lnTo>
                  <a:lnTo>
                    <a:pt x="236" y="425"/>
                  </a:lnTo>
                  <a:lnTo>
                    <a:pt x="238" y="422"/>
                  </a:lnTo>
                  <a:lnTo>
                    <a:pt x="240" y="420"/>
                  </a:lnTo>
                  <a:lnTo>
                    <a:pt x="242" y="416"/>
                  </a:lnTo>
                  <a:lnTo>
                    <a:pt x="243" y="412"/>
                  </a:lnTo>
                  <a:lnTo>
                    <a:pt x="245" y="408"/>
                  </a:lnTo>
                  <a:lnTo>
                    <a:pt x="247" y="405"/>
                  </a:lnTo>
                  <a:lnTo>
                    <a:pt x="249" y="401"/>
                  </a:lnTo>
                  <a:lnTo>
                    <a:pt x="251" y="397"/>
                  </a:lnTo>
                  <a:lnTo>
                    <a:pt x="253" y="393"/>
                  </a:lnTo>
                  <a:lnTo>
                    <a:pt x="255" y="389"/>
                  </a:lnTo>
                  <a:lnTo>
                    <a:pt x="257" y="386"/>
                  </a:lnTo>
                  <a:lnTo>
                    <a:pt x="259" y="382"/>
                  </a:lnTo>
                  <a:lnTo>
                    <a:pt x="261" y="378"/>
                  </a:lnTo>
                  <a:lnTo>
                    <a:pt x="262" y="372"/>
                  </a:lnTo>
                  <a:lnTo>
                    <a:pt x="262" y="368"/>
                  </a:lnTo>
                  <a:lnTo>
                    <a:pt x="264" y="365"/>
                  </a:lnTo>
                  <a:lnTo>
                    <a:pt x="266" y="359"/>
                  </a:lnTo>
                  <a:lnTo>
                    <a:pt x="268" y="353"/>
                  </a:lnTo>
                  <a:lnTo>
                    <a:pt x="268" y="349"/>
                  </a:lnTo>
                  <a:lnTo>
                    <a:pt x="270" y="344"/>
                  </a:lnTo>
                  <a:lnTo>
                    <a:pt x="270" y="340"/>
                  </a:lnTo>
                  <a:lnTo>
                    <a:pt x="272" y="334"/>
                  </a:lnTo>
                  <a:lnTo>
                    <a:pt x="272" y="330"/>
                  </a:lnTo>
                  <a:lnTo>
                    <a:pt x="272" y="325"/>
                  </a:lnTo>
                  <a:lnTo>
                    <a:pt x="274" y="321"/>
                  </a:lnTo>
                  <a:lnTo>
                    <a:pt x="274" y="315"/>
                  </a:lnTo>
                  <a:lnTo>
                    <a:pt x="276" y="310"/>
                  </a:lnTo>
                  <a:lnTo>
                    <a:pt x="276" y="304"/>
                  </a:lnTo>
                  <a:lnTo>
                    <a:pt x="276" y="298"/>
                  </a:lnTo>
                  <a:lnTo>
                    <a:pt x="276" y="292"/>
                  </a:lnTo>
                  <a:lnTo>
                    <a:pt x="276" y="287"/>
                  </a:lnTo>
                  <a:lnTo>
                    <a:pt x="276" y="281"/>
                  </a:lnTo>
                  <a:lnTo>
                    <a:pt x="276" y="275"/>
                  </a:lnTo>
                  <a:lnTo>
                    <a:pt x="274" y="268"/>
                  </a:lnTo>
                  <a:lnTo>
                    <a:pt x="274" y="262"/>
                  </a:lnTo>
                  <a:lnTo>
                    <a:pt x="274" y="256"/>
                  </a:lnTo>
                  <a:lnTo>
                    <a:pt x="272" y="251"/>
                  </a:lnTo>
                  <a:lnTo>
                    <a:pt x="272" y="243"/>
                  </a:lnTo>
                  <a:lnTo>
                    <a:pt x="270" y="237"/>
                  </a:lnTo>
                  <a:lnTo>
                    <a:pt x="270" y="232"/>
                  </a:lnTo>
                  <a:lnTo>
                    <a:pt x="268" y="224"/>
                  </a:lnTo>
                  <a:lnTo>
                    <a:pt x="268" y="218"/>
                  </a:lnTo>
                  <a:lnTo>
                    <a:pt x="266" y="213"/>
                  </a:lnTo>
                  <a:lnTo>
                    <a:pt x="266" y="207"/>
                  </a:lnTo>
                  <a:lnTo>
                    <a:pt x="264" y="199"/>
                  </a:lnTo>
                  <a:lnTo>
                    <a:pt x="262" y="194"/>
                  </a:lnTo>
                  <a:lnTo>
                    <a:pt x="261" y="188"/>
                  </a:lnTo>
                  <a:lnTo>
                    <a:pt x="259" y="180"/>
                  </a:lnTo>
                  <a:lnTo>
                    <a:pt x="259" y="175"/>
                  </a:lnTo>
                  <a:lnTo>
                    <a:pt x="257" y="169"/>
                  </a:lnTo>
                  <a:lnTo>
                    <a:pt x="255" y="161"/>
                  </a:lnTo>
                  <a:lnTo>
                    <a:pt x="253" y="156"/>
                  </a:lnTo>
                  <a:lnTo>
                    <a:pt x="251" y="150"/>
                  </a:lnTo>
                  <a:lnTo>
                    <a:pt x="249" y="144"/>
                  </a:lnTo>
                  <a:lnTo>
                    <a:pt x="247" y="139"/>
                  </a:lnTo>
                  <a:lnTo>
                    <a:pt x="245" y="131"/>
                  </a:lnTo>
                  <a:lnTo>
                    <a:pt x="243" y="125"/>
                  </a:lnTo>
                  <a:lnTo>
                    <a:pt x="243" y="120"/>
                  </a:lnTo>
                  <a:lnTo>
                    <a:pt x="242" y="114"/>
                  </a:lnTo>
                  <a:lnTo>
                    <a:pt x="240" y="108"/>
                  </a:lnTo>
                  <a:lnTo>
                    <a:pt x="238" y="104"/>
                  </a:lnTo>
                  <a:lnTo>
                    <a:pt x="236" y="97"/>
                  </a:lnTo>
                  <a:lnTo>
                    <a:pt x="234" y="93"/>
                  </a:lnTo>
                  <a:lnTo>
                    <a:pt x="232" y="87"/>
                  </a:lnTo>
                  <a:lnTo>
                    <a:pt x="230" y="82"/>
                  </a:lnTo>
                  <a:lnTo>
                    <a:pt x="228" y="76"/>
                  </a:lnTo>
                  <a:lnTo>
                    <a:pt x="226" y="72"/>
                  </a:lnTo>
                  <a:lnTo>
                    <a:pt x="224" y="66"/>
                  </a:lnTo>
                  <a:lnTo>
                    <a:pt x="223" y="63"/>
                  </a:lnTo>
                  <a:lnTo>
                    <a:pt x="221" y="57"/>
                  </a:lnTo>
                  <a:lnTo>
                    <a:pt x="219" y="53"/>
                  </a:lnTo>
                  <a:lnTo>
                    <a:pt x="217" y="49"/>
                  </a:lnTo>
                  <a:lnTo>
                    <a:pt x="215" y="44"/>
                  </a:lnTo>
                  <a:lnTo>
                    <a:pt x="215" y="40"/>
                  </a:lnTo>
                  <a:lnTo>
                    <a:pt x="213" y="36"/>
                  </a:lnTo>
                  <a:lnTo>
                    <a:pt x="211" y="34"/>
                  </a:lnTo>
                  <a:lnTo>
                    <a:pt x="209" y="30"/>
                  </a:lnTo>
                  <a:lnTo>
                    <a:pt x="207" y="27"/>
                  </a:lnTo>
                  <a:lnTo>
                    <a:pt x="205" y="23"/>
                  </a:lnTo>
                  <a:lnTo>
                    <a:pt x="205" y="19"/>
                  </a:lnTo>
                  <a:lnTo>
                    <a:pt x="204" y="17"/>
                  </a:lnTo>
                  <a:lnTo>
                    <a:pt x="202" y="11"/>
                  </a:lnTo>
                  <a:lnTo>
                    <a:pt x="200" y="8"/>
                  </a:lnTo>
                  <a:lnTo>
                    <a:pt x="200" y="4"/>
                  </a:lnTo>
                  <a:lnTo>
                    <a:pt x="198" y="2"/>
                  </a:lnTo>
                  <a:lnTo>
                    <a:pt x="198" y="0"/>
                  </a:lnTo>
                  <a:lnTo>
                    <a:pt x="0" y="66"/>
                  </a:lnTo>
                  <a:lnTo>
                    <a:pt x="27" y="182"/>
                  </a:lnTo>
                  <a:lnTo>
                    <a:pt x="27" y="182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96"/>
            <p:cNvSpPr>
              <a:spLocks/>
            </p:cNvSpPr>
            <p:nvPr/>
          </p:nvSpPr>
          <p:spPr bwMode="auto">
            <a:xfrm>
              <a:off x="2070101" y="1587501"/>
              <a:ext cx="176213" cy="363538"/>
            </a:xfrm>
            <a:custGeom>
              <a:avLst/>
              <a:gdLst>
                <a:gd name="T0" fmla="*/ 0 w 223"/>
                <a:gd name="T1" fmla="*/ 127 h 458"/>
                <a:gd name="T2" fmla="*/ 0 w 223"/>
                <a:gd name="T3" fmla="*/ 142 h 458"/>
                <a:gd name="T4" fmla="*/ 2 w 223"/>
                <a:gd name="T5" fmla="*/ 163 h 458"/>
                <a:gd name="T6" fmla="*/ 6 w 223"/>
                <a:gd name="T7" fmla="*/ 178 h 458"/>
                <a:gd name="T8" fmla="*/ 8 w 223"/>
                <a:gd name="T9" fmla="*/ 192 h 458"/>
                <a:gd name="T10" fmla="*/ 12 w 223"/>
                <a:gd name="T11" fmla="*/ 205 h 458"/>
                <a:gd name="T12" fmla="*/ 15 w 223"/>
                <a:gd name="T13" fmla="*/ 220 h 458"/>
                <a:gd name="T14" fmla="*/ 21 w 223"/>
                <a:gd name="T15" fmla="*/ 235 h 458"/>
                <a:gd name="T16" fmla="*/ 27 w 223"/>
                <a:gd name="T17" fmla="*/ 251 h 458"/>
                <a:gd name="T18" fmla="*/ 33 w 223"/>
                <a:gd name="T19" fmla="*/ 266 h 458"/>
                <a:gd name="T20" fmla="*/ 40 w 223"/>
                <a:gd name="T21" fmla="*/ 283 h 458"/>
                <a:gd name="T22" fmla="*/ 50 w 223"/>
                <a:gd name="T23" fmla="*/ 296 h 458"/>
                <a:gd name="T24" fmla="*/ 59 w 223"/>
                <a:gd name="T25" fmla="*/ 311 h 458"/>
                <a:gd name="T26" fmla="*/ 69 w 223"/>
                <a:gd name="T27" fmla="*/ 325 h 458"/>
                <a:gd name="T28" fmla="*/ 80 w 223"/>
                <a:gd name="T29" fmla="*/ 338 h 458"/>
                <a:gd name="T30" fmla="*/ 91 w 223"/>
                <a:gd name="T31" fmla="*/ 351 h 458"/>
                <a:gd name="T32" fmla="*/ 109 w 223"/>
                <a:gd name="T33" fmla="*/ 368 h 458"/>
                <a:gd name="T34" fmla="*/ 126 w 223"/>
                <a:gd name="T35" fmla="*/ 384 h 458"/>
                <a:gd name="T36" fmla="*/ 141 w 223"/>
                <a:gd name="T37" fmla="*/ 397 h 458"/>
                <a:gd name="T38" fmla="*/ 162 w 223"/>
                <a:gd name="T39" fmla="*/ 414 h 458"/>
                <a:gd name="T40" fmla="*/ 185 w 223"/>
                <a:gd name="T41" fmla="*/ 429 h 458"/>
                <a:gd name="T42" fmla="*/ 204 w 223"/>
                <a:gd name="T43" fmla="*/ 443 h 458"/>
                <a:gd name="T44" fmla="*/ 219 w 223"/>
                <a:gd name="T45" fmla="*/ 454 h 458"/>
                <a:gd name="T46" fmla="*/ 219 w 223"/>
                <a:gd name="T47" fmla="*/ 450 h 458"/>
                <a:gd name="T48" fmla="*/ 209 w 223"/>
                <a:gd name="T49" fmla="*/ 439 h 458"/>
                <a:gd name="T50" fmla="*/ 198 w 223"/>
                <a:gd name="T51" fmla="*/ 420 h 458"/>
                <a:gd name="T52" fmla="*/ 186 w 223"/>
                <a:gd name="T53" fmla="*/ 399 h 458"/>
                <a:gd name="T54" fmla="*/ 175 w 223"/>
                <a:gd name="T55" fmla="*/ 380 h 458"/>
                <a:gd name="T56" fmla="*/ 167 w 223"/>
                <a:gd name="T57" fmla="*/ 365 h 458"/>
                <a:gd name="T58" fmla="*/ 160 w 223"/>
                <a:gd name="T59" fmla="*/ 349 h 458"/>
                <a:gd name="T60" fmla="*/ 154 w 223"/>
                <a:gd name="T61" fmla="*/ 329 h 458"/>
                <a:gd name="T62" fmla="*/ 150 w 223"/>
                <a:gd name="T63" fmla="*/ 308 h 458"/>
                <a:gd name="T64" fmla="*/ 152 w 223"/>
                <a:gd name="T65" fmla="*/ 287 h 458"/>
                <a:gd name="T66" fmla="*/ 158 w 223"/>
                <a:gd name="T67" fmla="*/ 268 h 458"/>
                <a:gd name="T68" fmla="*/ 166 w 223"/>
                <a:gd name="T69" fmla="*/ 251 h 458"/>
                <a:gd name="T70" fmla="*/ 177 w 223"/>
                <a:gd name="T71" fmla="*/ 235 h 458"/>
                <a:gd name="T72" fmla="*/ 186 w 223"/>
                <a:gd name="T73" fmla="*/ 218 h 458"/>
                <a:gd name="T74" fmla="*/ 196 w 223"/>
                <a:gd name="T75" fmla="*/ 201 h 458"/>
                <a:gd name="T76" fmla="*/ 204 w 223"/>
                <a:gd name="T77" fmla="*/ 180 h 458"/>
                <a:gd name="T78" fmla="*/ 207 w 223"/>
                <a:gd name="T79" fmla="*/ 161 h 458"/>
                <a:gd name="T80" fmla="*/ 207 w 223"/>
                <a:gd name="T81" fmla="*/ 148 h 458"/>
                <a:gd name="T82" fmla="*/ 205 w 223"/>
                <a:gd name="T83" fmla="*/ 137 h 458"/>
                <a:gd name="T84" fmla="*/ 204 w 223"/>
                <a:gd name="T85" fmla="*/ 123 h 458"/>
                <a:gd name="T86" fmla="*/ 202 w 223"/>
                <a:gd name="T87" fmla="*/ 108 h 458"/>
                <a:gd name="T88" fmla="*/ 200 w 223"/>
                <a:gd name="T89" fmla="*/ 95 h 458"/>
                <a:gd name="T90" fmla="*/ 196 w 223"/>
                <a:gd name="T91" fmla="*/ 82 h 458"/>
                <a:gd name="T92" fmla="*/ 192 w 223"/>
                <a:gd name="T93" fmla="*/ 66 h 458"/>
                <a:gd name="T94" fmla="*/ 186 w 223"/>
                <a:gd name="T95" fmla="*/ 51 h 458"/>
                <a:gd name="T96" fmla="*/ 181 w 223"/>
                <a:gd name="T97" fmla="*/ 32 h 458"/>
                <a:gd name="T98" fmla="*/ 175 w 223"/>
                <a:gd name="T99" fmla="*/ 15 h 458"/>
                <a:gd name="T100" fmla="*/ 169 w 223"/>
                <a:gd name="T101" fmla="*/ 6 h 458"/>
                <a:gd name="T102" fmla="*/ 0 w 223"/>
                <a:gd name="T103" fmla="*/ 123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23" h="458">
                  <a:moveTo>
                    <a:pt x="0" y="123"/>
                  </a:moveTo>
                  <a:lnTo>
                    <a:pt x="0" y="123"/>
                  </a:lnTo>
                  <a:lnTo>
                    <a:pt x="0" y="127"/>
                  </a:lnTo>
                  <a:lnTo>
                    <a:pt x="0" y="127"/>
                  </a:lnTo>
                  <a:lnTo>
                    <a:pt x="0" y="131"/>
                  </a:lnTo>
                  <a:lnTo>
                    <a:pt x="0" y="135"/>
                  </a:lnTo>
                  <a:lnTo>
                    <a:pt x="0" y="139"/>
                  </a:lnTo>
                  <a:lnTo>
                    <a:pt x="0" y="142"/>
                  </a:lnTo>
                  <a:lnTo>
                    <a:pt x="0" y="146"/>
                  </a:lnTo>
                  <a:lnTo>
                    <a:pt x="2" y="152"/>
                  </a:lnTo>
                  <a:lnTo>
                    <a:pt x="2" y="158"/>
                  </a:lnTo>
                  <a:lnTo>
                    <a:pt x="2" y="163"/>
                  </a:lnTo>
                  <a:lnTo>
                    <a:pt x="4" y="169"/>
                  </a:lnTo>
                  <a:lnTo>
                    <a:pt x="4" y="173"/>
                  </a:lnTo>
                  <a:lnTo>
                    <a:pt x="6" y="177"/>
                  </a:lnTo>
                  <a:lnTo>
                    <a:pt x="6" y="178"/>
                  </a:lnTo>
                  <a:lnTo>
                    <a:pt x="6" y="182"/>
                  </a:lnTo>
                  <a:lnTo>
                    <a:pt x="6" y="186"/>
                  </a:lnTo>
                  <a:lnTo>
                    <a:pt x="8" y="188"/>
                  </a:lnTo>
                  <a:lnTo>
                    <a:pt x="8" y="192"/>
                  </a:lnTo>
                  <a:lnTo>
                    <a:pt x="10" y="196"/>
                  </a:lnTo>
                  <a:lnTo>
                    <a:pt x="10" y="199"/>
                  </a:lnTo>
                  <a:lnTo>
                    <a:pt x="12" y="203"/>
                  </a:lnTo>
                  <a:lnTo>
                    <a:pt x="12" y="205"/>
                  </a:lnTo>
                  <a:lnTo>
                    <a:pt x="14" y="211"/>
                  </a:lnTo>
                  <a:lnTo>
                    <a:pt x="14" y="213"/>
                  </a:lnTo>
                  <a:lnTo>
                    <a:pt x="15" y="216"/>
                  </a:lnTo>
                  <a:lnTo>
                    <a:pt x="15" y="220"/>
                  </a:lnTo>
                  <a:lnTo>
                    <a:pt x="17" y="224"/>
                  </a:lnTo>
                  <a:lnTo>
                    <a:pt x="17" y="228"/>
                  </a:lnTo>
                  <a:lnTo>
                    <a:pt x="19" y="232"/>
                  </a:lnTo>
                  <a:lnTo>
                    <a:pt x="21" y="235"/>
                  </a:lnTo>
                  <a:lnTo>
                    <a:pt x="23" y="239"/>
                  </a:lnTo>
                  <a:lnTo>
                    <a:pt x="23" y="243"/>
                  </a:lnTo>
                  <a:lnTo>
                    <a:pt x="25" y="247"/>
                  </a:lnTo>
                  <a:lnTo>
                    <a:pt x="27" y="251"/>
                  </a:lnTo>
                  <a:lnTo>
                    <a:pt x="29" y="254"/>
                  </a:lnTo>
                  <a:lnTo>
                    <a:pt x="31" y="258"/>
                  </a:lnTo>
                  <a:lnTo>
                    <a:pt x="31" y="262"/>
                  </a:lnTo>
                  <a:lnTo>
                    <a:pt x="33" y="266"/>
                  </a:lnTo>
                  <a:lnTo>
                    <a:pt x="34" y="272"/>
                  </a:lnTo>
                  <a:lnTo>
                    <a:pt x="36" y="273"/>
                  </a:lnTo>
                  <a:lnTo>
                    <a:pt x="38" y="277"/>
                  </a:lnTo>
                  <a:lnTo>
                    <a:pt x="40" y="283"/>
                  </a:lnTo>
                  <a:lnTo>
                    <a:pt x="42" y="287"/>
                  </a:lnTo>
                  <a:lnTo>
                    <a:pt x="44" y="289"/>
                  </a:lnTo>
                  <a:lnTo>
                    <a:pt x="48" y="294"/>
                  </a:lnTo>
                  <a:lnTo>
                    <a:pt x="50" y="296"/>
                  </a:lnTo>
                  <a:lnTo>
                    <a:pt x="52" y="302"/>
                  </a:lnTo>
                  <a:lnTo>
                    <a:pt x="53" y="306"/>
                  </a:lnTo>
                  <a:lnTo>
                    <a:pt x="57" y="308"/>
                  </a:lnTo>
                  <a:lnTo>
                    <a:pt x="59" y="311"/>
                  </a:lnTo>
                  <a:lnTo>
                    <a:pt x="61" y="315"/>
                  </a:lnTo>
                  <a:lnTo>
                    <a:pt x="65" y="319"/>
                  </a:lnTo>
                  <a:lnTo>
                    <a:pt x="67" y="321"/>
                  </a:lnTo>
                  <a:lnTo>
                    <a:pt x="69" y="325"/>
                  </a:lnTo>
                  <a:lnTo>
                    <a:pt x="72" y="329"/>
                  </a:lnTo>
                  <a:lnTo>
                    <a:pt x="74" y="332"/>
                  </a:lnTo>
                  <a:lnTo>
                    <a:pt x="76" y="336"/>
                  </a:lnTo>
                  <a:lnTo>
                    <a:pt x="80" y="338"/>
                  </a:lnTo>
                  <a:lnTo>
                    <a:pt x="84" y="342"/>
                  </a:lnTo>
                  <a:lnTo>
                    <a:pt x="86" y="346"/>
                  </a:lnTo>
                  <a:lnTo>
                    <a:pt x="88" y="348"/>
                  </a:lnTo>
                  <a:lnTo>
                    <a:pt x="91" y="351"/>
                  </a:lnTo>
                  <a:lnTo>
                    <a:pt x="95" y="355"/>
                  </a:lnTo>
                  <a:lnTo>
                    <a:pt x="101" y="361"/>
                  </a:lnTo>
                  <a:lnTo>
                    <a:pt x="107" y="367"/>
                  </a:lnTo>
                  <a:lnTo>
                    <a:pt x="109" y="368"/>
                  </a:lnTo>
                  <a:lnTo>
                    <a:pt x="112" y="372"/>
                  </a:lnTo>
                  <a:lnTo>
                    <a:pt x="116" y="374"/>
                  </a:lnTo>
                  <a:lnTo>
                    <a:pt x="120" y="378"/>
                  </a:lnTo>
                  <a:lnTo>
                    <a:pt x="126" y="384"/>
                  </a:lnTo>
                  <a:lnTo>
                    <a:pt x="131" y="389"/>
                  </a:lnTo>
                  <a:lnTo>
                    <a:pt x="133" y="391"/>
                  </a:lnTo>
                  <a:lnTo>
                    <a:pt x="137" y="395"/>
                  </a:lnTo>
                  <a:lnTo>
                    <a:pt x="141" y="397"/>
                  </a:lnTo>
                  <a:lnTo>
                    <a:pt x="145" y="399"/>
                  </a:lnTo>
                  <a:lnTo>
                    <a:pt x="150" y="405"/>
                  </a:lnTo>
                  <a:lnTo>
                    <a:pt x="156" y="408"/>
                  </a:lnTo>
                  <a:lnTo>
                    <a:pt x="162" y="414"/>
                  </a:lnTo>
                  <a:lnTo>
                    <a:pt x="167" y="418"/>
                  </a:lnTo>
                  <a:lnTo>
                    <a:pt x="173" y="422"/>
                  </a:lnTo>
                  <a:lnTo>
                    <a:pt x="179" y="425"/>
                  </a:lnTo>
                  <a:lnTo>
                    <a:pt x="185" y="429"/>
                  </a:lnTo>
                  <a:lnTo>
                    <a:pt x="190" y="433"/>
                  </a:lnTo>
                  <a:lnTo>
                    <a:pt x="194" y="437"/>
                  </a:lnTo>
                  <a:lnTo>
                    <a:pt x="200" y="441"/>
                  </a:lnTo>
                  <a:lnTo>
                    <a:pt x="204" y="443"/>
                  </a:lnTo>
                  <a:lnTo>
                    <a:pt x="209" y="446"/>
                  </a:lnTo>
                  <a:lnTo>
                    <a:pt x="213" y="448"/>
                  </a:lnTo>
                  <a:lnTo>
                    <a:pt x="217" y="452"/>
                  </a:lnTo>
                  <a:lnTo>
                    <a:pt x="219" y="454"/>
                  </a:lnTo>
                  <a:lnTo>
                    <a:pt x="223" y="458"/>
                  </a:lnTo>
                  <a:lnTo>
                    <a:pt x="223" y="456"/>
                  </a:lnTo>
                  <a:lnTo>
                    <a:pt x="219" y="452"/>
                  </a:lnTo>
                  <a:lnTo>
                    <a:pt x="219" y="450"/>
                  </a:lnTo>
                  <a:lnTo>
                    <a:pt x="217" y="448"/>
                  </a:lnTo>
                  <a:lnTo>
                    <a:pt x="213" y="444"/>
                  </a:lnTo>
                  <a:lnTo>
                    <a:pt x="213" y="443"/>
                  </a:lnTo>
                  <a:lnTo>
                    <a:pt x="209" y="439"/>
                  </a:lnTo>
                  <a:lnTo>
                    <a:pt x="207" y="433"/>
                  </a:lnTo>
                  <a:lnTo>
                    <a:pt x="204" y="429"/>
                  </a:lnTo>
                  <a:lnTo>
                    <a:pt x="202" y="425"/>
                  </a:lnTo>
                  <a:lnTo>
                    <a:pt x="198" y="420"/>
                  </a:lnTo>
                  <a:lnTo>
                    <a:pt x="196" y="416"/>
                  </a:lnTo>
                  <a:lnTo>
                    <a:pt x="192" y="410"/>
                  </a:lnTo>
                  <a:lnTo>
                    <a:pt x="190" y="406"/>
                  </a:lnTo>
                  <a:lnTo>
                    <a:pt x="186" y="399"/>
                  </a:lnTo>
                  <a:lnTo>
                    <a:pt x="183" y="395"/>
                  </a:lnTo>
                  <a:lnTo>
                    <a:pt x="179" y="389"/>
                  </a:lnTo>
                  <a:lnTo>
                    <a:pt x="175" y="384"/>
                  </a:lnTo>
                  <a:lnTo>
                    <a:pt x="175" y="380"/>
                  </a:lnTo>
                  <a:lnTo>
                    <a:pt x="173" y="376"/>
                  </a:lnTo>
                  <a:lnTo>
                    <a:pt x="171" y="374"/>
                  </a:lnTo>
                  <a:lnTo>
                    <a:pt x="169" y="370"/>
                  </a:lnTo>
                  <a:lnTo>
                    <a:pt x="167" y="365"/>
                  </a:lnTo>
                  <a:lnTo>
                    <a:pt x="166" y="359"/>
                  </a:lnTo>
                  <a:lnTo>
                    <a:pt x="164" y="355"/>
                  </a:lnTo>
                  <a:lnTo>
                    <a:pt x="162" y="351"/>
                  </a:lnTo>
                  <a:lnTo>
                    <a:pt x="160" y="349"/>
                  </a:lnTo>
                  <a:lnTo>
                    <a:pt x="160" y="346"/>
                  </a:lnTo>
                  <a:lnTo>
                    <a:pt x="158" y="340"/>
                  </a:lnTo>
                  <a:lnTo>
                    <a:pt x="156" y="334"/>
                  </a:lnTo>
                  <a:lnTo>
                    <a:pt x="154" y="329"/>
                  </a:lnTo>
                  <a:lnTo>
                    <a:pt x="152" y="323"/>
                  </a:lnTo>
                  <a:lnTo>
                    <a:pt x="152" y="317"/>
                  </a:lnTo>
                  <a:lnTo>
                    <a:pt x="152" y="311"/>
                  </a:lnTo>
                  <a:lnTo>
                    <a:pt x="150" y="308"/>
                  </a:lnTo>
                  <a:lnTo>
                    <a:pt x="150" y="302"/>
                  </a:lnTo>
                  <a:lnTo>
                    <a:pt x="150" y="296"/>
                  </a:lnTo>
                  <a:lnTo>
                    <a:pt x="152" y="292"/>
                  </a:lnTo>
                  <a:lnTo>
                    <a:pt x="152" y="287"/>
                  </a:lnTo>
                  <a:lnTo>
                    <a:pt x="154" y="281"/>
                  </a:lnTo>
                  <a:lnTo>
                    <a:pt x="156" y="277"/>
                  </a:lnTo>
                  <a:lnTo>
                    <a:pt x="156" y="273"/>
                  </a:lnTo>
                  <a:lnTo>
                    <a:pt x="158" y="268"/>
                  </a:lnTo>
                  <a:lnTo>
                    <a:pt x="160" y="264"/>
                  </a:lnTo>
                  <a:lnTo>
                    <a:pt x="162" y="260"/>
                  </a:lnTo>
                  <a:lnTo>
                    <a:pt x="164" y="256"/>
                  </a:lnTo>
                  <a:lnTo>
                    <a:pt x="166" y="251"/>
                  </a:lnTo>
                  <a:lnTo>
                    <a:pt x="169" y="249"/>
                  </a:lnTo>
                  <a:lnTo>
                    <a:pt x="171" y="243"/>
                  </a:lnTo>
                  <a:lnTo>
                    <a:pt x="175" y="239"/>
                  </a:lnTo>
                  <a:lnTo>
                    <a:pt x="177" y="235"/>
                  </a:lnTo>
                  <a:lnTo>
                    <a:pt x="179" y="232"/>
                  </a:lnTo>
                  <a:lnTo>
                    <a:pt x="181" y="228"/>
                  </a:lnTo>
                  <a:lnTo>
                    <a:pt x="185" y="224"/>
                  </a:lnTo>
                  <a:lnTo>
                    <a:pt x="186" y="218"/>
                  </a:lnTo>
                  <a:lnTo>
                    <a:pt x="190" y="215"/>
                  </a:lnTo>
                  <a:lnTo>
                    <a:pt x="192" y="211"/>
                  </a:lnTo>
                  <a:lnTo>
                    <a:pt x="194" y="205"/>
                  </a:lnTo>
                  <a:lnTo>
                    <a:pt x="196" y="201"/>
                  </a:lnTo>
                  <a:lnTo>
                    <a:pt x="198" y="196"/>
                  </a:lnTo>
                  <a:lnTo>
                    <a:pt x="200" y="190"/>
                  </a:lnTo>
                  <a:lnTo>
                    <a:pt x="202" y="186"/>
                  </a:lnTo>
                  <a:lnTo>
                    <a:pt x="204" y="180"/>
                  </a:lnTo>
                  <a:lnTo>
                    <a:pt x="205" y="177"/>
                  </a:lnTo>
                  <a:lnTo>
                    <a:pt x="205" y="171"/>
                  </a:lnTo>
                  <a:lnTo>
                    <a:pt x="207" y="165"/>
                  </a:lnTo>
                  <a:lnTo>
                    <a:pt x="207" y="161"/>
                  </a:lnTo>
                  <a:lnTo>
                    <a:pt x="207" y="158"/>
                  </a:lnTo>
                  <a:lnTo>
                    <a:pt x="207" y="156"/>
                  </a:lnTo>
                  <a:lnTo>
                    <a:pt x="207" y="152"/>
                  </a:lnTo>
                  <a:lnTo>
                    <a:pt x="207" y="148"/>
                  </a:lnTo>
                  <a:lnTo>
                    <a:pt x="207" y="146"/>
                  </a:lnTo>
                  <a:lnTo>
                    <a:pt x="207" y="142"/>
                  </a:lnTo>
                  <a:lnTo>
                    <a:pt x="207" y="139"/>
                  </a:lnTo>
                  <a:lnTo>
                    <a:pt x="205" y="137"/>
                  </a:lnTo>
                  <a:lnTo>
                    <a:pt x="205" y="133"/>
                  </a:lnTo>
                  <a:lnTo>
                    <a:pt x="205" y="129"/>
                  </a:lnTo>
                  <a:lnTo>
                    <a:pt x="205" y="125"/>
                  </a:lnTo>
                  <a:lnTo>
                    <a:pt x="204" y="123"/>
                  </a:lnTo>
                  <a:lnTo>
                    <a:pt x="204" y="120"/>
                  </a:lnTo>
                  <a:lnTo>
                    <a:pt x="204" y="116"/>
                  </a:lnTo>
                  <a:lnTo>
                    <a:pt x="204" y="112"/>
                  </a:lnTo>
                  <a:lnTo>
                    <a:pt x="202" y="108"/>
                  </a:lnTo>
                  <a:lnTo>
                    <a:pt x="202" y="106"/>
                  </a:lnTo>
                  <a:lnTo>
                    <a:pt x="200" y="103"/>
                  </a:lnTo>
                  <a:lnTo>
                    <a:pt x="200" y="99"/>
                  </a:lnTo>
                  <a:lnTo>
                    <a:pt x="200" y="95"/>
                  </a:lnTo>
                  <a:lnTo>
                    <a:pt x="198" y="93"/>
                  </a:lnTo>
                  <a:lnTo>
                    <a:pt x="198" y="89"/>
                  </a:lnTo>
                  <a:lnTo>
                    <a:pt x="198" y="85"/>
                  </a:lnTo>
                  <a:lnTo>
                    <a:pt x="196" y="82"/>
                  </a:lnTo>
                  <a:lnTo>
                    <a:pt x="196" y="80"/>
                  </a:lnTo>
                  <a:lnTo>
                    <a:pt x="194" y="76"/>
                  </a:lnTo>
                  <a:lnTo>
                    <a:pt x="194" y="72"/>
                  </a:lnTo>
                  <a:lnTo>
                    <a:pt x="192" y="66"/>
                  </a:lnTo>
                  <a:lnTo>
                    <a:pt x="190" y="61"/>
                  </a:lnTo>
                  <a:lnTo>
                    <a:pt x="188" y="57"/>
                  </a:lnTo>
                  <a:lnTo>
                    <a:pt x="188" y="55"/>
                  </a:lnTo>
                  <a:lnTo>
                    <a:pt x="186" y="51"/>
                  </a:lnTo>
                  <a:lnTo>
                    <a:pt x="186" y="49"/>
                  </a:lnTo>
                  <a:lnTo>
                    <a:pt x="185" y="44"/>
                  </a:lnTo>
                  <a:lnTo>
                    <a:pt x="183" y="38"/>
                  </a:lnTo>
                  <a:lnTo>
                    <a:pt x="181" y="32"/>
                  </a:lnTo>
                  <a:lnTo>
                    <a:pt x="179" y="28"/>
                  </a:lnTo>
                  <a:lnTo>
                    <a:pt x="177" y="23"/>
                  </a:lnTo>
                  <a:lnTo>
                    <a:pt x="177" y="21"/>
                  </a:lnTo>
                  <a:lnTo>
                    <a:pt x="175" y="15"/>
                  </a:lnTo>
                  <a:lnTo>
                    <a:pt x="173" y="13"/>
                  </a:lnTo>
                  <a:lnTo>
                    <a:pt x="171" y="9"/>
                  </a:lnTo>
                  <a:lnTo>
                    <a:pt x="171" y="8"/>
                  </a:lnTo>
                  <a:lnTo>
                    <a:pt x="169" y="6"/>
                  </a:lnTo>
                  <a:lnTo>
                    <a:pt x="169" y="4"/>
                  </a:lnTo>
                  <a:lnTo>
                    <a:pt x="12" y="0"/>
                  </a:lnTo>
                  <a:lnTo>
                    <a:pt x="0" y="123"/>
                  </a:lnTo>
                  <a:lnTo>
                    <a:pt x="0" y="123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97"/>
            <p:cNvSpPr>
              <a:spLocks/>
            </p:cNvSpPr>
            <p:nvPr/>
          </p:nvSpPr>
          <p:spPr bwMode="auto">
            <a:xfrm>
              <a:off x="1878013" y="1600201"/>
              <a:ext cx="209550" cy="352425"/>
            </a:xfrm>
            <a:custGeom>
              <a:avLst/>
              <a:gdLst>
                <a:gd name="T0" fmla="*/ 95 w 264"/>
                <a:gd name="T1" fmla="*/ 6 h 445"/>
                <a:gd name="T2" fmla="*/ 87 w 264"/>
                <a:gd name="T3" fmla="*/ 21 h 445"/>
                <a:gd name="T4" fmla="*/ 82 w 264"/>
                <a:gd name="T5" fmla="*/ 38 h 445"/>
                <a:gd name="T6" fmla="*/ 76 w 264"/>
                <a:gd name="T7" fmla="*/ 57 h 445"/>
                <a:gd name="T8" fmla="*/ 68 w 264"/>
                <a:gd name="T9" fmla="*/ 78 h 445"/>
                <a:gd name="T10" fmla="*/ 67 w 264"/>
                <a:gd name="T11" fmla="*/ 93 h 445"/>
                <a:gd name="T12" fmla="*/ 63 w 264"/>
                <a:gd name="T13" fmla="*/ 108 h 445"/>
                <a:gd name="T14" fmla="*/ 59 w 264"/>
                <a:gd name="T15" fmla="*/ 122 h 445"/>
                <a:gd name="T16" fmla="*/ 59 w 264"/>
                <a:gd name="T17" fmla="*/ 137 h 445"/>
                <a:gd name="T18" fmla="*/ 57 w 264"/>
                <a:gd name="T19" fmla="*/ 156 h 445"/>
                <a:gd name="T20" fmla="*/ 57 w 264"/>
                <a:gd name="T21" fmla="*/ 175 h 445"/>
                <a:gd name="T22" fmla="*/ 59 w 264"/>
                <a:gd name="T23" fmla="*/ 188 h 445"/>
                <a:gd name="T24" fmla="*/ 67 w 264"/>
                <a:gd name="T25" fmla="*/ 207 h 445"/>
                <a:gd name="T26" fmla="*/ 76 w 264"/>
                <a:gd name="T27" fmla="*/ 224 h 445"/>
                <a:gd name="T28" fmla="*/ 80 w 264"/>
                <a:gd name="T29" fmla="*/ 238 h 445"/>
                <a:gd name="T30" fmla="*/ 82 w 264"/>
                <a:gd name="T31" fmla="*/ 253 h 445"/>
                <a:gd name="T32" fmla="*/ 82 w 264"/>
                <a:gd name="T33" fmla="*/ 270 h 445"/>
                <a:gd name="T34" fmla="*/ 82 w 264"/>
                <a:gd name="T35" fmla="*/ 287 h 445"/>
                <a:gd name="T36" fmla="*/ 80 w 264"/>
                <a:gd name="T37" fmla="*/ 304 h 445"/>
                <a:gd name="T38" fmla="*/ 78 w 264"/>
                <a:gd name="T39" fmla="*/ 321 h 445"/>
                <a:gd name="T40" fmla="*/ 74 w 264"/>
                <a:gd name="T41" fmla="*/ 334 h 445"/>
                <a:gd name="T42" fmla="*/ 70 w 264"/>
                <a:gd name="T43" fmla="*/ 350 h 445"/>
                <a:gd name="T44" fmla="*/ 63 w 264"/>
                <a:gd name="T45" fmla="*/ 365 h 445"/>
                <a:gd name="T46" fmla="*/ 49 w 264"/>
                <a:gd name="T47" fmla="*/ 384 h 445"/>
                <a:gd name="T48" fmla="*/ 38 w 264"/>
                <a:gd name="T49" fmla="*/ 397 h 445"/>
                <a:gd name="T50" fmla="*/ 27 w 264"/>
                <a:gd name="T51" fmla="*/ 412 h 445"/>
                <a:gd name="T52" fmla="*/ 15 w 264"/>
                <a:gd name="T53" fmla="*/ 424 h 445"/>
                <a:gd name="T54" fmla="*/ 6 w 264"/>
                <a:gd name="T55" fmla="*/ 437 h 445"/>
                <a:gd name="T56" fmla="*/ 0 w 264"/>
                <a:gd name="T57" fmla="*/ 445 h 445"/>
                <a:gd name="T58" fmla="*/ 13 w 264"/>
                <a:gd name="T59" fmla="*/ 441 h 445"/>
                <a:gd name="T60" fmla="*/ 34 w 264"/>
                <a:gd name="T61" fmla="*/ 433 h 445"/>
                <a:gd name="T62" fmla="*/ 49 w 264"/>
                <a:gd name="T63" fmla="*/ 428 h 445"/>
                <a:gd name="T64" fmla="*/ 68 w 264"/>
                <a:gd name="T65" fmla="*/ 420 h 445"/>
                <a:gd name="T66" fmla="*/ 86 w 264"/>
                <a:gd name="T67" fmla="*/ 410 h 445"/>
                <a:gd name="T68" fmla="*/ 105 w 264"/>
                <a:gd name="T69" fmla="*/ 399 h 445"/>
                <a:gd name="T70" fmla="*/ 118 w 264"/>
                <a:gd name="T71" fmla="*/ 390 h 445"/>
                <a:gd name="T72" fmla="*/ 129 w 264"/>
                <a:gd name="T73" fmla="*/ 380 h 445"/>
                <a:gd name="T74" fmla="*/ 143 w 264"/>
                <a:gd name="T75" fmla="*/ 365 h 445"/>
                <a:gd name="T76" fmla="*/ 154 w 264"/>
                <a:gd name="T77" fmla="*/ 346 h 445"/>
                <a:gd name="T78" fmla="*/ 165 w 264"/>
                <a:gd name="T79" fmla="*/ 325 h 445"/>
                <a:gd name="T80" fmla="*/ 177 w 264"/>
                <a:gd name="T81" fmla="*/ 304 h 445"/>
                <a:gd name="T82" fmla="*/ 190 w 264"/>
                <a:gd name="T83" fmla="*/ 285 h 445"/>
                <a:gd name="T84" fmla="*/ 203 w 264"/>
                <a:gd name="T85" fmla="*/ 266 h 445"/>
                <a:gd name="T86" fmla="*/ 217 w 264"/>
                <a:gd name="T87" fmla="*/ 249 h 445"/>
                <a:gd name="T88" fmla="*/ 228 w 264"/>
                <a:gd name="T89" fmla="*/ 232 h 445"/>
                <a:gd name="T90" fmla="*/ 238 w 264"/>
                <a:gd name="T91" fmla="*/ 215 h 445"/>
                <a:gd name="T92" fmla="*/ 245 w 264"/>
                <a:gd name="T93" fmla="*/ 198 h 445"/>
                <a:gd name="T94" fmla="*/ 247 w 264"/>
                <a:gd name="T95" fmla="*/ 179 h 445"/>
                <a:gd name="T96" fmla="*/ 251 w 264"/>
                <a:gd name="T97" fmla="*/ 158 h 445"/>
                <a:gd name="T98" fmla="*/ 253 w 264"/>
                <a:gd name="T99" fmla="*/ 137 h 445"/>
                <a:gd name="T100" fmla="*/ 257 w 264"/>
                <a:gd name="T101" fmla="*/ 118 h 445"/>
                <a:gd name="T102" fmla="*/ 258 w 264"/>
                <a:gd name="T103" fmla="*/ 97 h 445"/>
                <a:gd name="T104" fmla="*/ 260 w 264"/>
                <a:gd name="T105" fmla="*/ 82 h 445"/>
                <a:gd name="T106" fmla="*/ 262 w 264"/>
                <a:gd name="T107" fmla="*/ 67 h 445"/>
                <a:gd name="T108" fmla="*/ 97 w 264"/>
                <a:gd name="T109" fmla="*/ 0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64" h="445">
                  <a:moveTo>
                    <a:pt x="97" y="0"/>
                  </a:moveTo>
                  <a:lnTo>
                    <a:pt x="97" y="0"/>
                  </a:lnTo>
                  <a:lnTo>
                    <a:pt x="97" y="2"/>
                  </a:lnTo>
                  <a:lnTo>
                    <a:pt x="95" y="6"/>
                  </a:lnTo>
                  <a:lnTo>
                    <a:pt x="93" y="12"/>
                  </a:lnTo>
                  <a:lnTo>
                    <a:pt x="91" y="13"/>
                  </a:lnTo>
                  <a:lnTo>
                    <a:pt x="89" y="17"/>
                  </a:lnTo>
                  <a:lnTo>
                    <a:pt x="87" y="21"/>
                  </a:lnTo>
                  <a:lnTo>
                    <a:pt x="87" y="25"/>
                  </a:lnTo>
                  <a:lnTo>
                    <a:pt x="86" y="29"/>
                  </a:lnTo>
                  <a:lnTo>
                    <a:pt x="84" y="32"/>
                  </a:lnTo>
                  <a:lnTo>
                    <a:pt x="82" y="38"/>
                  </a:lnTo>
                  <a:lnTo>
                    <a:pt x="82" y="42"/>
                  </a:lnTo>
                  <a:lnTo>
                    <a:pt x="78" y="48"/>
                  </a:lnTo>
                  <a:lnTo>
                    <a:pt x="76" y="51"/>
                  </a:lnTo>
                  <a:lnTo>
                    <a:pt x="76" y="57"/>
                  </a:lnTo>
                  <a:lnTo>
                    <a:pt x="74" y="63"/>
                  </a:lnTo>
                  <a:lnTo>
                    <a:pt x="72" y="69"/>
                  </a:lnTo>
                  <a:lnTo>
                    <a:pt x="70" y="74"/>
                  </a:lnTo>
                  <a:lnTo>
                    <a:pt x="68" y="78"/>
                  </a:lnTo>
                  <a:lnTo>
                    <a:pt x="68" y="80"/>
                  </a:lnTo>
                  <a:lnTo>
                    <a:pt x="67" y="84"/>
                  </a:lnTo>
                  <a:lnTo>
                    <a:pt x="67" y="88"/>
                  </a:lnTo>
                  <a:lnTo>
                    <a:pt x="67" y="93"/>
                  </a:lnTo>
                  <a:lnTo>
                    <a:pt x="65" y="99"/>
                  </a:lnTo>
                  <a:lnTo>
                    <a:pt x="63" y="103"/>
                  </a:lnTo>
                  <a:lnTo>
                    <a:pt x="63" y="107"/>
                  </a:lnTo>
                  <a:lnTo>
                    <a:pt x="63" y="108"/>
                  </a:lnTo>
                  <a:lnTo>
                    <a:pt x="63" y="112"/>
                  </a:lnTo>
                  <a:lnTo>
                    <a:pt x="61" y="116"/>
                  </a:lnTo>
                  <a:lnTo>
                    <a:pt x="61" y="120"/>
                  </a:lnTo>
                  <a:lnTo>
                    <a:pt x="59" y="122"/>
                  </a:lnTo>
                  <a:lnTo>
                    <a:pt x="59" y="125"/>
                  </a:lnTo>
                  <a:lnTo>
                    <a:pt x="59" y="129"/>
                  </a:lnTo>
                  <a:lnTo>
                    <a:pt x="59" y="133"/>
                  </a:lnTo>
                  <a:lnTo>
                    <a:pt x="59" y="137"/>
                  </a:lnTo>
                  <a:lnTo>
                    <a:pt x="59" y="139"/>
                  </a:lnTo>
                  <a:lnTo>
                    <a:pt x="57" y="144"/>
                  </a:lnTo>
                  <a:lnTo>
                    <a:pt x="57" y="152"/>
                  </a:lnTo>
                  <a:lnTo>
                    <a:pt x="57" y="156"/>
                  </a:lnTo>
                  <a:lnTo>
                    <a:pt x="57" y="162"/>
                  </a:lnTo>
                  <a:lnTo>
                    <a:pt x="57" y="165"/>
                  </a:lnTo>
                  <a:lnTo>
                    <a:pt x="57" y="171"/>
                  </a:lnTo>
                  <a:lnTo>
                    <a:pt x="57" y="175"/>
                  </a:lnTo>
                  <a:lnTo>
                    <a:pt x="57" y="181"/>
                  </a:lnTo>
                  <a:lnTo>
                    <a:pt x="57" y="182"/>
                  </a:lnTo>
                  <a:lnTo>
                    <a:pt x="59" y="186"/>
                  </a:lnTo>
                  <a:lnTo>
                    <a:pt x="59" y="188"/>
                  </a:lnTo>
                  <a:lnTo>
                    <a:pt x="61" y="192"/>
                  </a:lnTo>
                  <a:lnTo>
                    <a:pt x="63" y="198"/>
                  </a:lnTo>
                  <a:lnTo>
                    <a:pt x="65" y="203"/>
                  </a:lnTo>
                  <a:lnTo>
                    <a:pt x="67" y="207"/>
                  </a:lnTo>
                  <a:lnTo>
                    <a:pt x="70" y="213"/>
                  </a:lnTo>
                  <a:lnTo>
                    <a:pt x="72" y="217"/>
                  </a:lnTo>
                  <a:lnTo>
                    <a:pt x="74" y="222"/>
                  </a:lnTo>
                  <a:lnTo>
                    <a:pt x="76" y="224"/>
                  </a:lnTo>
                  <a:lnTo>
                    <a:pt x="76" y="228"/>
                  </a:lnTo>
                  <a:lnTo>
                    <a:pt x="78" y="230"/>
                  </a:lnTo>
                  <a:lnTo>
                    <a:pt x="78" y="234"/>
                  </a:lnTo>
                  <a:lnTo>
                    <a:pt x="80" y="238"/>
                  </a:lnTo>
                  <a:lnTo>
                    <a:pt x="80" y="241"/>
                  </a:lnTo>
                  <a:lnTo>
                    <a:pt x="82" y="245"/>
                  </a:lnTo>
                  <a:lnTo>
                    <a:pt x="82" y="249"/>
                  </a:lnTo>
                  <a:lnTo>
                    <a:pt x="82" y="253"/>
                  </a:lnTo>
                  <a:lnTo>
                    <a:pt x="82" y="258"/>
                  </a:lnTo>
                  <a:lnTo>
                    <a:pt x="82" y="262"/>
                  </a:lnTo>
                  <a:lnTo>
                    <a:pt x="82" y="266"/>
                  </a:lnTo>
                  <a:lnTo>
                    <a:pt x="82" y="270"/>
                  </a:lnTo>
                  <a:lnTo>
                    <a:pt x="82" y="276"/>
                  </a:lnTo>
                  <a:lnTo>
                    <a:pt x="82" y="279"/>
                  </a:lnTo>
                  <a:lnTo>
                    <a:pt x="82" y="283"/>
                  </a:lnTo>
                  <a:lnTo>
                    <a:pt x="82" y="287"/>
                  </a:lnTo>
                  <a:lnTo>
                    <a:pt x="82" y="293"/>
                  </a:lnTo>
                  <a:lnTo>
                    <a:pt x="82" y="296"/>
                  </a:lnTo>
                  <a:lnTo>
                    <a:pt x="82" y="300"/>
                  </a:lnTo>
                  <a:lnTo>
                    <a:pt x="80" y="304"/>
                  </a:lnTo>
                  <a:lnTo>
                    <a:pt x="80" y="308"/>
                  </a:lnTo>
                  <a:lnTo>
                    <a:pt x="80" y="312"/>
                  </a:lnTo>
                  <a:lnTo>
                    <a:pt x="80" y="317"/>
                  </a:lnTo>
                  <a:lnTo>
                    <a:pt x="78" y="321"/>
                  </a:lnTo>
                  <a:lnTo>
                    <a:pt x="78" y="325"/>
                  </a:lnTo>
                  <a:lnTo>
                    <a:pt x="76" y="327"/>
                  </a:lnTo>
                  <a:lnTo>
                    <a:pt x="76" y="331"/>
                  </a:lnTo>
                  <a:lnTo>
                    <a:pt x="74" y="334"/>
                  </a:lnTo>
                  <a:lnTo>
                    <a:pt x="74" y="338"/>
                  </a:lnTo>
                  <a:lnTo>
                    <a:pt x="72" y="340"/>
                  </a:lnTo>
                  <a:lnTo>
                    <a:pt x="72" y="344"/>
                  </a:lnTo>
                  <a:lnTo>
                    <a:pt x="70" y="350"/>
                  </a:lnTo>
                  <a:lnTo>
                    <a:pt x="68" y="355"/>
                  </a:lnTo>
                  <a:lnTo>
                    <a:pt x="67" y="359"/>
                  </a:lnTo>
                  <a:lnTo>
                    <a:pt x="67" y="363"/>
                  </a:lnTo>
                  <a:lnTo>
                    <a:pt x="63" y="365"/>
                  </a:lnTo>
                  <a:lnTo>
                    <a:pt x="61" y="371"/>
                  </a:lnTo>
                  <a:lnTo>
                    <a:pt x="57" y="374"/>
                  </a:lnTo>
                  <a:lnTo>
                    <a:pt x="53" y="380"/>
                  </a:lnTo>
                  <a:lnTo>
                    <a:pt x="49" y="384"/>
                  </a:lnTo>
                  <a:lnTo>
                    <a:pt x="48" y="388"/>
                  </a:lnTo>
                  <a:lnTo>
                    <a:pt x="44" y="390"/>
                  </a:lnTo>
                  <a:lnTo>
                    <a:pt x="42" y="393"/>
                  </a:lnTo>
                  <a:lnTo>
                    <a:pt x="38" y="397"/>
                  </a:lnTo>
                  <a:lnTo>
                    <a:pt x="36" y="401"/>
                  </a:lnTo>
                  <a:lnTo>
                    <a:pt x="32" y="405"/>
                  </a:lnTo>
                  <a:lnTo>
                    <a:pt x="30" y="409"/>
                  </a:lnTo>
                  <a:lnTo>
                    <a:pt x="27" y="412"/>
                  </a:lnTo>
                  <a:lnTo>
                    <a:pt x="25" y="414"/>
                  </a:lnTo>
                  <a:lnTo>
                    <a:pt x="21" y="418"/>
                  </a:lnTo>
                  <a:lnTo>
                    <a:pt x="19" y="422"/>
                  </a:lnTo>
                  <a:lnTo>
                    <a:pt x="15" y="424"/>
                  </a:lnTo>
                  <a:lnTo>
                    <a:pt x="13" y="428"/>
                  </a:lnTo>
                  <a:lnTo>
                    <a:pt x="11" y="431"/>
                  </a:lnTo>
                  <a:lnTo>
                    <a:pt x="10" y="433"/>
                  </a:lnTo>
                  <a:lnTo>
                    <a:pt x="6" y="437"/>
                  </a:lnTo>
                  <a:lnTo>
                    <a:pt x="4" y="441"/>
                  </a:lnTo>
                  <a:lnTo>
                    <a:pt x="0" y="443"/>
                  </a:lnTo>
                  <a:lnTo>
                    <a:pt x="0" y="445"/>
                  </a:lnTo>
                  <a:lnTo>
                    <a:pt x="0" y="445"/>
                  </a:lnTo>
                  <a:lnTo>
                    <a:pt x="2" y="443"/>
                  </a:lnTo>
                  <a:lnTo>
                    <a:pt x="6" y="443"/>
                  </a:lnTo>
                  <a:lnTo>
                    <a:pt x="10" y="443"/>
                  </a:lnTo>
                  <a:lnTo>
                    <a:pt x="13" y="441"/>
                  </a:lnTo>
                  <a:lnTo>
                    <a:pt x="19" y="439"/>
                  </a:lnTo>
                  <a:lnTo>
                    <a:pt x="23" y="437"/>
                  </a:lnTo>
                  <a:lnTo>
                    <a:pt x="29" y="435"/>
                  </a:lnTo>
                  <a:lnTo>
                    <a:pt x="34" y="433"/>
                  </a:lnTo>
                  <a:lnTo>
                    <a:pt x="42" y="431"/>
                  </a:lnTo>
                  <a:lnTo>
                    <a:pt x="44" y="429"/>
                  </a:lnTo>
                  <a:lnTo>
                    <a:pt x="48" y="428"/>
                  </a:lnTo>
                  <a:lnTo>
                    <a:pt x="49" y="428"/>
                  </a:lnTo>
                  <a:lnTo>
                    <a:pt x="53" y="428"/>
                  </a:lnTo>
                  <a:lnTo>
                    <a:pt x="59" y="424"/>
                  </a:lnTo>
                  <a:lnTo>
                    <a:pt x="65" y="422"/>
                  </a:lnTo>
                  <a:lnTo>
                    <a:pt x="68" y="420"/>
                  </a:lnTo>
                  <a:lnTo>
                    <a:pt x="74" y="418"/>
                  </a:lnTo>
                  <a:lnTo>
                    <a:pt x="78" y="416"/>
                  </a:lnTo>
                  <a:lnTo>
                    <a:pt x="82" y="412"/>
                  </a:lnTo>
                  <a:lnTo>
                    <a:pt x="86" y="410"/>
                  </a:lnTo>
                  <a:lnTo>
                    <a:pt x="91" y="409"/>
                  </a:lnTo>
                  <a:lnTo>
                    <a:pt x="97" y="405"/>
                  </a:lnTo>
                  <a:lnTo>
                    <a:pt x="103" y="401"/>
                  </a:lnTo>
                  <a:lnTo>
                    <a:pt x="105" y="399"/>
                  </a:lnTo>
                  <a:lnTo>
                    <a:pt x="108" y="397"/>
                  </a:lnTo>
                  <a:lnTo>
                    <a:pt x="110" y="395"/>
                  </a:lnTo>
                  <a:lnTo>
                    <a:pt x="114" y="393"/>
                  </a:lnTo>
                  <a:lnTo>
                    <a:pt x="118" y="390"/>
                  </a:lnTo>
                  <a:lnTo>
                    <a:pt x="120" y="388"/>
                  </a:lnTo>
                  <a:lnTo>
                    <a:pt x="124" y="384"/>
                  </a:lnTo>
                  <a:lnTo>
                    <a:pt x="127" y="382"/>
                  </a:lnTo>
                  <a:lnTo>
                    <a:pt x="129" y="380"/>
                  </a:lnTo>
                  <a:lnTo>
                    <a:pt x="133" y="376"/>
                  </a:lnTo>
                  <a:lnTo>
                    <a:pt x="137" y="372"/>
                  </a:lnTo>
                  <a:lnTo>
                    <a:pt x="141" y="369"/>
                  </a:lnTo>
                  <a:lnTo>
                    <a:pt x="143" y="365"/>
                  </a:lnTo>
                  <a:lnTo>
                    <a:pt x="146" y="361"/>
                  </a:lnTo>
                  <a:lnTo>
                    <a:pt x="148" y="355"/>
                  </a:lnTo>
                  <a:lnTo>
                    <a:pt x="152" y="352"/>
                  </a:lnTo>
                  <a:lnTo>
                    <a:pt x="154" y="346"/>
                  </a:lnTo>
                  <a:lnTo>
                    <a:pt x="158" y="342"/>
                  </a:lnTo>
                  <a:lnTo>
                    <a:pt x="160" y="336"/>
                  </a:lnTo>
                  <a:lnTo>
                    <a:pt x="163" y="331"/>
                  </a:lnTo>
                  <a:lnTo>
                    <a:pt x="165" y="325"/>
                  </a:lnTo>
                  <a:lnTo>
                    <a:pt x="169" y="319"/>
                  </a:lnTo>
                  <a:lnTo>
                    <a:pt x="171" y="315"/>
                  </a:lnTo>
                  <a:lnTo>
                    <a:pt x="175" y="310"/>
                  </a:lnTo>
                  <a:lnTo>
                    <a:pt x="177" y="304"/>
                  </a:lnTo>
                  <a:lnTo>
                    <a:pt x="181" y="298"/>
                  </a:lnTo>
                  <a:lnTo>
                    <a:pt x="182" y="295"/>
                  </a:lnTo>
                  <a:lnTo>
                    <a:pt x="186" y="289"/>
                  </a:lnTo>
                  <a:lnTo>
                    <a:pt x="190" y="285"/>
                  </a:lnTo>
                  <a:lnTo>
                    <a:pt x="194" y="279"/>
                  </a:lnTo>
                  <a:lnTo>
                    <a:pt x="198" y="276"/>
                  </a:lnTo>
                  <a:lnTo>
                    <a:pt x="200" y="270"/>
                  </a:lnTo>
                  <a:lnTo>
                    <a:pt x="203" y="266"/>
                  </a:lnTo>
                  <a:lnTo>
                    <a:pt x="207" y="262"/>
                  </a:lnTo>
                  <a:lnTo>
                    <a:pt x="211" y="258"/>
                  </a:lnTo>
                  <a:lnTo>
                    <a:pt x="213" y="253"/>
                  </a:lnTo>
                  <a:lnTo>
                    <a:pt x="217" y="249"/>
                  </a:lnTo>
                  <a:lnTo>
                    <a:pt x="219" y="245"/>
                  </a:lnTo>
                  <a:lnTo>
                    <a:pt x="222" y="239"/>
                  </a:lnTo>
                  <a:lnTo>
                    <a:pt x="226" y="236"/>
                  </a:lnTo>
                  <a:lnTo>
                    <a:pt x="228" y="232"/>
                  </a:lnTo>
                  <a:lnTo>
                    <a:pt x="230" y="228"/>
                  </a:lnTo>
                  <a:lnTo>
                    <a:pt x="232" y="224"/>
                  </a:lnTo>
                  <a:lnTo>
                    <a:pt x="236" y="219"/>
                  </a:lnTo>
                  <a:lnTo>
                    <a:pt x="238" y="215"/>
                  </a:lnTo>
                  <a:lnTo>
                    <a:pt x="239" y="211"/>
                  </a:lnTo>
                  <a:lnTo>
                    <a:pt x="241" y="205"/>
                  </a:lnTo>
                  <a:lnTo>
                    <a:pt x="243" y="201"/>
                  </a:lnTo>
                  <a:lnTo>
                    <a:pt x="245" y="198"/>
                  </a:lnTo>
                  <a:lnTo>
                    <a:pt x="245" y="192"/>
                  </a:lnTo>
                  <a:lnTo>
                    <a:pt x="247" y="188"/>
                  </a:lnTo>
                  <a:lnTo>
                    <a:pt x="247" y="184"/>
                  </a:lnTo>
                  <a:lnTo>
                    <a:pt x="247" y="179"/>
                  </a:lnTo>
                  <a:lnTo>
                    <a:pt x="249" y="175"/>
                  </a:lnTo>
                  <a:lnTo>
                    <a:pt x="249" y="169"/>
                  </a:lnTo>
                  <a:lnTo>
                    <a:pt x="251" y="163"/>
                  </a:lnTo>
                  <a:lnTo>
                    <a:pt x="251" y="158"/>
                  </a:lnTo>
                  <a:lnTo>
                    <a:pt x="251" y="154"/>
                  </a:lnTo>
                  <a:lnTo>
                    <a:pt x="253" y="148"/>
                  </a:lnTo>
                  <a:lnTo>
                    <a:pt x="253" y="143"/>
                  </a:lnTo>
                  <a:lnTo>
                    <a:pt x="253" y="137"/>
                  </a:lnTo>
                  <a:lnTo>
                    <a:pt x="255" y="133"/>
                  </a:lnTo>
                  <a:lnTo>
                    <a:pt x="255" y="127"/>
                  </a:lnTo>
                  <a:lnTo>
                    <a:pt x="255" y="122"/>
                  </a:lnTo>
                  <a:lnTo>
                    <a:pt x="257" y="118"/>
                  </a:lnTo>
                  <a:lnTo>
                    <a:pt x="257" y="112"/>
                  </a:lnTo>
                  <a:lnTo>
                    <a:pt x="257" y="108"/>
                  </a:lnTo>
                  <a:lnTo>
                    <a:pt x="258" y="103"/>
                  </a:lnTo>
                  <a:lnTo>
                    <a:pt x="258" y="97"/>
                  </a:lnTo>
                  <a:lnTo>
                    <a:pt x="258" y="93"/>
                  </a:lnTo>
                  <a:lnTo>
                    <a:pt x="258" y="89"/>
                  </a:lnTo>
                  <a:lnTo>
                    <a:pt x="260" y="86"/>
                  </a:lnTo>
                  <a:lnTo>
                    <a:pt x="260" y="82"/>
                  </a:lnTo>
                  <a:lnTo>
                    <a:pt x="260" y="78"/>
                  </a:lnTo>
                  <a:lnTo>
                    <a:pt x="260" y="74"/>
                  </a:lnTo>
                  <a:lnTo>
                    <a:pt x="262" y="72"/>
                  </a:lnTo>
                  <a:lnTo>
                    <a:pt x="262" y="67"/>
                  </a:lnTo>
                  <a:lnTo>
                    <a:pt x="262" y="63"/>
                  </a:lnTo>
                  <a:lnTo>
                    <a:pt x="262" y="61"/>
                  </a:lnTo>
                  <a:lnTo>
                    <a:pt x="264" y="61"/>
                  </a:lnTo>
                  <a:lnTo>
                    <a:pt x="97" y="0"/>
                  </a:lnTo>
                  <a:lnTo>
                    <a:pt x="97" y="0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98"/>
            <p:cNvSpPr>
              <a:spLocks/>
            </p:cNvSpPr>
            <p:nvPr/>
          </p:nvSpPr>
          <p:spPr bwMode="auto">
            <a:xfrm>
              <a:off x="1782763" y="1517651"/>
              <a:ext cx="201613" cy="331788"/>
            </a:xfrm>
            <a:custGeom>
              <a:avLst/>
              <a:gdLst>
                <a:gd name="T0" fmla="*/ 101 w 255"/>
                <a:gd name="T1" fmla="*/ 5 h 417"/>
                <a:gd name="T2" fmla="*/ 97 w 255"/>
                <a:gd name="T3" fmla="*/ 17 h 417"/>
                <a:gd name="T4" fmla="*/ 92 w 255"/>
                <a:gd name="T5" fmla="*/ 30 h 417"/>
                <a:gd name="T6" fmla="*/ 86 w 255"/>
                <a:gd name="T7" fmla="*/ 47 h 417"/>
                <a:gd name="T8" fmla="*/ 76 w 255"/>
                <a:gd name="T9" fmla="*/ 64 h 417"/>
                <a:gd name="T10" fmla="*/ 69 w 255"/>
                <a:gd name="T11" fmla="*/ 83 h 417"/>
                <a:gd name="T12" fmla="*/ 59 w 255"/>
                <a:gd name="T13" fmla="*/ 100 h 417"/>
                <a:gd name="T14" fmla="*/ 50 w 255"/>
                <a:gd name="T15" fmla="*/ 115 h 417"/>
                <a:gd name="T16" fmla="*/ 38 w 255"/>
                <a:gd name="T17" fmla="*/ 131 h 417"/>
                <a:gd name="T18" fmla="*/ 29 w 255"/>
                <a:gd name="T19" fmla="*/ 144 h 417"/>
                <a:gd name="T20" fmla="*/ 19 w 255"/>
                <a:gd name="T21" fmla="*/ 159 h 417"/>
                <a:gd name="T22" fmla="*/ 12 w 255"/>
                <a:gd name="T23" fmla="*/ 172 h 417"/>
                <a:gd name="T24" fmla="*/ 6 w 255"/>
                <a:gd name="T25" fmla="*/ 190 h 417"/>
                <a:gd name="T26" fmla="*/ 0 w 255"/>
                <a:gd name="T27" fmla="*/ 209 h 417"/>
                <a:gd name="T28" fmla="*/ 0 w 255"/>
                <a:gd name="T29" fmla="*/ 229 h 417"/>
                <a:gd name="T30" fmla="*/ 0 w 255"/>
                <a:gd name="T31" fmla="*/ 241 h 417"/>
                <a:gd name="T32" fmla="*/ 0 w 255"/>
                <a:gd name="T33" fmla="*/ 254 h 417"/>
                <a:gd name="T34" fmla="*/ 0 w 255"/>
                <a:gd name="T35" fmla="*/ 269 h 417"/>
                <a:gd name="T36" fmla="*/ 2 w 255"/>
                <a:gd name="T37" fmla="*/ 283 h 417"/>
                <a:gd name="T38" fmla="*/ 4 w 255"/>
                <a:gd name="T39" fmla="*/ 298 h 417"/>
                <a:gd name="T40" fmla="*/ 6 w 255"/>
                <a:gd name="T41" fmla="*/ 313 h 417"/>
                <a:gd name="T42" fmla="*/ 10 w 255"/>
                <a:gd name="T43" fmla="*/ 328 h 417"/>
                <a:gd name="T44" fmla="*/ 12 w 255"/>
                <a:gd name="T45" fmla="*/ 343 h 417"/>
                <a:gd name="T46" fmla="*/ 16 w 255"/>
                <a:gd name="T47" fmla="*/ 357 h 417"/>
                <a:gd name="T48" fmla="*/ 17 w 255"/>
                <a:gd name="T49" fmla="*/ 370 h 417"/>
                <a:gd name="T50" fmla="*/ 21 w 255"/>
                <a:gd name="T51" fmla="*/ 383 h 417"/>
                <a:gd name="T52" fmla="*/ 27 w 255"/>
                <a:gd name="T53" fmla="*/ 402 h 417"/>
                <a:gd name="T54" fmla="*/ 31 w 255"/>
                <a:gd name="T55" fmla="*/ 416 h 417"/>
                <a:gd name="T56" fmla="*/ 31 w 255"/>
                <a:gd name="T57" fmla="*/ 412 h 417"/>
                <a:gd name="T58" fmla="*/ 31 w 255"/>
                <a:gd name="T59" fmla="*/ 398 h 417"/>
                <a:gd name="T60" fmla="*/ 31 w 255"/>
                <a:gd name="T61" fmla="*/ 383 h 417"/>
                <a:gd name="T62" fmla="*/ 33 w 255"/>
                <a:gd name="T63" fmla="*/ 362 h 417"/>
                <a:gd name="T64" fmla="*/ 36 w 255"/>
                <a:gd name="T65" fmla="*/ 341 h 417"/>
                <a:gd name="T66" fmla="*/ 40 w 255"/>
                <a:gd name="T67" fmla="*/ 321 h 417"/>
                <a:gd name="T68" fmla="*/ 48 w 255"/>
                <a:gd name="T69" fmla="*/ 300 h 417"/>
                <a:gd name="T70" fmla="*/ 57 w 255"/>
                <a:gd name="T71" fmla="*/ 281 h 417"/>
                <a:gd name="T72" fmla="*/ 71 w 255"/>
                <a:gd name="T73" fmla="*/ 265 h 417"/>
                <a:gd name="T74" fmla="*/ 84 w 255"/>
                <a:gd name="T75" fmla="*/ 254 h 417"/>
                <a:gd name="T76" fmla="*/ 101 w 255"/>
                <a:gd name="T77" fmla="*/ 245 h 417"/>
                <a:gd name="T78" fmla="*/ 118 w 255"/>
                <a:gd name="T79" fmla="*/ 237 h 417"/>
                <a:gd name="T80" fmla="*/ 135 w 255"/>
                <a:gd name="T81" fmla="*/ 229 h 417"/>
                <a:gd name="T82" fmla="*/ 152 w 255"/>
                <a:gd name="T83" fmla="*/ 222 h 417"/>
                <a:gd name="T84" fmla="*/ 171 w 255"/>
                <a:gd name="T85" fmla="*/ 214 h 417"/>
                <a:gd name="T86" fmla="*/ 187 w 255"/>
                <a:gd name="T87" fmla="*/ 205 h 417"/>
                <a:gd name="T88" fmla="*/ 202 w 255"/>
                <a:gd name="T89" fmla="*/ 191 h 417"/>
                <a:gd name="T90" fmla="*/ 217 w 255"/>
                <a:gd name="T91" fmla="*/ 178 h 417"/>
                <a:gd name="T92" fmla="*/ 226 w 255"/>
                <a:gd name="T93" fmla="*/ 163 h 417"/>
                <a:gd name="T94" fmla="*/ 238 w 255"/>
                <a:gd name="T95" fmla="*/ 152 h 417"/>
                <a:gd name="T96" fmla="*/ 245 w 255"/>
                <a:gd name="T97" fmla="*/ 136 h 417"/>
                <a:gd name="T98" fmla="*/ 255 w 255"/>
                <a:gd name="T99" fmla="*/ 123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5" h="417">
                  <a:moveTo>
                    <a:pt x="105" y="0"/>
                  </a:moveTo>
                  <a:lnTo>
                    <a:pt x="105" y="0"/>
                  </a:lnTo>
                  <a:lnTo>
                    <a:pt x="103" y="1"/>
                  </a:lnTo>
                  <a:lnTo>
                    <a:pt x="101" y="5"/>
                  </a:lnTo>
                  <a:lnTo>
                    <a:pt x="101" y="9"/>
                  </a:lnTo>
                  <a:lnTo>
                    <a:pt x="99" y="11"/>
                  </a:lnTo>
                  <a:lnTo>
                    <a:pt x="97" y="15"/>
                  </a:lnTo>
                  <a:lnTo>
                    <a:pt x="97" y="17"/>
                  </a:lnTo>
                  <a:lnTo>
                    <a:pt x="95" y="20"/>
                  </a:lnTo>
                  <a:lnTo>
                    <a:pt x="93" y="24"/>
                  </a:lnTo>
                  <a:lnTo>
                    <a:pt x="93" y="26"/>
                  </a:lnTo>
                  <a:lnTo>
                    <a:pt x="92" y="30"/>
                  </a:lnTo>
                  <a:lnTo>
                    <a:pt x="90" y="36"/>
                  </a:lnTo>
                  <a:lnTo>
                    <a:pt x="88" y="39"/>
                  </a:lnTo>
                  <a:lnTo>
                    <a:pt x="86" y="43"/>
                  </a:lnTo>
                  <a:lnTo>
                    <a:pt x="86" y="47"/>
                  </a:lnTo>
                  <a:lnTo>
                    <a:pt x="84" y="51"/>
                  </a:lnTo>
                  <a:lnTo>
                    <a:pt x="80" y="55"/>
                  </a:lnTo>
                  <a:lnTo>
                    <a:pt x="80" y="60"/>
                  </a:lnTo>
                  <a:lnTo>
                    <a:pt x="76" y="64"/>
                  </a:lnTo>
                  <a:lnTo>
                    <a:pt x="76" y="70"/>
                  </a:lnTo>
                  <a:lnTo>
                    <a:pt x="73" y="74"/>
                  </a:lnTo>
                  <a:lnTo>
                    <a:pt x="71" y="77"/>
                  </a:lnTo>
                  <a:lnTo>
                    <a:pt x="69" y="83"/>
                  </a:lnTo>
                  <a:lnTo>
                    <a:pt x="67" y="87"/>
                  </a:lnTo>
                  <a:lnTo>
                    <a:pt x="63" y="91"/>
                  </a:lnTo>
                  <a:lnTo>
                    <a:pt x="61" y="96"/>
                  </a:lnTo>
                  <a:lnTo>
                    <a:pt x="59" y="100"/>
                  </a:lnTo>
                  <a:lnTo>
                    <a:pt x="57" y="104"/>
                  </a:lnTo>
                  <a:lnTo>
                    <a:pt x="55" y="108"/>
                  </a:lnTo>
                  <a:lnTo>
                    <a:pt x="52" y="112"/>
                  </a:lnTo>
                  <a:lnTo>
                    <a:pt x="50" y="115"/>
                  </a:lnTo>
                  <a:lnTo>
                    <a:pt x="48" y="119"/>
                  </a:lnTo>
                  <a:lnTo>
                    <a:pt x="44" y="123"/>
                  </a:lnTo>
                  <a:lnTo>
                    <a:pt x="42" y="127"/>
                  </a:lnTo>
                  <a:lnTo>
                    <a:pt x="38" y="131"/>
                  </a:lnTo>
                  <a:lnTo>
                    <a:pt x="36" y="134"/>
                  </a:lnTo>
                  <a:lnTo>
                    <a:pt x="35" y="138"/>
                  </a:lnTo>
                  <a:lnTo>
                    <a:pt x="33" y="142"/>
                  </a:lnTo>
                  <a:lnTo>
                    <a:pt x="29" y="144"/>
                  </a:lnTo>
                  <a:lnTo>
                    <a:pt x="27" y="148"/>
                  </a:lnTo>
                  <a:lnTo>
                    <a:pt x="25" y="152"/>
                  </a:lnTo>
                  <a:lnTo>
                    <a:pt x="23" y="155"/>
                  </a:lnTo>
                  <a:lnTo>
                    <a:pt x="19" y="159"/>
                  </a:lnTo>
                  <a:lnTo>
                    <a:pt x="19" y="163"/>
                  </a:lnTo>
                  <a:lnTo>
                    <a:pt x="16" y="167"/>
                  </a:lnTo>
                  <a:lnTo>
                    <a:pt x="14" y="169"/>
                  </a:lnTo>
                  <a:lnTo>
                    <a:pt x="12" y="172"/>
                  </a:lnTo>
                  <a:lnTo>
                    <a:pt x="10" y="178"/>
                  </a:lnTo>
                  <a:lnTo>
                    <a:pt x="8" y="180"/>
                  </a:lnTo>
                  <a:lnTo>
                    <a:pt x="6" y="186"/>
                  </a:lnTo>
                  <a:lnTo>
                    <a:pt x="6" y="190"/>
                  </a:lnTo>
                  <a:lnTo>
                    <a:pt x="4" y="195"/>
                  </a:lnTo>
                  <a:lnTo>
                    <a:pt x="2" y="199"/>
                  </a:lnTo>
                  <a:lnTo>
                    <a:pt x="2" y="205"/>
                  </a:lnTo>
                  <a:lnTo>
                    <a:pt x="0" y="209"/>
                  </a:lnTo>
                  <a:lnTo>
                    <a:pt x="0" y="214"/>
                  </a:lnTo>
                  <a:lnTo>
                    <a:pt x="0" y="220"/>
                  </a:lnTo>
                  <a:lnTo>
                    <a:pt x="0" y="226"/>
                  </a:lnTo>
                  <a:lnTo>
                    <a:pt x="0" y="229"/>
                  </a:lnTo>
                  <a:lnTo>
                    <a:pt x="0" y="231"/>
                  </a:lnTo>
                  <a:lnTo>
                    <a:pt x="0" y="235"/>
                  </a:lnTo>
                  <a:lnTo>
                    <a:pt x="0" y="239"/>
                  </a:lnTo>
                  <a:lnTo>
                    <a:pt x="0" y="241"/>
                  </a:lnTo>
                  <a:lnTo>
                    <a:pt x="0" y="245"/>
                  </a:lnTo>
                  <a:lnTo>
                    <a:pt x="0" y="248"/>
                  </a:lnTo>
                  <a:lnTo>
                    <a:pt x="0" y="252"/>
                  </a:lnTo>
                  <a:lnTo>
                    <a:pt x="0" y="254"/>
                  </a:lnTo>
                  <a:lnTo>
                    <a:pt x="0" y="258"/>
                  </a:lnTo>
                  <a:lnTo>
                    <a:pt x="0" y="262"/>
                  </a:lnTo>
                  <a:lnTo>
                    <a:pt x="0" y="265"/>
                  </a:lnTo>
                  <a:lnTo>
                    <a:pt x="0" y="269"/>
                  </a:lnTo>
                  <a:lnTo>
                    <a:pt x="0" y="273"/>
                  </a:lnTo>
                  <a:lnTo>
                    <a:pt x="0" y="277"/>
                  </a:lnTo>
                  <a:lnTo>
                    <a:pt x="2" y="281"/>
                  </a:lnTo>
                  <a:lnTo>
                    <a:pt x="2" y="283"/>
                  </a:lnTo>
                  <a:lnTo>
                    <a:pt x="2" y="286"/>
                  </a:lnTo>
                  <a:lnTo>
                    <a:pt x="2" y="292"/>
                  </a:lnTo>
                  <a:lnTo>
                    <a:pt x="4" y="296"/>
                  </a:lnTo>
                  <a:lnTo>
                    <a:pt x="4" y="298"/>
                  </a:lnTo>
                  <a:lnTo>
                    <a:pt x="4" y="302"/>
                  </a:lnTo>
                  <a:lnTo>
                    <a:pt x="4" y="305"/>
                  </a:lnTo>
                  <a:lnTo>
                    <a:pt x="6" y="309"/>
                  </a:lnTo>
                  <a:lnTo>
                    <a:pt x="6" y="313"/>
                  </a:lnTo>
                  <a:lnTo>
                    <a:pt x="8" y="317"/>
                  </a:lnTo>
                  <a:lnTo>
                    <a:pt x="8" y="321"/>
                  </a:lnTo>
                  <a:lnTo>
                    <a:pt x="10" y="324"/>
                  </a:lnTo>
                  <a:lnTo>
                    <a:pt x="10" y="328"/>
                  </a:lnTo>
                  <a:lnTo>
                    <a:pt x="10" y="332"/>
                  </a:lnTo>
                  <a:lnTo>
                    <a:pt x="10" y="336"/>
                  </a:lnTo>
                  <a:lnTo>
                    <a:pt x="12" y="340"/>
                  </a:lnTo>
                  <a:lnTo>
                    <a:pt x="12" y="343"/>
                  </a:lnTo>
                  <a:lnTo>
                    <a:pt x="14" y="345"/>
                  </a:lnTo>
                  <a:lnTo>
                    <a:pt x="14" y="349"/>
                  </a:lnTo>
                  <a:lnTo>
                    <a:pt x="16" y="353"/>
                  </a:lnTo>
                  <a:lnTo>
                    <a:pt x="16" y="357"/>
                  </a:lnTo>
                  <a:lnTo>
                    <a:pt x="16" y="360"/>
                  </a:lnTo>
                  <a:lnTo>
                    <a:pt x="17" y="362"/>
                  </a:lnTo>
                  <a:lnTo>
                    <a:pt x="17" y="366"/>
                  </a:lnTo>
                  <a:lnTo>
                    <a:pt x="17" y="370"/>
                  </a:lnTo>
                  <a:lnTo>
                    <a:pt x="19" y="372"/>
                  </a:lnTo>
                  <a:lnTo>
                    <a:pt x="19" y="376"/>
                  </a:lnTo>
                  <a:lnTo>
                    <a:pt x="21" y="379"/>
                  </a:lnTo>
                  <a:lnTo>
                    <a:pt x="21" y="383"/>
                  </a:lnTo>
                  <a:lnTo>
                    <a:pt x="23" y="389"/>
                  </a:lnTo>
                  <a:lnTo>
                    <a:pt x="23" y="395"/>
                  </a:lnTo>
                  <a:lnTo>
                    <a:pt x="25" y="398"/>
                  </a:lnTo>
                  <a:lnTo>
                    <a:pt x="27" y="402"/>
                  </a:lnTo>
                  <a:lnTo>
                    <a:pt x="27" y="406"/>
                  </a:lnTo>
                  <a:lnTo>
                    <a:pt x="29" y="410"/>
                  </a:lnTo>
                  <a:lnTo>
                    <a:pt x="29" y="412"/>
                  </a:lnTo>
                  <a:lnTo>
                    <a:pt x="31" y="416"/>
                  </a:lnTo>
                  <a:lnTo>
                    <a:pt x="31" y="417"/>
                  </a:lnTo>
                  <a:lnTo>
                    <a:pt x="31" y="417"/>
                  </a:lnTo>
                  <a:lnTo>
                    <a:pt x="31" y="414"/>
                  </a:lnTo>
                  <a:lnTo>
                    <a:pt x="31" y="412"/>
                  </a:lnTo>
                  <a:lnTo>
                    <a:pt x="31" y="408"/>
                  </a:lnTo>
                  <a:lnTo>
                    <a:pt x="31" y="406"/>
                  </a:lnTo>
                  <a:lnTo>
                    <a:pt x="31" y="404"/>
                  </a:lnTo>
                  <a:lnTo>
                    <a:pt x="31" y="398"/>
                  </a:lnTo>
                  <a:lnTo>
                    <a:pt x="31" y="395"/>
                  </a:lnTo>
                  <a:lnTo>
                    <a:pt x="31" y="391"/>
                  </a:lnTo>
                  <a:lnTo>
                    <a:pt x="31" y="387"/>
                  </a:lnTo>
                  <a:lnTo>
                    <a:pt x="31" y="383"/>
                  </a:lnTo>
                  <a:lnTo>
                    <a:pt x="31" y="378"/>
                  </a:lnTo>
                  <a:lnTo>
                    <a:pt x="33" y="374"/>
                  </a:lnTo>
                  <a:lnTo>
                    <a:pt x="33" y="368"/>
                  </a:lnTo>
                  <a:lnTo>
                    <a:pt x="33" y="362"/>
                  </a:lnTo>
                  <a:lnTo>
                    <a:pt x="33" y="357"/>
                  </a:lnTo>
                  <a:lnTo>
                    <a:pt x="35" y="351"/>
                  </a:lnTo>
                  <a:lnTo>
                    <a:pt x="35" y="347"/>
                  </a:lnTo>
                  <a:lnTo>
                    <a:pt x="36" y="341"/>
                  </a:lnTo>
                  <a:lnTo>
                    <a:pt x="36" y="336"/>
                  </a:lnTo>
                  <a:lnTo>
                    <a:pt x="38" y="330"/>
                  </a:lnTo>
                  <a:lnTo>
                    <a:pt x="40" y="326"/>
                  </a:lnTo>
                  <a:lnTo>
                    <a:pt x="40" y="321"/>
                  </a:lnTo>
                  <a:lnTo>
                    <a:pt x="42" y="315"/>
                  </a:lnTo>
                  <a:lnTo>
                    <a:pt x="44" y="309"/>
                  </a:lnTo>
                  <a:lnTo>
                    <a:pt x="46" y="303"/>
                  </a:lnTo>
                  <a:lnTo>
                    <a:pt x="48" y="300"/>
                  </a:lnTo>
                  <a:lnTo>
                    <a:pt x="50" y="294"/>
                  </a:lnTo>
                  <a:lnTo>
                    <a:pt x="52" y="290"/>
                  </a:lnTo>
                  <a:lnTo>
                    <a:pt x="55" y="286"/>
                  </a:lnTo>
                  <a:lnTo>
                    <a:pt x="57" y="281"/>
                  </a:lnTo>
                  <a:lnTo>
                    <a:pt x="59" y="277"/>
                  </a:lnTo>
                  <a:lnTo>
                    <a:pt x="63" y="273"/>
                  </a:lnTo>
                  <a:lnTo>
                    <a:pt x="67" y="269"/>
                  </a:lnTo>
                  <a:lnTo>
                    <a:pt x="71" y="265"/>
                  </a:lnTo>
                  <a:lnTo>
                    <a:pt x="73" y="264"/>
                  </a:lnTo>
                  <a:lnTo>
                    <a:pt x="76" y="260"/>
                  </a:lnTo>
                  <a:lnTo>
                    <a:pt x="80" y="258"/>
                  </a:lnTo>
                  <a:lnTo>
                    <a:pt x="84" y="254"/>
                  </a:lnTo>
                  <a:lnTo>
                    <a:pt x="88" y="252"/>
                  </a:lnTo>
                  <a:lnTo>
                    <a:pt x="92" y="248"/>
                  </a:lnTo>
                  <a:lnTo>
                    <a:pt x="97" y="246"/>
                  </a:lnTo>
                  <a:lnTo>
                    <a:pt x="101" y="245"/>
                  </a:lnTo>
                  <a:lnTo>
                    <a:pt x="105" y="243"/>
                  </a:lnTo>
                  <a:lnTo>
                    <a:pt x="109" y="241"/>
                  </a:lnTo>
                  <a:lnTo>
                    <a:pt x="114" y="239"/>
                  </a:lnTo>
                  <a:lnTo>
                    <a:pt x="118" y="237"/>
                  </a:lnTo>
                  <a:lnTo>
                    <a:pt x="122" y="235"/>
                  </a:lnTo>
                  <a:lnTo>
                    <a:pt x="128" y="233"/>
                  </a:lnTo>
                  <a:lnTo>
                    <a:pt x="131" y="231"/>
                  </a:lnTo>
                  <a:lnTo>
                    <a:pt x="135" y="229"/>
                  </a:lnTo>
                  <a:lnTo>
                    <a:pt x="141" y="227"/>
                  </a:lnTo>
                  <a:lnTo>
                    <a:pt x="145" y="226"/>
                  </a:lnTo>
                  <a:lnTo>
                    <a:pt x="149" y="224"/>
                  </a:lnTo>
                  <a:lnTo>
                    <a:pt x="152" y="222"/>
                  </a:lnTo>
                  <a:lnTo>
                    <a:pt x="158" y="220"/>
                  </a:lnTo>
                  <a:lnTo>
                    <a:pt x="162" y="218"/>
                  </a:lnTo>
                  <a:lnTo>
                    <a:pt x="168" y="216"/>
                  </a:lnTo>
                  <a:lnTo>
                    <a:pt x="171" y="214"/>
                  </a:lnTo>
                  <a:lnTo>
                    <a:pt x="175" y="212"/>
                  </a:lnTo>
                  <a:lnTo>
                    <a:pt x="179" y="210"/>
                  </a:lnTo>
                  <a:lnTo>
                    <a:pt x="183" y="207"/>
                  </a:lnTo>
                  <a:lnTo>
                    <a:pt x="187" y="205"/>
                  </a:lnTo>
                  <a:lnTo>
                    <a:pt x="192" y="201"/>
                  </a:lnTo>
                  <a:lnTo>
                    <a:pt x="196" y="197"/>
                  </a:lnTo>
                  <a:lnTo>
                    <a:pt x="200" y="195"/>
                  </a:lnTo>
                  <a:lnTo>
                    <a:pt x="202" y="191"/>
                  </a:lnTo>
                  <a:lnTo>
                    <a:pt x="206" y="188"/>
                  </a:lnTo>
                  <a:lnTo>
                    <a:pt x="209" y="186"/>
                  </a:lnTo>
                  <a:lnTo>
                    <a:pt x="213" y="182"/>
                  </a:lnTo>
                  <a:lnTo>
                    <a:pt x="217" y="178"/>
                  </a:lnTo>
                  <a:lnTo>
                    <a:pt x="219" y="174"/>
                  </a:lnTo>
                  <a:lnTo>
                    <a:pt x="221" y="171"/>
                  </a:lnTo>
                  <a:lnTo>
                    <a:pt x="225" y="167"/>
                  </a:lnTo>
                  <a:lnTo>
                    <a:pt x="226" y="163"/>
                  </a:lnTo>
                  <a:lnTo>
                    <a:pt x="230" y="161"/>
                  </a:lnTo>
                  <a:lnTo>
                    <a:pt x="232" y="157"/>
                  </a:lnTo>
                  <a:lnTo>
                    <a:pt x="236" y="153"/>
                  </a:lnTo>
                  <a:lnTo>
                    <a:pt x="238" y="152"/>
                  </a:lnTo>
                  <a:lnTo>
                    <a:pt x="240" y="148"/>
                  </a:lnTo>
                  <a:lnTo>
                    <a:pt x="242" y="144"/>
                  </a:lnTo>
                  <a:lnTo>
                    <a:pt x="244" y="142"/>
                  </a:lnTo>
                  <a:lnTo>
                    <a:pt x="245" y="136"/>
                  </a:lnTo>
                  <a:lnTo>
                    <a:pt x="249" y="133"/>
                  </a:lnTo>
                  <a:lnTo>
                    <a:pt x="251" y="127"/>
                  </a:lnTo>
                  <a:lnTo>
                    <a:pt x="253" y="125"/>
                  </a:lnTo>
                  <a:lnTo>
                    <a:pt x="255" y="123"/>
                  </a:lnTo>
                  <a:lnTo>
                    <a:pt x="255" y="123"/>
                  </a:lnTo>
                  <a:lnTo>
                    <a:pt x="105" y="0"/>
                  </a:lnTo>
                  <a:lnTo>
                    <a:pt x="105" y="0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199"/>
            <p:cNvSpPr>
              <a:spLocks/>
            </p:cNvSpPr>
            <p:nvPr/>
          </p:nvSpPr>
          <p:spPr bwMode="auto">
            <a:xfrm>
              <a:off x="1673226" y="1404938"/>
              <a:ext cx="214313" cy="334963"/>
            </a:xfrm>
            <a:custGeom>
              <a:avLst/>
              <a:gdLst>
                <a:gd name="T0" fmla="*/ 155 w 269"/>
                <a:gd name="T1" fmla="*/ 4 h 422"/>
                <a:gd name="T2" fmla="*/ 142 w 269"/>
                <a:gd name="T3" fmla="*/ 15 h 422"/>
                <a:gd name="T4" fmla="*/ 131 w 269"/>
                <a:gd name="T5" fmla="*/ 27 h 422"/>
                <a:gd name="T6" fmla="*/ 114 w 269"/>
                <a:gd name="T7" fmla="*/ 42 h 422"/>
                <a:gd name="T8" fmla="*/ 98 w 269"/>
                <a:gd name="T9" fmla="*/ 57 h 422"/>
                <a:gd name="T10" fmla="*/ 83 w 269"/>
                <a:gd name="T11" fmla="*/ 74 h 422"/>
                <a:gd name="T12" fmla="*/ 68 w 269"/>
                <a:gd name="T13" fmla="*/ 93 h 422"/>
                <a:gd name="T14" fmla="*/ 55 w 269"/>
                <a:gd name="T15" fmla="*/ 110 h 422"/>
                <a:gd name="T16" fmla="*/ 45 w 269"/>
                <a:gd name="T17" fmla="*/ 131 h 422"/>
                <a:gd name="T18" fmla="*/ 38 w 269"/>
                <a:gd name="T19" fmla="*/ 152 h 422"/>
                <a:gd name="T20" fmla="*/ 34 w 269"/>
                <a:gd name="T21" fmla="*/ 167 h 422"/>
                <a:gd name="T22" fmla="*/ 32 w 269"/>
                <a:gd name="T23" fmla="*/ 182 h 422"/>
                <a:gd name="T24" fmla="*/ 30 w 269"/>
                <a:gd name="T25" fmla="*/ 196 h 422"/>
                <a:gd name="T26" fmla="*/ 28 w 269"/>
                <a:gd name="T27" fmla="*/ 209 h 422"/>
                <a:gd name="T28" fmla="*/ 26 w 269"/>
                <a:gd name="T29" fmla="*/ 222 h 422"/>
                <a:gd name="T30" fmla="*/ 24 w 269"/>
                <a:gd name="T31" fmla="*/ 236 h 422"/>
                <a:gd name="T32" fmla="*/ 24 w 269"/>
                <a:gd name="T33" fmla="*/ 249 h 422"/>
                <a:gd name="T34" fmla="*/ 22 w 269"/>
                <a:gd name="T35" fmla="*/ 262 h 422"/>
                <a:gd name="T36" fmla="*/ 20 w 269"/>
                <a:gd name="T37" fmla="*/ 276 h 422"/>
                <a:gd name="T38" fmla="*/ 20 w 269"/>
                <a:gd name="T39" fmla="*/ 289 h 422"/>
                <a:gd name="T40" fmla="*/ 19 w 269"/>
                <a:gd name="T41" fmla="*/ 300 h 422"/>
                <a:gd name="T42" fmla="*/ 17 w 269"/>
                <a:gd name="T43" fmla="*/ 314 h 422"/>
                <a:gd name="T44" fmla="*/ 15 w 269"/>
                <a:gd name="T45" fmla="*/ 331 h 422"/>
                <a:gd name="T46" fmla="*/ 11 w 269"/>
                <a:gd name="T47" fmla="*/ 346 h 422"/>
                <a:gd name="T48" fmla="*/ 9 w 269"/>
                <a:gd name="T49" fmla="*/ 367 h 422"/>
                <a:gd name="T50" fmla="*/ 5 w 269"/>
                <a:gd name="T51" fmla="*/ 386 h 422"/>
                <a:gd name="T52" fmla="*/ 1 w 269"/>
                <a:gd name="T53" fmla="*/ 401 h 422"/>
                <a:gd name="T54" fmla="*/ 0 w 269"/>
                <a:gd name="T55" fmla="*/ 414 h 422"/>
                <a:gd name="T56" fmla="*/ 0 w 269"/>
                <a:gd name="T57" fmla="*/ 420 h 422"/>
                <a:gd name="T58" fmla="*/ 9 w 269"/>
                <a:gd name="T59" fmla="*/ 405 h 422"/>
                <a:gd name="T60" fmla="*/ 20 w 269"/>
                <a:gd name="T61" fmla="*/ 389 h 422"/>
                <a:gd name="T62" fmla="*/ 36 w 269"/>
                <a:gd name="T63" fmla="*/ 370 h 422"/>
                <a:gd name="T64" fmla="*/ 49 w 269"/>
                <a:gd name="T65" fmla="*/ 350 h 422"/>
                <a:gd name="T66" fmla="*/ 64 w 269"/>
                <a:gd name="T67" fmla="*/ 329 h 422"/>
                <a:gd name="T68" fmla="*/ 79 w 269"/>
                <a:gd name="T69" fmla="*/ 308 h 422"/>
                <a:gd name="T70" fmla="*/ 95 w 269"/>
                <a:gd name="T71" fmla="*/ 289 h 422"/>
                <a:gd name="T72" fmla="*/ 104 w 269"/>
                <a:gd name="T73" fmla="*/ 274 h 422"/>
                <a:gd name="T74" fmla="*/ 112 w 269"/>
                <a:gd name="T75" fmla="*/ 260 h 422"/>
                <a:gd name="T76" fmla="*/ 117 w 269"/>
                <a:gd name="T77" fmla="*/ 247 h 422"/>
                <a:gd name="T78" fmla="*/ 125 w 269"/>
                <a:gd name="T79" fmla="*/ 230 h 422"/>
                <a:gd name="T80" fmla="*/ 134 w 269"/>
                <a:gd name="T81" fmla="*/ 219 h 422"/>
                <a:gd name="T82" fmla="*/ 146 w 269"/>
                <a:gd name="T83" fmla="*/ 211 h 422"/>
                <a:gd name="T84" fmla="*/ 161 w 269"/>
                <a:gd name="T85" fmla="*/ 205 h 422"/>
                <a:gd name="T86" fmla="*/ 182 w 269"/>
                <a:gd name="T87" fmla="*/ 201 h 422"/>
                <a:gd name="T88" fmla="*/ 203 w 269"/>
                <a:gd name="T89" fmla="*/ 198 h 422"/>
                <a:gd name="T90" fmla="*/ 222 w 269"/>
                <a:gd name="T91" fmla="*/ 198 h 422"/>
                <a:gd name="T92" fmla="*/ 241 w 269"/>
                <a:gd name="T93" fmla="*/ 196 h 422"/>
                <a:gd name="T94" fmla="*/ 256 w 269"/>
                <a:gd name="T95" fmla="*/ 196 h 422"/>
                <a:gd name="T96" fmla="*/ 267 w 269"/>
                <a:gd name="T97" fmla="*/ 196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69" h="422">
                  <a:moveTo>
                    <a:pt x="161" y="0"/>
                  </a:moveTo>
                  <a:lnTo>
                    <a:pt x="161" y="0"/>
                  </a:lnTo>
                  <a:lnTo>
                    <a:pt x="159" y="2"/>
                  </a:lnTo>
                  <a:lnTo>
                    <a:pt x="155" y="4"/>
                  </a:lnTo>
                  <a:lnTo>
                    <a:pt x="152" y="8"/>
                  </a:lnTo>
                  <a:lnTo>
                    <a:pt x="150" y="10"/>
                  </a:lnTo>
                  <a:lnTo>
                    <a:pt x="146" y="13"/>
                  </a:lnTo>
                  <a:lnTo>
                    <a:pt x="142" y="15"/>
                  </a:lnTo>
                  <a:lnTo>
                    <a:pt x="140" y="17"/>
                  </a:lnTo>
                  <a:lnTo>
                    <a:pt x="136" y="21"/>
                  </a:lnTo>
                  <a:lnTo>
                    <a:pt x="133" y="23"/>
                  </a:lnTo>
                  <a:lnTo>
                    <a:pt x="131" y="27"/>
                  </a:lnTo>
                  <a:lnTo>
                    <a:pt x="127" y="30"/>
                  </a:lnTo>
                  <a:lnTo>
                    <a:pt x="121" y="34"/>
                  </a:lnTo>
                  <a:lnTo>
                    <a:pt x="119" y="38"/>
                  </a:lnTo>
                  <a:lnTo>
                    <a:pt x="114" y="42"/>
                  </a:lnTo>
                  <a:lnTo>
                    <a:pt x="112" y="46"/>
                  </a:lnTo>
                  <a:lnTo>
                    <a:pt x="106" y="49"/>
                  </a:lnTo>
                  <a:lnTo>
                    <a:pt x="102" y="53"/>
                  </a:lnTo>
                  <a:lnTo>
                    <a:pt x="98" y="57"/>
                  </a:lnTo>
                  <a:lnTo>
                    <a:pt x="95" y="61"/>
                  </a:lnTo>
                  <a:lnTo>
                    <a:pt x="91" y="67"/>
                  </a:lnTo>
                  <a:lnTo>
                    <a:pt x="87" y="70"/>
                  </a:lnTo>
                  <a:lnTo>
                    <a:pt x="83" y="74"/>
                  </a:lnTo>
                  <a:lnTo>
                    <a:pt x="79" y="80"/>
                  </a:lnTo>
                  <a:lnTo>
                    <a:pt x="76" y="84"/>
                  </a:lnTo>
                  <a:lnTo>
                    <a:pt x="72" y="87"/>
                  </a:lnTo>
                  <a:lnTo>
                    <a:pt x="68" y="93"/>
                  </a:lnTo>
                  <a:lnTo>
                    <a:pt x="64" y="97"/>
                  </a:lnTo>
                  <a:lnTo>
                    <a:pt x="60" y="101"/>
                  </a:lnTo>
                  <a:lnTo>
                    <a:pt x="58" y="106"/>
                  </a:lnTo>
                  <a:lnTo>
                    <a:pt x="55" y="110"/>
                  </a:lnTo>
                  <a:lnTo>
                    <a:pt x="53" y="116"/>
                  </a:lnTo>
                  <a:lnTo>
                    <a:pt x="49" y="122"/>
                  </a:lnTo>
                  <a:lnTo>
                    <a:pt x="47" y="125"/>
                  </a:lnTo>
                  <a:lnTo>
                    <a:pt x="45" y="131"/>
                  </a:lnTo>
                  <a:lnTo>
                    <a:pt x="43" y="139"/>
                  </a:lnTo>
                  <a:lnTo>
                    <a:pt x="41" y="143"/>
                  </a:lnTo>
                  <a:lnTo>
                    <a:pt x="39" y="148"/>
                  </a:lnTo>
                  <a:lnTo>
                    <a:pt x="38" y="152"/>
                  </a:lnTo>
                  <a:lnTo>
                    <a:pt x="38" y="154"/>
                  </a:lnTo>
                  <a:lnTo>
                    <a:pt x="36" y="158"/>
                  </a:lnTo>
                  <a:lnTo>
                    <a:pt x="36" y="162"/>
                  </a:lnTo>
                  <a:lnTo>
                    <a:pt x="34" y="167"/>
                  </a:lnTo>
                  <a:lnTo>
                    <a:pt x="34" y="173"/>
                  </a:lnTo>
                  <a:lnTo>
                    <a:pt x="32" y="177"/>
                  </a:lnTo>
                  <a:lnTo>
                    <a:pt x="32" y="181"/>
                  </a:lnTo>
                  <a:lnTo>
                    <a:pt x="32" y="182"/>
                  </a:lnTo>
                  <a:lnTo>
                    <a:pt x="32" y="186"/>
                  </a:lnTo>
                  <a:lnTo>
                    <a:pt x="30" y="190"/>
                  </a:lnTo>
                  <a:lnTo>
                    <a:pt x="30" y="192"/>
                  </a:lnTo>
                  <a:lnTo>
                    <a:pt x="30" y="196"/>
                  </a:lnTo>
                  <a:lnTo>
                    <a:pt x="30" y="200"/>
                  </a:lnTo>
                  <a:lnTo>
                    <a:pt x="28" y="201"/>
                  </a:lnTo>
                  <a:lnTo>
                    <a:pt x="28" y="205"/>
                  </a:lnTo>
                  <a:lnTo>
                    <a:pt x="28" y="209"/>
                  </a:lnTo>
                  <a:lnTo>
                    <a:pt x="28" y="213"/>
                  </a:lnTo>
                  <a:lnTo>
                    <a:pt x="26" y="217"/>
                  </a:lnTo>
                  <a:lnTo>
                    <a:pt x="26" y="219"/>
                  </a:lnTo>
                  <a:lnTo>
                    <a:pt x="26" y="222"/>
                  </a:lnTo>
                  <a:lnTo>
                    <a:pt x="26" y="226"/>
                  </a:lnTo>
                  <a:lnTo>
                    <a:pt x="26" y="230"/>
                  </a:lnTo>
                  <a:lnTo>
                    <a:pt x="24" y="232"/>
                  </a:lnTo>
                  <a:lnTo>
                    <a:pt x="24" y="236"/>
                  </a:lnTo>
                  <a:lnTo>
                    <a:pt x="24" y="239"/>
                  </a:lnTo>
                  <a:lnTo>
                    <a:pt x="24" y="241"/>
                  </a:lnTo>
                  <a:lnTo>
                    <a:pt x="24" y="245"/>
                  </a:lnTo>
                  <a:lnTo>
                    <a:pt x="24" y="249"/>
                  </a:lnTo>
                  <a:lnTo>
                    <a:pt x="24" y="253"/>
                  </a:lnTo>
                  <a:lnTo>
                    <a:pt x="22" y="255"/>
                  </a:lnTo>
                  <a:lnTo>
                    <a:pt x="22" y="258"/>
                  </a:lnTo>
                  <a:lnTo>
                    <a:pt x="22" y="262"/>
                  </a:lnTo>
                  <a:lnTo>
                    <a:pt x="22" y="266"/>
                  </a:lnTo>
                  <a:lnTo>
                    <a:pt x="22" y="268"/>
                  </a:lnTo>
                  <a:lnTo>
                    <a:pt x="20" y="272"/>
                  </a:lnTo>
                  <a:lnTo>
                    <a:pt x="20" y="276"/>
                  </a:lnTo>
                  <a:lnTo>
                    <a:pt x="20" y="279"/>
                  </a:lnTo>
                  <a:lnTo>
                    <a:pt x="20" y="281"/>
                  </a:lnTo>
                  <a:lnTo>
                    <a:pt x="20" y="285"/>
                  </a:lnTo>
                  <a:lnTo>
                    <a:pt x="20" y="289"/>
                  </a:lnTo>
                  <a:lnTo>
                    <a:pt x="20" y="293"/>
                  </a:lnTo>
                  <a:lnTo>
                    <a:pt x="20" y="295"/>
                  </a:lnTo>
                  <a:lnTo>
                    <a:pt x="19" y="298"/>
                  </a:lnTo>
                  <a:lnTo>
                    <a:pt x="19" y="300"/>
                  </a:lnTo>
                  <a:lnTo>
                    <a:pt x="19" y="304"/>
                  </a:lnTo>
                  <a:lnTo>
                    <a:pt x="17" y="308"/>
                  </a:lnTo>
                  <a:lnTo>
                    <a:pt x="17" y="310"/>
                  </a:lnTo>
                  <a:lnTo>
                    <a:pt x="17" y="314"/>
                  </a:lnTo>
                  <a:lnTo>
                    <a:pt x="17" y="317"/>
                  </a:lnTo>
                  <a:lnTo>
                    <a:pt x="15" y="323"/>
                  </a:lnTo>
                  <a:lnTo>
                    <a:pt x="15" y="329"/>
                  </a:lnTo>
                  <a:lnTo>
                    <a:pt x="15" y="331"/>
                  </a:lnTo>
                  <a:lnTo>
                    <a:pt x="13" y="334"/>
                  </a:lnTo>
                  <a:lnTo>
                    <a:pt x="13" y="338"/>
                  </a:lnTo>
                  <a:lnTo>
                    <a:pt x="13" y="340"/>
                  </a:lnTo>
                  <a:lnTo>
                    <a:pt x="11" y="346"/>
                  </a:lnTo>
                  <a:lnTo>
                    <a:pt x="11" y="352"/>
                  </a:lnTo>
                  <a:lnTo>
                    <a:pt x="11" y="357"/>
                  </a:lnTo>
                  <a:lnTo>
                    <a:pt x="9" y="363"/>
                  </a:lnTo>
                  <a:lnTo>
                    <a:pt x="9" y="367"/>
                  </a:lnTo>
                  <a:lnTo>
                    <a:pt x="7" y="372"/>
                  </a:lnTo>
                  <a:lnTo>
                    <a:pt x="7" y="376"/>
                  </a:lnTo>
                  <a:lnTo>
                    <a:pt x="7" y="382"/>
                  </a:lnTo>
                  <a:lnTo>
                    <a:pt x="5" y="386"/>
                  </a:lnTo>
                  <a:lnTo>
                    <a:pt x="5" y="389"/>
                  </a:lnTo>
                  <a:lnTo>
                    <a:pt x="3" y="393"/>
                  </a:lnTo>
                  <a:lnTo>
                    <a:pt x="3" y="397"/>
                  </a:lnTo>
                  <a:lnTo>
                    <a:pt x="1" y="401"/>
                  </a:lnTo>
                  <a:lnTo>
                    <a:pt x="1" y="405"/>
                  </a:lnTo>
                  <a:lnTo>
                    <a:pt x="1" y="407"/>
                  </a:lnTo>
                  <a:lnTo>
                    <a:pt x="1" y="410"/>
                  </a:lnTo>
                  <a:lnTo>
                    <a:pt x="0" y="414"/>
                  </a:lnTo>
                  <a:lnTo>
                    <a:pt x="0" y="418"/>
                  </a:lnTo>
                  <a:lnTo>
                    <a:pt x="0" y="420"/>
                  </a:lnTo>
                  <a:lnTo>
                    <a:pt x="0" y="422"/>
                  </a:lnTo>
                  <a:lnTo>
                    <a:pt x="0" y="420"/>
                  </a:lnTo>
                  <a:lnTo>
                    <a:pt x="1" y="418"/>
                  </a:lnTo>
                  <a:lnTo>
                    <a:pt x="3" y="412"/>
                  </a:lnTo>
                  <a:lnTo>
                    <a:pt x="7" y="408"/>
                  </a:lnTo>
                  <a:lnTo>
                    <a:pt x="9" y="405"/>
                  </a:lnTo>
                  <a:lnTo>
                    <a:pt x="13" y="401"/>
                  </a:lnTo>
                  <a:lnTo>
                    <a:pt x="15" y="397"/>
                  </a:lnTo>
                  <a:lnTo>
                    <a:pt x="19" y="393"/>
                  </a:lnTo>
                  <a:lnTo>
                    <a:pt x="20" y="389"/>
                  </a:lnTo>
                  <a:lnTo>
                    <a:pt x="24" y="384"/>
                  </a:lnTo>
                  <a:lnTo>
                    <a:pt x="28" y="380"/>
                  </a:lnTo>
                  <a:lnTo>
                    <a:pt x="32" y="376"/>
                  </a:lnTo>
                  <a:lnTo>
                    <a:pt x="36" y="370"/>
                  </a:lnTo>
                  <a:lnTo>
                    <a:pt x="39" y="365"/>
                  </a:lnTo>
                  <a:lnTo>
                    <a:pt x="41" y="361"/>
                  </a:lnTo>
                  <a:lnTo>
                    <a:pt x="45" y="355"/>
                  </a:lnTo>
                  <a:lnTo>
                    <a:pt x="49" y="350"/>
                  </a:lnTo>
                  <a:lnTo>
                    <a:pt x="55" y="344"/>
                  </a:lnTo>
                  <a:lnTo>
                    <a:pt x="57" y="338"/>
                  </a:lnTo>
                  <a:lnTo>
                    <a:pt x="62" y="334"/>
                  </a:lnTo>
                  <a:lnTo>
                    <a:pt x="64" y="329"/>
                  </a:lnTo>
                  <a:lnTo>
                    <a:pt x="70" y="323"/>
                  </a:lnTo>
                  <a:lnTo>
                    <a:pt x="74" y="319"/>
                  </a:lnTo>
                  <a:lnTo>
                    <a:pt x="77" y="314"/>
                  </a:lnTo>
                  <a:lnTo>
                    <a:pt x="79" y="308"/>
                  </a:lnTo>
                  <a:lnTo>
                    <a:pt x="83" y="304"/>
                  </a:lnTo>
                  <a:lnTo>
                    <a:pt x="87" y="298"/>
                  </a:lnTo>
                  <a:lnTo>
                    <a:pt x="91" y="295"/>
                  </a:lnTo>
                  <a:lnTo>
                    <a:pt x="95" y="289"/>
                  </a:lnTo>
                  <a:lnTo>
                    <a:pt x="96" y="285"/>
                  </a:lnTo>
                  <a:lnTo>
                    <a:pt x="98" y="281"/>
                  </a:lnTo>
                  <a:lnTo>
                    <a:pt x="102" y="277"/>
                  </a:lnTo>
                  <a:lnTo>
                    <a:pt x="104" y="274"/>
                  </a:lnTo>
                  <a:lnTo>
                    <a:pt x="106" y="270"/>
                  </a:lnTo>
                  <a:lnTo>
                    <a:pt x="108" y="268"/>
                  </a:lnTo>
                  <a:lnTo>
                    <a:pt x="110" y="264"/>
                  </a:lnTo>
                  <a:lnTo>
                    <a:pt x="112" y="260"/>
                  </a:lnTo>
                  <a:lnTo>
                    <a:pt x="112" y="258"/>
                  </a:lnTo>
                  <a:lnTo>
                    <a:pt x="114" y="255"/>
                  </a:lnTo>
                  <a:lnTo>
                    <a:pt x="115" y="253"/>
                  </a:lnTo>
                  <a:lnTo>
                    <a:pt x="117" y="247"/>
                  </a:lnTo>
                  <a:lnTo>
                    <a:pt x="119" y="243"/>
                  </a:lnTo>
                  <a:lnTo>
                    <a:pt x="121" y="238"/>
                  </a:lnTo>
                  <a:lnTo>
                    <a:pt x="121" y="234"/>
                  </a:lnTo>
                  <a:lnTo>
                    <a:pt x="125" y="230"/>
                  </a:lnTo>
                  <a:lnTo>
                    <a:pt x="127" y="226"/>
                  </a:lnTo>
                  <a:lnTo>
                    <a:pt x="129" y="222"/>
                  </a:lnTo>
                  <a:lnTo>
                    <a:pt x="133" y="220"/>
                  </a:lnTo>
                  <a:lnTo>
                    <a:pt x="134" y="219"/>
                  </a:lnTo>
                  <a:lnTo>
                    <a:pt x="138" y="217"/>
                  </a:lnTo>
                  <a:lnTo>
                    <a:pt x="140" y="215"/>
                  </a:lnTo>
                  <a:lnTo>
                    <a:pt x="144" y="213"/>
                  </a:lnTo>
                  <a:lnTo>
                    <a:pt x="146" y="211"/>
                  </a:lnTo>
                  <a:lnTo>
                    <a:pt x="150" y="209"/>
                  </a:lnTo>
                  <a:lnTo>
                    <a:pt x="153" y="207"/>
                  </a:lnTo>
                  <a:lnTo>
                    <a:pt x="157" y="207"/>
                  </a:lnTo>
                  <a:lnTo>
                    <a:pt x="161" y="205"/>
                  </a:lnTo>
                  <a:lnTo>
                    <a:pt x="167" y="203"/>
                  </a:lnTo>
                  <a:lnTo>
                    <a:pt x="171" y="203"/>
                  </a:lnTo>
                  <a:lnTo>
                    <a:pt x="176" y="201"/>
                  </a:lnTo>
                  <a:lnTo>
                    <a:pt x="182" y="201"/>
                  </a:lnTo>
                  <a:lnTo>
                    <a:pt x="186" y="201"/>
                  </a:lnTo>
                  <a:lnTo>
                    <a:pt x="191" y="200"/>
                  </a:lnTo>
                  <a:lnTo>
                    <a:pt x="197" y="200"/>
                  </a:lnTo>
                  <a:lnTo>
                    <a:pt x="203" y="198"/>
                  </a:lnTo>
                  <a:lnTo>
                    <a:pt x="207" y="198"/>
                  </a:lnTo>
                  <a:lnTo>
                    <a:pt x="212" y="198"/>
                  </a:lnTo>
                  <a:lnTo>
                    <a:pt x="218" y="198"/>
                  </a:lnTo>
                  <a:lnTo>
                    <a:pt x="222" y="198"/>
                  </a:lnTo>
                  <a:lnTo>
                    <a:pt x="228" y="196"/>
                  </a:lnTo>
                  <a:lnTo>
                    <a:pt x="231" y="196"/>
                  </a:lnTo>
                  <a:lnTo>
                    <a:pt x="237" y="196"/>
                  </a:lnTo>
                  <a:lnTo>
                    <a:pt x="241" y="196"/>
                  </a:lnTo>
                  <a:lnTo>
                    <a:pt x="247" y="196"/>
                  </a:lnTo>
                  <a:lnTo>
                    <a:pt x="250" y="196"/>
                  </a:lnTo>
                  <a:lnTo>
                    <a:pt x="254" y="196"/>
                  </a:lnTo>
                  <a:lnTo>
                    <a:pt x="256" y="196"/>
                  </a:lnTo>
                  <a:lnTo>
                    <a:pt x="260" y="196"/>
                  </a:lnTo>
                  <a:lnTo>
                    <a:pt x="262" y="196"/>
                  </a:lnTo>
                  <a:lnTo>
                    <a:pt x="266" y="196"/>
                  </a:lnTo>
                  <a:lnTo>
                    <a:pt x="267" y="196"/>
                  </a:lnTo>
                  <a:lnTo>
                    <a:pt x="269" y="19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00"/>
            <p:cNvSpPr>
              <a:spLocks/>
            </p:cNvSpPr>
            <p:nvPr/>
          </p:nvSpPr>
          <p:spPr bwMode="auto">
            <a:xfrm>
              <a:off x="1590676" y="1281113"/>
              <a:ext cx="231775" cy="260350"/>
            </a:xfrm>
            <a:custGeom>
              <a:avLst/>
              <a:gdLst>
                <a:gd name="T0" fmla="*/ 251 w 293"/>
                <a:gd name="T1" fmla="*/ 0 h 327"/>
                <a:gd name="T2" fmla="*/ 238 w 293"/>
                <a:gd name="T3" fmla="*/ 2 h 327"/>
                <a:gd name="T4" fmla="*/ 220 w 293"/>
                <a:gd name="T5" fmla="*/ 4 h 327"/>
                <a:gd name="T6" fmla="*/ 201 w 293"/>
                <a:gd name="T7" fmla="*/ 8 h 327"/>
                <a:gd name="T8" fmla="*/ 188 w 293"/>
                <a:gd name="T9" fmla="*/ 10 h 327"/>
                <a:gd name="T10" fmla="*/ 175 w 293"/>
                <a:gd name="T11" fmla="*/ 14 h 327"/>
                <a:gd name="T12" fmla="*/ 163 w 293"/>
                <a:gd name="T13" fmla="*/ 16 h 327"/>
                <a:gd name="T14" fmla="*/ 150 w 293"/>
                <a:gd name="T15" fmla="*/ 19 h 327"/>
                <a:gd name="T16" fmla="*/ 137 w 293"/>
                <a:gd name="T17" fmla="*/ 23 h 327"/>
                <a:gd name="T18" fmla="*/ 124 w 293"/>
                <a:gd name="T19" fmla="*/ 29 h 327"/>
                <a:gd name="T20" fmla="*/ 108 w 293"/>
                <a:gd name="T21" fmla="*/ 36 h 327"/>
                <a:gd name="T22" fmla="*/ 87 w 293"/>
                <a:gd name="T23" fmla="*/ 50 h 327"/>
                <a:gd name="T24" fmla="*/ 68 w 293"/>
                <a:gd name="T25" fmla="*/ 63 h 327"/>
                <a:gd name="T26" fmla="*/ 51 w 293"/>
                <a:gd name="T27" fmla="*/ 80 h 327"/>
                <a:gd name="T28" fmla="*/ 38 w 293"/>
                <a:gd name="T29" fmla="*/ 99 h 327"/>
                <a:gd name="T30" fmla="*/ 27 w 293"/>
                <a:gd name="T31" fmla="*/ 120 h 327"/>
                <a:gd name="T32" fmla="*/ 19 w 293"/>
                <a:gd name="T33" fmla="*/ 141 h 327"/>
                <a:gd name="T34" fmla="*/ 11 w 293"/>
                <a:gd name="T35" fmla="*/ 164 h 327"/>
                <a:gd name="T36" fmla="*/ 8 w 293"/>
                <a:gd name="T37" fmla="*/ 183 h 327"/>
                <a:gd name="T38" fmla="*/ 4 w 293"/>
                <a:gd name="T39" fmla="*/ 198 h 327"/>
                <a:gd name="T40" fmla="*/ 2 w 293"/>
                <a:gd name="T41" fmla="*/ 213 h 327"/>
                <a:gd name="T42" fmla="*/ 0 w 293"/>
                <a:gd name="T43" fmla="*/ 232 h 327"/>
                <a:gd name="T44" fmla="*/ 0 w 293"/>
                <a:gd name="T45" fmla="*/ 247 h 327"/>
                <a:gd name="T46" fmla="*/ 0 w 293"/>
                <a:gd name="T47" fmla="*/ 268 h 327"/>
                <a:gd name="T48" fmla="*/ 0 w 293"/>
                <a:gd name="T49" fmla="*/ 289 h 327"/>
                <a:gd name="T50" fmla="*/ 0 w 293"/>
                <a:gd name="T51" fmla="*/ 304 h 327"/>
                <a:gd name="T52" fmla="*/ 2 w 293"/>
                <a:gd name="T53" fmla="*/ 319 h 327"/>
                <a:gd name="T54" fmla="*/ 4 w 293"/>
                <a:gd name="T55" fmla="*/ 325 h 327"/>
                <a:gd name="T56" fmla="*/ 6 w 293"/>
                <a:gd name="T57" fmla="*/ 314 h 327"/>
                <a:gd name="T58" fmla="*/ 10 w 293"/>
                <a:gd name="T59" fmla="*/ 300 h 327"/>
                <a:gd name="T60" fmla="*/ 17 w 293"/>
                <a:gd name="T61" fmla="*/ 281 h 327"/>
                <a:gd name="T62" fmla="*/ 25 w 293"/>
                <a:gd name="T63" fmla="*/ 261 h 327"/>
                <a:gd name="T64" fmla="*/ 36 w 293"/>
                <a:gd name="T65" fmla="*/ 238 h 327"/>
                <a:gd name="T66" fmla="*/ 48 w 293"/>
                <a:gd name="T67" fmla="*/ 219 h 327"/>
                <a:gd name="T68" fmla="*/ 63 w 293"/>
                <a:gd name="T69" fmla="*/ 202 h 327"/>
                <a:gd name="T70" fmla="*/ 78 w 293"/>
                <a:gd name="T71" fmla="*/ 188 h 327"/>
                <a:gd name="T72" fmla="*/ 97 w 293"/>
                <a:gd name="T73" fmla="*/ 179 h 327"/>
                <a:gd name="T74" fmla="*/ 114 w 293"/>
                <a:gd name="T75" fmla="*/ 173 h 327"/>
                <a:gd name="T76" fmla="*/ 135 w 293"/>
                <a:gd name="T77" fmla="*/ 173 h 327"/>
                <a:gd name="T78" fmla="*/ 154 w 293"/>
                <a:gd name="T79" fmla="*/ 173 h 327"/>
                <a:gd name="T80" fmla="*/ 175 w 293"/>
                <a:gd name="T81" fmla="*/ 175 h 327"/>
                <a:gd name="T82" fmla="*/ 194 w 293"/>
                <a:gd name="T83" fmla="*/ 179 h 327"/>
                <a:gd name="T84" fmla="*/ 213 w 293"/>
                <a:gd name="T85" fmla="*/ 183 h 327"/>
                <a:gd name="T86" fmla="*/ 228 w 293"/>
                <a:gd name="T87" fmla="*/ 188 h 327"/>
                <a:gd name="T88" fmla="*/ 243 w 293"/>
                <a:gd name="T89" fmla="*/ 192 h 327"/>
                <a:gd name="T90" fmla="*/ 257 w 293"/>
                <a:gd name="T91" fmla="*/ 196 h 327"/>
                <a:gd name="T92" fmla="*/ 276 w 293"/>
                <a:gd name="T93" fmla="*/ 202 h 327"/>
                <a:gd name="T94" fmla="*/ 291 w 293"/>
                <a:gd name="T95" fmla="*/ 205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93" h="327">
                  <a:moveTo>
                    <a:pt x="258" y="0"/>
                  </a:moveTo>
                  <a:lnTo>
                    <a:pt x="257" y="0"/>
                  </a:lnTo>
                  <a:lnTo>
                    <a:pt x="255" y="0"/>
                  </a:lnTo>
                  <a:lnTo>
                    <a:pt x="251" y="0"/>
                  </a:lnTo>
                  <a:lnTo>
                    <a:pt x="249" y="0"/>
                  </a:lnTo>
                  <a:lnTo>
                    <a:pt x="245" y="2"/>
                  </a:lnTo>
                  <a:lnTo>
                    <a:pt x="243" y="2"/>
                  </a:lnTo>
                  <a:lnTo>
                    <a:pt x="238" y="2"/>
                  </a:lnTo>
                  <a:lnTo>
                    <a:pt x="234" y="2"/>
                  </a:lnTo>
                  <a:lnTo>
                    <a:pt x="230" y="4"/>
                  </a:lnTo>
                  <a:lnTo>
                    <a:pt x="226" y="4"/>
                  </a:lnTo>
                  <a:lnTo>
                    <a:pt x="220" y="4"/>
                  </a:lnTo>
                  <a:lnTo>
                    <a:pt x="215" y="6"/>
                  </a:lnTo>
                  <a:lnTo>
                    <a:pt x="209" y="6"/>
                  </a:lnTo>
                  <a:lnTo>
                    <a:pt x="203" y="8"/>
                  </a:lnTo>
                  <a:lnTo>
                    <a:pt x="201" y="8"/>
                  </a:lnTo>
                  <a:lnTo>
                    <a:pt x="198" y="8"/>
                  </a:lnTo>
                  <a:lnTo>
                    <a:pt x="194" y="8"/>
                  </a:lnTo>
                  <a:lnTo>
                    <a:pt x="192" y="10"/>
                  </a:lnTo>
                  <a:lnTo>
                    <a:pt x="188" y="10"/>
                  </a:lnTo>
                  <a:lnTo>
                    <a:pt x="184" y="10"/>
                  </a:lnTo>
                  <a:lnTo>
                    <a:pt x="182" y="12"/>
                  </a:lnTo>
                  <a:lnTo>
                    <a:pt x="179" y="12"/>
                  </a:lnTo>
                  <a:lnTo>
                    <a:pt x="175" y="14"/>
                  </a:lnTo>
                  <a:lnTo>
                    <a:pt x="173" y="14"/>
                  </a:lnTo>
                  <a:lnTo>
                    <a:pt x="169" y="14"/>
                  </a:lnTo>
                  <a:lnTo>
                    <a:pt x="165" y="16"/>
                  </a:lnTo>
                  <a:lnTo>
                    <a:pt x="163" y="16"/>
                  </a:lnTo>
                  <a:lnTo>
                    <a:pt x="160" y="17"/>
                  </a:lnTo>
                  <a:lnTo>
                    <a:pt x="156" y="17"/>
                  </a:lnTo>
                  <a:lnTo>
                    <a:pt x="154" y="19"/>
                  </a:lnTo>
                  <a:lnTo>
                    <a:pt x="150" y="19"/>
                  </a:lnTo>
                  <a:lnTo>
                    <a:pt x="146" y="21"/>
                  </a:lnTo>
                  <a:lnTo>
                    <a:pt x="143" y="21"/>
                  </a:lnTo>
                  <a:lnTo>
                    <a:pt x="141" y="23"/>
                  </a:lnTo>
                  <a:lnTo>
                    <a:pt x="137" y="23"/>
                  </a:lnTo>
                  <a:lnTo>
                    <a:pt x="133" y="25"/>
                  </a:lnTo>
                  <a:lnTo>
                    <a:pt x="131" y="27"/>
                  </a:lnTo>
                  <a:lnTo>
                    <a:pt x="127" y="27"/>
                  </a:lnTo>
                  <a:lnTo>
                    <a:pt x="124" y="29"/>
                  </a:lnTo>
                  <a:lnTo>
                    <a:pt x="122" y="31"/>
                  </a:lnTo>
                  <a:lnTo>
                    <a:pt x="118" y="33"/>
                  </a:lnTo>
                  <a:lnTo>
                    <a:pt x="116" y="33"/>
                  </a:lnTo>
                  <a:lnTo>
                    <a:pt x="108" y="36"/>
                  </a:lnTo>
                  <a:lnTo>
                    <a:pt x="105" y="40"/>
                  </a:lnTo>
                  <a:lnTo>
                    <a:pt x="97" y="42"/>
                  </a:lnTo>
                  <a:lnTo>
                    <a:pt x="91" y="46"/>
                  </a:lnTo>
                  <a:lnTo>
                    <a:pt x="87" y="50"/>
                  </a:lnTo>
                  <a:lnTo>
                    <a:pt x="82" y="54"/>
                  </a:lnTo>
                  <a:lnTo>
                    <a:pt x="78" y="57"/>
                  </a:lnTo>
                  <a:lnTo>
                    <a:pt x="72" y="59"/>
                  </a:lnTo>
                  <a:lnTo>
                    <a:pt x="68" y="63"/>
                  </a:lnTo>
                  <a:lnTo>
                    <a:pt x="65" y="69"/>
                  </a:lnTo>
                  <a:lnTo>
                    <a:pt x="59" y="71"/>
                  </a:lnTo>
                  <a:lnTo>
                    <a:pt x="55" y="76"/>
                  </a:lnTo>
                  <a:lnTo>
                    <a:pt x="51" y="80"/>
                  </a:lnTo>
                  <a:lnTo>
                    <a:pt x="48" y="86"/>
                  </a:lnTo>
                  <a:lnTo>
                    <a:pt x="46" y="90"/>
                  </a:lnTo>
                  <a:lnTo>
                    <a:pt x="42" y="95"/>
                  </a:lnTo>
                  <a:lnTo>
                    <a:pt x="38" y="99"/>
                  </a:lnTo>
                  <a:lnTo>
                    <a:pt x="36" y="105"/>
                  </a:lnTo>
                  <a:lnTo>
                    <a:pt x="32" y="109"/>
                  </a:lnTo>
                  <a:lnTo>
                    <a:pt x="30" y="114"/>
                  </a:lnTo>
                  <a:lnTo>
                    <a:pt x="27" y="120"/>
                  </a:lnTo>
                  <a:lnTo>
                    <a:pt x="25" y="126"/>
                  </a:lnTo>
                  <a:lnTo>
                    <a:pt x="23" y="129"/>
                  </a:lnTo>
                  <a:lnTo>
                    <a:pt x="21" y="135"/>
                  </a:lnTo>
                  <a:lnTo>
                    <a:pt x="19" y="141"/>
                  </a:lnTo>
                  <a:lnTo>
                    <a:pt x="17" y="147"/>
                  </a:lnTo>
                  <a:lnTo>
                    <a:pt x="15" y="152"/>
                  </a:lnTo>
                  <a:lnTo>
                    <a:pt x="13" y="158"/>
                  </a:lnTo>
                  <a:lnTo>
                    <a:pt x="11" y="164"/>
                  </a:lnTo>
                  <a:lnTo>
                    <a:pt x="11" y="169"/>
                  </a:lnTo>
                  <a:lnTo>
                    <a:pt x="10" y="175"/>
                  </a:lnTo>
                  <a:lnTo>
                    <a:pt x="8" y="181"/>
                  </a:lnTo>
                  <a:lnTo>
                    <a:pt x="8" y="183"/>
                  </a:lnTo>
                  <a:lnTo>
                    <a:pt x="8" y="186"/>
                  </a:lnTo>
                  <a:lnTo>
                    <a:pt x="6" y="190"/>
                  </a:lnTo>
                  <a:lnTo>
                    <a:pt x="6" y="192"/>
                  </a:lnTo>
                  <a:lnTo>
                    <a:pt x="4" y="198"/>
                  </a:lnTo>
                  <a:lnTo>
                    <a:pt x="4" y="205"/>
                  </a:lnTo>
                  <a:lnTo>
                    <a:pt x="4" y="207"/>
                  </a:lnTo>
                  <a:lnTo>
                    <a:pt x="4" y="211"/>
                  </a:lnTo>
                  <a:lnTo>
                    <a:pt x="2" y="213"/>
                  </a:lnTo>
                  <a:lnTo>
                    <a:pt x="2" y="217"/>
                  </a:lnTo>
                  <a:lnTo>
                    <a:pt x="2" y="223"/>
                  </a:lnTo>
                  <a:lnTo>
                    <a:pt x="2" y="228"/>
                  </a:lnTo>
                  <a:lnTo>
                    <a:pt x="0" y="232"/>
                  </a:lnTo>
                  <a:lnTo>
                    <a:pt x="0" y="236"/>
                  </a:lnTo>
                  <a:lnTo>
                    <a:pt x="0" y="238"/>
                  </a:lnTo>
                  <a:lnTo>
                    <a:pt x="0" y="242"/>
                  </a:lnTo>
                  <a:lnTo>
                    <a:pt x="0" y="247"/>
                  </a:lnTo>
                  <a:lnTo>
                    <a:pt x="0" y="253"/>
                  </a:lnTo>
                  <a:lnTo>
                    <a:pt x="0" y="259"/>
                  </a:lnTo>
                  <a:lnTo>
                    <a:pt x="0" y="264"/>
                  </a:lnTo>
                  <a:lnTo>
                    <a:pt x="0" y="268"/>
                  </a:lnTo>
                  <a:lnTo>
                    <a:pt x="0" y="274"/>
                  </a:lnTo>
                  <a:lnTo>
                    <a:pt x="0" y="280"/>
                  </a:lnTo>
                  <a:lnTo>
                    <a:pt x="0" y="285"/>
                  </a:lnTo>
                  <a:lnTo>
                    <a:pt x="0" y="289"/>
                  </a:lnTo>
                  <a:lnTo>
                    <a:pt x="0" y="293"/>
                  </a:lnTo>
                  <a:lnTo>
                    <a:pt x="0" y="297"/>
                  </a:lnTo>
                  <a:lnTo>
                    <a:pt x="0" y="300"/>
                  </a:lnTo>
                  <a:lnTo>
                    <a:pt x="0" y="304"/>
                  </a:lnTo>
                  <a:lnTo>
                    <a:pt x="2" y="308"/>
                  </a:lnTo>
                  <a:lnTo>
                    <a:pt x="2" y="312"/>
                  </a:lnTo>
                  <a:lnTo>
                    <a:pt x="2" y="314"/>
                  </a:lnTo>
                  <a:lnTo>
                    <a:pt x="2" y="319"/>
                  </a:lnTo>
                  <a:lnTo>
                    <a:pt x="4" y="323"/>
                  </a:lnTo>
                  <a:lnTo>
                    <a:pt x="4" y="325"/>
                  </a:lnTo>
                  <a:lnTo>
                    <a:pt x="4" y="327"/>
                  </a:lnTo>
                  <a:lnTo>
                    <a:pt x="4" y="325"/>
                  </a:lnTo>
                  <a:lnTo>
                    <a:pt x="4" y="323"/>
                  </a:lnTo>
                  <a:lnTo>
                    <a:pt x="4" y="319"/>
                  </a:lnTo>
                  <a:lnTo>
                    <a:pt x="6" y="318"/>
                  </a:lnTo>
                  <a:lnTo>
                    <a:pt x="6" y="314"/>
                  </a:lnTo>
                  <a:lnTo>
                    <a:pt x="8" y="312"/>
                  </a:lnTo>
                  <a:lnTo>
                    <a:pt x="8" y="308"/>
                  </a:lnTo>
                  <a:lnTo>
                    <a:pt x="10" y="304"/>
                  </a:lnTo>
                  <a:lnTo>
                    <a:pt x="10" y="300"/>
                  </a:lnTo>
                  <a:lnTo>
                    <a:pt x="11" y="295"/>
                  </a:lnTo>
                  <a:lnTo>
                    <a:pt x="13" y="291"/>
                  </a:lnTo>
                  <a:lnTo>
                    <a:pt x="15" y="285"/>
                  </a:lnTo>
                  <a:lnTo>
                    <a:pt x="17" y="281"/>
                  </a:lnTo>
                  <a:lnTo>
                    <a:pt x="19" y="276"/>
                  </a:lnTo>
                  <a:lnTo>
                    <a:pt x="21" y="270"/>
                  </a:lnTo>
                  <a:lnTo>
                    <a:pt x="23" y="264"/>
                  </a:lnTo>
                  <a:lnTo>
                    <a:pt x="25" y="261"/>
                  </a:lnTo>
                  <a:lnTo>
                    <a:pt x="29" y="255"/>
                  </a:lnTo>
                  <a:lnTo>
                    <a:pt x="30" y="249"/>
                  </a:lnTo>
                  <a:lnTo>
                    <a:pt x="32" y="243"/>
                  </a:lnTo>
                  <a:lnTo>
                    <a:pt x="36" y="238"/>
                  </a:lnTo>
                  <a:lnTo>
                    <a:pt x="38" y="234"/>
                  </a:lnTo>
                  <a:lnTo>
                    <a:pt x="42" y="228"/>
                  </a:lnTo>
                  <a:lnTo>
                    <a:pt x="44" y="223"/>
                  </a:lnTo>
                  <a:lnTo>
                    <a:pt x="48" y="219"/>
                  </a:lnTo>
                  <a:lnTo>
                    <a:pt x="51" y="213"/>
                  </a:lnTo>
                  <a:lnTo>
                    <a:pt x="55" y="209"/>
                  </a:lnTo>
                  <a:lnTo>
                    <a:pt x="59" y="205"/>
                  </a:lnTo>
                  <a:lnTo>
                    <a:pt x="63" y="202"/>
                  </a:lnTo>
                  <a:lnTo>
                    <a:pt x="67" y="198"/>
                  </a:lnTo>
                  <a:lnTo>
                    <a:pt x="70" y="194"/>
                  </a:lnTo>
                  <a:lnTo>
                    <a:pt x="74" y="190"/>
                  </a:lnTo>
                  <a:lnTo>
                    <a:pt x="78" y="188"/>
                  </a:lnTo>
                  <a:lnTo>
                    <a:pt x="84" y="185"/>
                  </a:lnTo>
                  <a:lnTo>
                    <a:pt x="87" y="183"/>
                  </a:lnTo>
                  <a:lnTo>
                    <a:pt x="91" y="181"/>
                  </a:lnTo>
                  <a:lnTo>
                    <a:pt x="97" y="179"/>
                  </a:lnTo>
                  <a:lnTo>
                    <a:pt x="101" y="179"/>
                  </a:lnTo>
                  <a:lnTo>
                    <a:pt x="106" y="177"/>
                  </a:lnTo>
                  <a:lnTo>
                    <a:pt x="110" y="175"/>
                  </a:lnTo>
                  <a:lnTo>
                    <a:pt x="114" y="173"/>
                  </a:lnTo>
                  <a:lnTo>
                    <a:pt x="120" y="173"/>
                  </a:lnTo>
                  <a:lnTo>
                    <a:pt x="125" y="173"/>
                  </a:lnTo>
                  <a:lnTo>
                    <a:pt x="129" y="173"/>
                  </a:lnTo>
                  <a:lnTo>
                    <a:pt x="135" y="173"/>
                  </a:lnTo>
                  <a:lnTo>
                    <a:pt x="141" y="173"/>
                  </a:lnTo>
                  <a:lnTo>
                    <a:pt x="144" y="173"/>
                  </a:lnTo>
                  <a:lnTo>
                    <a:pt x="150" y="173"/>
                  </a:lnTo>
                  <a:lnTo>
                    <a:pt x="154" y="173"/>
                  </a:lnTo>
                  <a:lnTo>
                    <a:pt x="160" y="173"/>
                  </a:lnTo>
                  <a:lnTo>
                    <a:pt x="163" y="173"/>
                  </a:lnTo>
                  <a:lnTo>
                    <a:pt x="169" y="175"/>
                  </a:lnTo>
                  <a:lnTo>
                    <a:pt x="175" y="175"/>
                  </a:lnTo>
                  <a:lnTo>
                    <a:pt x="179" y="177"/>
                  </a:lnTo>
                  <a:lnTo>
                    <a:pt x="184" y="177"/>
                  </a:lnTo>
                  <a:lnTo>
                    <a:pt x="188" y="179"/>
                  </a:lnTo>
                  <a:lnTo>
                    <a:pt x="194" y="179"/>
                  </a:lnTo>
                  <a:lnTo>
                    <a:pt x="198" y="181"/>
                  </a:lnTo>
                  <a:lnTo>
                    <a:pt x="203" y="181"/>
                  </a:lnTo>
                  <a:lnTo>
                    <a:pt x="207" y="183"/>
                  </a:lnTo>
                  <a:lnTo>
                    <a:pt x="213" y="183"/>
                  </a:lnTo>
                  <a:lnTo>
                    <a:pt x="217" y="185"/>
                  </a:lnTo>
                  <a:lnTo>
                    <a:pt x="220" y="185"/>
                  </a:lnTo>
                  <a:lnTo>
                    <a:pt x="224" y="186"/>
                  </a:lnTo>
                  <a:lnTo>
                    <a:pt x="228" y="188"/>
                  </a:lnTo>
                  <a:lnTo>
                    <a:pt x="232" y="188"/>
                  </a:lnTo>
                  <a:lnTo>
                    <a:pt x="236" y="190"/>
                  </a:lnTo>
                  <a:lnTo>
                    <a:pt x="239" y="190"/>
                  </a:lnTo>
                  <a:lnTo>
                    <a:pt x="243" y="192"/>
                  </a:lnTo>
                  <a:lnTo>
                    <a:pt x="247" y="192"/>
                  </a:lnTo>
                  <a:lnTo>
                    <a:pt x="251" y="194"/>
                  </a:lnTo>
                  <a:lnTo>
                    <a:pt x="255" y="194"/>
                  </a:lnTo>
                  <a:lnTo>
                    <a:pt x="257" y="196"/>
                  </a:lnTo>
                  <a:lnTo>
                    <a:pt x="260" y="196"/>
                  </a:lnTo>
                  <a:lnTo>
                    <a:pt x="266" y="198"/>
                  </a:lnTo>
                  <a:lnTo>
                    <a:pt x="272" y="200"/>
                  </a:lnTo>
                  <a:lnTo>
                    <a:pt x="276" y="202"/>
                  </a:lnTo>
                  <a:lnTo>
                    <a:pt x="279" y="202"/>
                  </a:lnTo>
                  <a:lnTo>
                    <a:pt x="283" y="204"/>
                  </a:lnTo>
                  <a:lnTo>
                    <a:pt x="287" y="204"/>
                  </a:lnTo>
                  <a:lnTo>
                    <a:pt x="291" y="205"/>
                  </a:lnTo>
                  <a:lnTo>
                    <a:pt x="293" y="205"/>
                  </a:lnTo>
                  <a:lnTo>
                    <a:pt x="258" y="0"/>
                  </a:lnTo>
                  <a:lnTo>
                    <a:pt x="258" y="0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01"/>
            <p:cNvSpPr>
              <a:spLocks/>
            </p:cNvSpPr>
            <p:nvPr/>
          </p:nvSpPr>
          <p:spPr bwMode="auto">
            <a:xfrm>
              <a:off x="1487488" y="1165226"/>
              <a:ext cx="320675" cy="153988"/>
            </a:xfrm>
            <a:custGeom>
              <a:avLst/>
              <a:gdLst>
                <a:gd name="T0" fmla="*/ 399 w 403"/>
                <a:gd name="T1" fmla="*/ 29 h 194"/>
                <a:gd name="T2" fmla="*/ 391 w 403"/>
                <a:gd name="T3" fmla="*/ 25 h 194"/>
                <a:gd name="T4" fmla="*/ 382 w 403"/>
                <a:gd name="T5" fmla="*/ 21 h 194"/>
                <a:gd name="T6" fmla="*/ 368 w 403"/>
                <a:gd name="T7" fmla="*/ 17 h 194"/>
                <a:gd name="T8" fmla="*/ 353 w 403"/>
                <a:gd name="T9" fmla="*/ 13 h 194"/>
                <a:gd name="T10" fmla="*/ 336 w 403"/>
                <a:gd name="T11" fmla="*/ 8 h 194"/>
                <a:gd name="T12" fmla="*/ 325 w 403"/>
                <a:gd name="T13" fmla="*/ 6 h 194"/>
                <a:gd name="T14" fmla="*/ 313 w 403"/>
                <a:gd name="T15" fmla="*/ 4 h 194"/>
                <a:gd name="T16" fmla="*/ 300 w 403"/>
                <a:gd name="T17" fmla="*/ 2 h 194"/>
                <a:gd name="T18" fmla="*/ 291 w 403"/>
                <a:gd name="T19" fmla="*/ 0 h 194"/>
                <a:gd name="T20" fmla="*/ 283 w 403"/>
                <a:gd name="T21" fmla="*/ 0 h 194"/>
                <a:gd name="T22" fmla="*/ 264 w 403"/>
                <a:gd name="T23" fmla="*/ 0 h 194"/>
                <a:gd name="T24" fmla="*/ 253 w 403"/>
                <a:gd name="T25" fmla="*/ 2 h 194"/>
                <a:gd name="T26" fmla="*/ 241 w 403"/>
                <a:gd name="T27" fmla="*/ 4 h 194"/>
                <a:gd name="T28" fmla="*/ 226 w 403"/>
                <a:gd name="T29" fmla="*/ 8 h 194"/>
                <a:gd name="T30" fmla="*/ 211 w 403"/>
                <a:gd name="T31" fmla="*/ 13 h 194"/>
                <a:gd name="T32" fmla="*/ 196 w 403"/>
                <a:gd name="T33" fmla="*/ 19 h 194"/>
                <a:gd name="T34" fmla="*/ 182 w 403"/>
                <a:gd name="T35" fmla="*/ 25 h 194"/>
                <a:gd name="T36" fmla="*/ 171 w 403"/>
                <a:gd name="T37" fmla="*/ 32 h 194"/>
                <a:gd name="T38" fmla="*/ 159 w 403"/>
                <a:gd name="T39" fmla="*/ 38 h 194"/>
                <a:gd name="T40" fmla="*/ 150 w 403"/>
                <a:gd name="T41" fmla="*/ 46 h 194"/>
                <a:gd name="T42" fmla="*/ 140 w 403"/>
                <a:gd name="T43" fmla="*/ 53 h 194"/>
                <a:gd name="T44" fmla="*/ 127 w 403"/>
                <a:gd name="T45" fmla="*/ 65 h 194"/>
                <a:gd name="T46" fmla="*/ 118 w 403"/>
                <a:gd name="T47" fmla="*/ 68 h 194"/>
                <a:gd name="T48" fmla="*/ 104 w 403"/>
                <a:gd name="T49" fmla="*/ 70 h 194"/>
                <a:gd name="T50" fmla="*/ 89 w 403"/>
                <a:gd name="T51" fmla="*/ 70 h 194"/>
                <a:gd name="T52" fmla="*/ 74 w 403"/>
                <a:gd name="T53" fmla="*/ 67 h 194"/>
                <a:gd name="T54" fmla="*/ 57 w 403"/>
                <a:gd name="T55" fmla="*/ 63 h 194"/>
                <a:gd name="T56" fmla="*/ 42 w 403"/>
                <a:gd name="T57" fmla="*/ 57 h 194"/>
                <a:gd name="T58" fmla="*/ 26 w 403"/>
                <a:gd name="T59" fmla="*/ 53 h 194"/>
                <a:gd name="T60" fmla="*/ 15 w 403"/>
                <a:gd name="T61" fmla="*/ 48 h 194"/>
                <a:gd name="T62" fmla="*/ 6 w 403"/>
                <a:gd name="T63" fmla="*/ 44 h 194"/>
                <a:gd name="T64" fmla="*/ 0 w 403"/>
                <a:gd name="T65" fmla="*/ 42 h 194"/>
                <a:gd name="T66" fmla="*/ 6 w 403"/>
                <a:gd name="T67" fmla="*/ 48 h 194"/>
                <a:gd name="T68" fmla="*/ 13 w 403"/>
                <a:gd name="T69" fmla="*/ 59 h 194"/>
                <a:gd name="T70" fmla="*/ 25 w 403"/>
                <a:gd name="T71" fmla="*/ 70 h 194"/>
                <a:gd name="T72" fmla="*/ 38 w 403"/>
                <a:gd name="T73" fmla="*/ 86 h 194"/>
                <a:gd name="T74" fmla="*/ 53 w 403"/>
                <a:gd name="T75" fmla="*/ 103 h 194"/>
                <a:gd name="T76" fmla="*/ 68 w 403"/>
                <a:gd name="T77" fmla="*/ 118 h 194"/>
                <a:gd name="T78" fmla="*/ 85 w 403"/>
                <a:gd name="T79" fmla="*/ 133 h 194"/>
                <a:gd name="T80" fmla="*/ 101 w 403"/>
                <a:gd name="T81" fmla="*/ 146 h 194"/>
                <a:gd name="T82" fmla="*/ 114 w 403"/>
                <a:gd name="T83" fmla="*/ 158 h 194"/>
                <a:gd name="T84" fmla="*/ 127 w 403"/>
                <a:gd name="T85" fmla="*/ 165 h 194"/>
                <a:gd name="T86" fmla="*/ 139 w 403"/>
                <a:gd name="T87" fmla="*/ 169 h 194"/>
                <a:gd name="T88" fmla="*/ 148 w 403"/>
                <a:gd name="T89" fmla="*/ 173 h 194"/>
                <a:gd name="T90" fmla="*/ 159 w 403"/>
                <a:gd name="T91" fmla="*/ 177 h 194"/>
                <a:gd name="T92" fmla="*/ 173 w 403"/>
                <a:gd name="T93" fmla="*/ 179 h 194"/>
                <a:gd name="T94" fmla="*/ 182 w 403"/>
                <a:gd name="T95" fmla="*/ 182 h 194"/>
                <a:gd name="T96" fmla="*/ 196 w 403"/>
                <a:gd name="T97" fmla="*/ 186 h 194"/>
                <a:gd name="T98" fmla="*/ 207 w 403"/>
                <a:gd name="T99" fmla="*/ 188 h 194"/>
                <a:gd name="T100" fmla="*/ 220 w 403"/>
                <a:gd name="T101" fmla="*/ 192 h 194"/>
                <a:gd name="T102" fmla="*/ 234 w 403"/>
                <a:gd name="T103" fmla="*/ 192 h 194"/>
                <a:gd name="T104" fmla="*/ 249 w 403"/>
                <a:gd name="T105" fmla="*/ 194 h 194"/>
                <a:gd name="T106" fmla="*/ 264 w 403"/>
                <a:gd name="T107" fmla="*/ 194 h 194"/>
                <a:gd name="T108" fmla="*/ 281 w 403"/>
                <a:gd name="T109" fmla="*/ 190 h 194"/>
                <a:gd name="T110" fmla="*/ 298 w 403"/>
                <a:gd name="T111" fmla="*/ 186 h 194"/>
                <a:gd name="T112" fmla="*/ 315 w 403"/>
                <a:gd name="T113" fmla="*/ 181 h 194"/>
                <a:gd name="T114" fmla="*/ 332 w 403"/>
                <a:gd name="T115" fmla="*/ 173 h 194"/>
                <a:gd name="T116" fmla="*/ 348 w 403"/>
                <a:gd name="T117" fmla="*/ 167 h 194"/>
                <a:gd name="T118" fmla="*/ 363 w 403"/>
                <a:gd name="T119" fmla="*/ 160 h 194"/>
                <a:gd name="T120" fmla="*/ 374 w 403"/>
                <a:gd name="T121" fmla="*/ 154 h 194"/>
                <a:gd name="T122" fmla="*/ 387 w 403"/>
                <a:gd name="T123" fmla="*/ 148 h 194"/>
                <a:gd name="T124" fmla="*/ 395 w 403"/>
                <a:gd name="T12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03" h="194">
                  <a:moveTo>
                    <a:pt x="403" y="30"/>
                  </a:moveTo>
                  <a:lnTo>
                    <a:pt x="403" y="30"/>
                  </a:lnTo>
                  <a:lnTo>
                    <a:pt x="399" y="29"/>
                  </a:lnTo>
                  <a:lnTo>
                    <a:pt x="397" y="29"/>
                  </a:lnTo>
                  <a:lnTo>
                    <a:pt x="395" y="27"/>
                  </a:lnTo>
                  <a:lnTo>
                    <a:pt x="391" y="25"/>
                  </a:lnTo>
                  <a:lnTo>
                    <a:pt x="389" y="25"/>
                  </a:lnTo>
                  <a:lnTo>
                    <a:pt x="386" y="23"/>
                  </a:lnTo>
                  <a:lnTo>
                    <a:pt x="382" y="21"/>
                  </a:lnTo>
                  <a:lnTo>
                    <a:pt x="376" y="19"/>
                  </a:lnTo>
                  <a:lnTo>
                    <a:pt x="372" y="19"/>
                  </a:lnTo>
                  <a:lnTo>
                    <a:pt x="368" y="17"/>
                  </a:lnTo>
                  <a:lnTo>
                    <a:pt x="363" y="15"/>
                  </a:lnTo>
                  <a:lnTo>
                    <a:pt x="359" y="13"/>
                  </a:lnTo>
                  <a:lnTo>
                    <a:pt x="353" y="13"/>
                  </a:lnTo>
                  <a:lnTo>
                    <a:pt x="348" y="11"/>
                  </a:lnTo>
                  <a:lnTo>
                    <a:pt x="342" y="10"/>
                  </a:lnTo>
                  <a:lnTo>
                    <a:pt x="336" y="8"/>
                  </a:lnTo>
                  <a:lnTo>
                    <a:pt x="330" y="8"/>
                  </a:lnTo>
                  <a:lnTo>
                    <a:pt x="327" y="6"/>
                  </a:lnTo>
                  <a:lnTo>
                    <a:pt x="325" y="6"/>
                  </a:lnTo>
                  <a:lnTo>
                    <a:pt x="321" y="4"/>
                  </a:lnTo>
                  <a:lnTo>
                    <a:pt x="319" y="4"/>
                  </a:lnTo>
                  <a:lnTo>
                    <a:pt x="313" y="4"/>
                  </a:lnTo>
                  <a:lnTo>
                    <a:pt x="308" y="4"/>
                  </a:lnTo>
                  <a:lnTo>
                    <a:pt x="304" y="2"/>
                  </a:lnTo>
                  <a:lnTo>
                    <a:pt x="300" y="2"/>
                  </a:lnTo>
                  <a:lnTo>
                    <a:pt x="298" y="2"/>
                  </a:lnTo>
                  <a:lnTo>
                    <a:pt x="294" y="2"/>
                  </a:lnTo>
                  <a:lnTo>
                    <a:pt x="291" y="0"/>
                  </a:lnTo>
                  <a:lnTo>
                    <a:pt x="289" y="0"/>
                  </a:lnTo>
                  <a:lnTo>
                    <a:pt x="285" y="0"/>
                  </a:lnTo>
                  <a:lnTo>
                    <a:pt x="283" y="0"/>
                  </a:lnTo>
                  <a:lnTo>
                    <a:pt x="275" y="0"/>
                  </a:lnTo>
                  <a:lnTo>
                    <a:pt x="270" y="0"/>
                  </a:lnTo>
                  <a:lnTo>
                    <a:pt x="264" y="0"/>
                  </a:lnTo>
                  <a:lnTo>
                    <a:pt x="260" y="2"/>
                  </a:lnTo>
                  <a:lnTo>
                    <a:pt x="256" y="2"/>
                  </a:lnTo>
                  <a:lnTo>
                    <a:pt x="253" y="2"/>
                  </a:lnTo>
                  <a:lnTo>
                    <a:pt x="251" y="2"/>
                  </a:lnTo>
                  <a:lnTo>
                    <a:pt x="247" y="4"/>
                  </a:lnTo>
                  <a:lnTo>
                    <a:pt x="241" y="4"/>
                  </a:lnTo>
                  <a:lnTo>
                    <a:pt x="235" y="6"/>
                  </a:lnTo>
                  <a:lnTo>
                    <a:pt x="230" y="6"/>
                  </a:lnTo>
                  <a:lnTo>
                    <a:pt x="226" y="8"/>
                  </a:lnTo>
                  <a:lnTo>
                    <a:pt x="220" y="10"/>
                  </a:lnTo>
                  <a:lnTo>
                    <a:pt x="215" y="11"/>
                  </a:lnTo>
                  <a:lnTo>
                    <a:pt x="211" y="13"/>
                  </a:lnTo>
                  <a:lnTo>
                    <a:pt x="205" y="15"/>
                  </a:lnTo>
                  <a:lnTo>
                    <a:pt x="201" y="17"/>
                  </a:lnTo>
                  <a:lnTo>
                    <a:pt x="196" y="19"/>
                  </a:lnTo>
                  <a:lnTo>
                    <a:pt x="192" y="21"/>
                  </a:lnTo>
                  <a:lnTo>
                    <a:pt x="186" y="23"/>
                  </a:lnTo>
                  <a:lnTo>
                    <a:pt x="182" y="25"/>
                  </a:lnTo>
                  <a:lnTo>
                    <a:pt x="178" y="29"/>
                  </a:lnTo>
                  <a:lnTo>
                    <a:pt x="175" y="29"/>
                  </a:lnTo>
                  <a:lnTo>
                    <a:pt x="171" y="32"/>
                  </a:lnTo>
                  <a:lnTo>
                    <a:pt x="167" y="34"/>
                  </a:lnTo>
                  <a:lnTo>
                    <a:pt x="163" y="36"/>
                  </a:lnTo>
                  <a:lnTo>
                    <a:pt x="159" y="38"/>
                  </a:lnTo>
                  <a:lnTo>
                    <a:pt x="156" y="42"/>
                  </a:lnTo>
                  <a:lnTo>
                    <a:pt x="154" y="44"/>
                  </a:lnTo>
                  <a:lnTo>
                    <a:pt x="150" y="46"/>
                  </a:lnTo>
                  <a:lnTo>
                    <a:pt x="146" y="48"/>
                  </a:lnTo>
                  <a:lnTo>
                    <a:pt x="142" y="51"/>
                  </a:lnTo>
                  <a:lnTo>
                    <a:pt x="140" y="53"/>
                  </a:lnTo>
                  <a:lnTo>
                    <a:pt x="139" y="55"/>
                  </a:lnTo>
                  <a:lnTo>
                    <a:pt x="133" y="61"/>
                  </a:lnTo>
                  <a:lnTo>
                    <a:pt x="127" y="65"/>
                  </a:lnTo>
                  <a:lnTo>
                    <a:pt x="123" y="67"/>
                  </a:lnTo>
                  <a:lnTo>
                    <a:pt x="121" y="68"/>
                  </a:lnTo>
                  <a:lnTo>
                    <a:pt x="118" y="68"/>
                  </a:lnTo>
                  <a:lnTo>
                    <a:pt x="114" y="70"/>
                  </a:lnTo>
                  <a:lnTo>
                    <a:pt x="108" y="70"/>
                  </a:lnTo>
                  <a:lnTo>
                    <a:pt x="104" y="70"/>
                  </a:lnTo>
                  <a:lnTo>
                    <a:pt x="99" y="70"/>
                  </a:lnTo>
                  <a:lnTo>
                    <a:pt x="95" y="70"/>
                  </a:lnTo>
                  <a:lnTo>
                    <a:pt x="89" y="70"/>
                  </a:lnTo>
                  <a:lnTo>
                    <a:pt x="83" y="68"/>
                  </a:lnTo>
                  <a:lnTo>
                    <a:pt x="78" y="68"/>
                  </a:lnTo>
                  <a:lnTo>
                    <a:pt x="74" y="67"/>
                  </a:lnTo>
                  <a:lnTo>
                    <a:pt x="68" y="67"/>
                  </a:lnTo>
                  <a:lnTo>
                    <a:pt x="63" y="65"/>
                  </a:lnTo>
                  <a:lnTo>
                    <a:pt x="57" y="63"/>
                  </a:lnTo>
                  <a:lnTo>
                    <a:pt x="53" y="63"/>
                  </a:lnTo>
                  <a:lnTo>
                    <a:pt x="47" y="59"/>
                  </a:lnTo>
                  <a:lnTo>
                    <a:pt x="42" y="57"/>
                  </a:lnTo>
                  <a:lnTo>
                    <a:pt x="36" y="57"/>
                  </a:lnTo>
                  <a:lnTo>
                    <a:pt x="32" y="55"/>
                  </a:lnTo>
                  <a:lnTo>
                    <a:pt x="26" y="53"/>
                  </a:lnTo>
                  <a:lnTo>
                    <a:pt x="23" y="51"/>
                  </a:lnTo>
                  <a:lnTo>
                    <a:pt x="19" y="49"/>
                  </a:lnTo>
                  <a:lnTo>
                    <a:pt x="15" y="48"/>
                  </a:lnTo>
                  <a:lnTo>
                    <a:pt x="11" y="48"/>
                  </a:lnTo>
                  <a:lnTo>
                    <a:pt x="7" y="46"/>
                  </a:lnTo>
                  <a:lnTo>
                    <a:pt x="6" y="44"/>
                  </a:lnTo>
                  <a:lnTo>
                    <a:pt x="4" y="44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4" y="46"/>
                  </a:lnTo>
                  <a:lnTo>
                    <a:pt x="6" y="48"/>
                  </a:lnTo>
                  <a:lnTo>
                    <a:pt x="7" y="51"/>
                  </a:lnTo>
                  <a:lnTo>
                    <a:pt x="9" y="55"/>
                  </a:lnTo>
                  <a:lnTo>
                    <a:pt x="13" y="59"/>
                  </a:lnTo>
                  <a:lnTo>
                    <a:pt x="17" y="63"/>
                  </a:lnTo>
                  <a:lnTo>
                    <a:pt x="21" y="67"/>
                  </a:lnTo>
                  <a:lnTo>
                    <a:pt x="25" y="70"/>
                  </a:lnTo>
                  <a:lnTo>
                    <a:pt x="28" y="76"/>
                  </a:lnTo>
                  <a:lnTo>
                    <a:pt x="34" y="82"/>
                  </a:lnTo>
                  <a:lnTo>
                    <a:pt x="38" y="86"/>
                  </a:lnTo>
                  <a:lnTo>
                    <a:pt x="44" y="91"/>
                  </a:lnTo>
                  <a:lnTo>
                    <a:pt x="47" y="97"/>
                  </a:lnTo>
                  <a:lnTo>
                    <a:pt x="53" y="103"/>
                  </a:lnTo>
                  <a:lnTo>
                    <a:pt x="59" y="108"/>
                  </a:lnTo>
                  <a:lnTo>
                    <a:pt x="63" y="112"/>
                  </a:lnTo>
                  <a:lnTo>
                    <a:pt x="68" y="118"/>
                  </a:lnTo>
                  <a:lnTo>
                    <a:pt x="74" y="124"/>
                  </a:lnTo>
                  <a:lnTo>
                    <a:pt x="80" y="129"/>
                  </a:lnTo>
                  <a:lnTo>
                    <a:pt x="85" y="133"/>
                  </a:lnTo>
                  <a:lnTo>
                    <a:pt x="91" y="139"/>
                  </a:lnTo>
                  <a:lnTo>
                    <a:pt x="95" y="143"/>
                  </a:lnTo>
                  <a:lnTo>
                    <a:pt x="101" y="146"/>
                  </a:lnTo>
                  <a:lnTo>
                    <a:pt x="104" y="150"/>
                  </a:lnTo>
                  <a:lnTo>
                    <a:pt x="110" y="154"/>
                  </a:lnTo>
                  <a:lnTo>
                    <a:pt x="114" y="158"/>
                  </a:lnTo>
                  <a:lnTo>
                    <a:pt x="120" y="160"/>
                  </a:lnTo>
                  <a:lnTo>
                    <a:pt x="123" y="163"/>
                  </a:lnTo>
                  <a:lnTo>
                    <a:pt x="127" y="165"/>
                  </a:lnTo>
                  <a:lnTo>
                    <a:pt x="131" y="165"/>
                  </a:lnTo>
                  <a:lnTo>
                    <a:pt x="135" y="167"/>
                  </a:lnTo>
                  <a:lnTo>
                    <a:pt x="139" y="169"/>
                  </a:lnTo>
                  <a:lnTo>
                    <a:pt x="142" y="169"/>
                  </a:lnTo>
                  <a:lnTo>
                    <a:pt x="144" y="171"/>
                  </a:lnTo>
                  <a:lnTo>
                    <a:pt x="148" y="173"/>
                  </a:lnTo>
                  <a:lnTo>
                    <a:pt x="154" y="173"/>
                  </a:lnTo>
                  <a:lnTo>
                    <a:pt x="158" y="175"/>
                  </a:lnTo>
                  <a:lnTo>
                    <a:pt x="159" y="177"/>
                  </a:lnTo>
                  <a:lnTo>
                    <a:pt x="163" y="177"/>
                  </a:lnTo>
                  <a:lnTo>
                    <a:pt x="167" y="179"/>
                  </a:lnTo>
                  <a:lnTo>
                    <a:pt x="173" y="179"/>
                  </a:lnTo>
                  <a:lnTo>
                    <a:pt x="175" y="181"/>
                  </a:lnTo>
                  <a:lnTo>
                    <a:pt x="178" y="182"/>
                  </a:lnTo>
                  <a:lnTo>
                    <a:pt x="182" y="182"/>
                  </a:lnTo>
                  <a:lnTo>
                    <a:pt x="188" y="184"/>
                  </a:lnTo>
                  <a:lnTo>
                    <a:pt x="192" y="184"/>
                  </a:lnTo>
                  <a:lnTo>
                    <a:pt x="196" y="186"/>
                  </a:lnTo>
                  <a:lnTo>
                    <a:pt x="199" y="186"/>
                  </a:lnTo>
                  <a:lnTo>
                    <a:pt x="203" y="188"/>
                  </a:lnTo>
                  <a:lnTo>
                    <a:pt x="207" y="188"/>
                  </a:lnTo>
                  <a:lnTo>
                    <a:pt x="211" y="190"/>
                  </a:lnTo>
                  <a:lnTo>
                    <a:pt x="216" y="190"/>
                  </a:lnTo>
                  <a:lnTo>
                    <a:pt x="220" y="192"/>
                  </a:lnTo>
                  <a:lnTo>
                    <a:pt x="224" y="192"/>
                  </a:lnTo>
                  <a:lnTo>
                    <a:pt x="230" y="192"/>
                  </a:lnTo>
                  <a:lnTo>
                    <a:pt x="234" y="192"/>
                  </a:lnTo>
                  <a:lnTo>
                    <a:pt x="239" y="194"/>
                  </a:lnTo>
                  <a:lnTo>
                    <a:pt x="243" y="194"/>
                  </a:lnTo>
                  <a:lnTo>
                    <a:pt x="249" y="194"/>
                  </a:lnTo>
                  <a:lnTo>
                    <a:pt x="254" y="194"/>
                  </a:lnTo>
                  <a:lnTo>
                    <a:pt x="260" y="194"/>
                  </a:lnTo>
                  <a:lnTo>
                    <a:pt x="264" y="194"/>
                  </a:lnTo>
                  <a:lnTo>
                    <a:pt x="270" y="192"/>
                  </a:lnTo>
                  <a:lnTo>
                    <a:pt x="275" y="192"/>
                  </a:lnTo>
                  <a:lnTo>
                    <a:pt x="281" y="190"/>
                  </a:lnTo>
                  <a:lnTo>
                    <a:pt x="285" y="188"/>
                  </a:lnTo>
                  <a:lnTo>
                    <a:pt x="292" y="188"/>
                  </a:lnTo>
                  <a:lnTo>
                    <a:pt x="298" y="186"/>
                  </a:lnTo>
                  <a:lnTo>
                    <a:pt x="304" y="184"/>
                  </a:lnTo>
                  <a:lnTo>
                    <a:pt x="310" y="182"/>
                  </a:lnTo>
                  <a:lnTo>
                    <a:pt x="315" y="181"/>
                  </a:lnTo>
                  <a:lnTo>
                    <a:pt x="321" y="179"/>
                  </a:lnTo>
                  <a:lnTo>
                    <a:pt x="327" y="177"/>
                  </a:lnTo>
                  <a:lnTo>
                    <a:pt x="332" y="173"/>
                  </a:lnTo>
                  <a:lnTo>
                    <a:pt x="336" y="173"/>
                  </a:lnTo>
                  <a:lnTo>
                    <a:pt x="342" y="169"/>
                  </a:lnTo>
                  <a:lnTo>
                    <a:pt x="348" y="167"/>
                  </a:lnTo>
                  <a:lnTo>
                    <a:pt x="353" y="165"/>
                  </a:lnTo>
                  <a:lnTo>
                    <a:pt x="357" y="163"/>
                  </a:lnTo>
                  <a:lnTo>
                    <a:pt x="363" y="160"/>
                  </a:lnTo>
                  <a:lnTo>
                    <a:pt x="367" y="160"/>
                  </a:lnTo>
                  <a:lnTo>
                    <a:pt x="370" y="156"/>
                  </a:lnTo>
                  <a:lnTo>
                    <a:pt x="374" y="154"/>
                  </a:lnTo>
                  <a:lnTo>
                    <a:pt x="378" y="154"/>
                  </a:lnTo>
                  <a:lnTo>
                    <a:pt x="382" y="152"/>
                  </a:lnTo>
                  <a:lnTo>
                    <a:pt x="387" y="148"/>
                  </a:lnTo>
                  <a:lnTo>
                    <a:pt x="391" y="146"/>
                  </a:lnTo>
                  <a:lnTo>
                    <a:pt x="395" y="144"/>
                  </a:lnTo>
                  <a:lnTo>
                    <a:pt x="395" y="144"/>
                  </a:lnTo>
                  <a:lnTo>
                    <a:pt x="403" y="30"/>
                  </a:lnTo>
                  <a:lnTo>
                    <a:pt x="403" y="30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202"/>
            <p:cNvSpPr>
              <a:spLocks/>
            </p:cNvSpPr>
            <p:nvPr/>
          </p:nvSpPr>
          <p:spPr bwMode="auto">
            <a:xfrm>
              <a:off x="1527176" y="950913"/>
              <a:ext cx="352425" cy="287338"/>
            </a:xfrm>
            <a:custGeom>
              <a:avLst/>
              <a:gdLst>
                <a:gd name="T0" fmla="*/ 435 w 445"/>
                <a:gd name="T1" fmla="*/ 209 h 361"/>
                <a:gd name="T2" fmla="*/ 420 w 445"/>
                <a:gd name="T3" fmla="*/ 204 h 361"/>
                <a:gd name="T4" fmla="*/ 399 w 445"/>
                <a:gd name="T5" fmla="*/ 196 h 361"/>
                <a:gd name="T6" fmla="*/ 378 w 445"/>
                <a:gd name="T7" fmla="*/ 188 h 361"/>
                <a:gd name="T8" fmla="*/ 365 w 445"/>
                <a:gd name="T9" fmla="*/ 183 h 361"/>
                <a:gd name="T10" fmla="*/ 350 w 445"/>
                <a:gd name="T11" fmla="*/ 177 h 361"/>
                <a:gd name="T12" fmla="*/ 337 w 445"/>
                <a:gd name="T13" fmla="*/ 171 h 361"/>
                <a:gd name="T14" fmla="*/ 323 w 445"/>
                <a:gd name="T15" fmla="*/ 164 h 361"/>
                <a:gd name="T16" fmla="*/ 310 w 445"/>
                <a:gd name="T17" fmla="*/ 156 h 361"/>
                <a:gd name="T18" fmla="*/ 297 w 445"/>
                <a:gd name="T19" fmla="*/ 148 h 361"/>
                <a:gd name="T20" fmla="*/ 283 w 445"/>
                <a:gd name="T21" fmla="*/ 139 h 361"/>
                <a:gd name="T22" fmla="*/ 264 w 445"/>
                <a:gd name="T23" fmla="*/ 120 h 361"/>
                <a:gd name="T24" fmla="*/ 249 w 445"/>
                <a:gd name="T25" fmla="*/ 101 h 361"/>
                <a:gd name="T26" fmla="*/ 236 w 445"/>
                <a:gd name="T27" fmla="*/ 82 h 361"/>
                <a:gd name="T28" fmla="*/ 226 w 445"/>
                <a:gd name="T29" fmla="*/ 63 h 361"/>
                <a:gd name="T30" fmla="*/ 215 w 445"/>
                <a:gd name="T31" fmla="*/ 46 h 361"/>
                <a:gd name="T32" fmla="*/ 205 w 445"/>
                <a:gd name="T33" fmla="*/ 31 h 361"/>
                <a:gd name="T34" fmla="*/ 190 w 445"/>
                <a:gd name="T35" fmla="*/ 16 h 361"/>
                <a:gd name="T36" fmla="*/ 173 w 445"/>
                <a:gd name="T37" fmla="*/ 8 h 361"/>
                <a:gd name="T38" fmla="*/ 150 w 445"/>
                <a:gd name="T39" fmla="*/ 2 h 361"/>
                <a:gd name="T40" fmla="*/ 135 w 445"/>
                <a:gd name="T41" fmla="*/ 0 h 361"/>
                <a:gd name="T42" fmla="*/ 122 w 445"/>
                <a:gd name="T43" fmla="*/ 0 h 361"/>
                <a:gd name="T44" fmla="*/ 107 w 445"/>
                <a:gd name="T45" fmla="*/ 0 h 361"/>
                <a:gd name="T46" fmla="*/ 93 w 445"/>
                <a:gd name="T47" fmla="*/ 0 h 361"/>
                <a:gd name="T48" fmla="*/ 80 w 445"/>
                <a:gd name="T49" fmla="*/ 2 h 361"/>
                <a:gd name="T50" fmla="*/ 65 w 445"/>
                <a:gd name="T51" fmla="*/ 2 h 361"/>
                <a:gd name="T52" fmla="*/ 53 w 445"/>
                <a:gd name="T53" fmla="*/ 6 h 361"/>
                <a:gd name="T54" fmla="*/ 33 w 445"/>
                <a:gd name="T55" fmla="*/ 8 h 361"/>
                <a:gd name="T56" fmla="*/ 14 w 445"/>
                <a:gd name="T57" fmla="*/ 12 h 361"/>
                <a:gd name="T58" fmla="*/ 0 w 445"/>
                <a:gd name="T59" fmla="*/ 16 h 361"/>
                <a:gd name="T60" fmla="*/ 6 w 445"/>
                <a:gd name="T61" fmla="*/ 17 h 361"/>
                <a:gd name="T62" fmla="*/ 21 w 445"/>
                <a:gd name="T63" fmla="*/ 23 h 361"/>
                <a:gd name="T64" fmla="*/ 42 w 445"/>
                <a:gd name="T65" fmla="*/ 31 h 361"/>
                <a:gd name="T66" fmla="*/ 57 w 445"/>
                <a:gd name="T67" fmla="*/ 36 h 361"/>
                <a:gd name="T68" fmla="*/ 74 w 445"/>
                <a:gd name="T69" fmla="*/ 46 h 361"/>
                <a:gd name="T70" fmla="*/ 88 w 445"/>
                <a:gd name="T71" fmla="*/ 52 h 361"/>
                <a:gd name="T72" fmla="*/ 101 w 445"/>
                <a:gd name="T73" fmla="*/ 57 h 361"/>
                <a:gd name="T74" fmla="*/ 116 w 445"/>
                <a:gd name="T75" fmla="*/ 67 h 361"/>
                <a:gd name="T76" fmla="*/ 139 w 445"/>
                <a:gd name="T77" fmla="*/ 84 h 361"/>
                <a:gd name="T78" fmla="*/ 158 w 445"/>
                <a:gd name="T79" fmla="*/ 103 h 361"/>
                <a:gd name="T80" fmla="*/ 171 w 445"/>
                <a:gd name="T81" fmla="*/ 124 h 361"/>
                <a:gd name="T82" fmla="*/ 179 w 445"/>
                <a:gd name="T83" fmla="*/ 145 h 361"/>
                <a:gd name="T84" fmla="*/ 183 w 445"/>
                <a:gd name="T85" fmla="*/ 167 h 361"/>
                <a:gd name="T86" fmla="*/ 188 w 445"/>
                <a:gd name="T87" fmla="*/ 188 h 361"/>
                <a:gd name="T88" fmla="*/ 192 w 445"/>
                <a:gd name="T89" fmla="*/ 211 h 361"/>
                <a:gd name="T90" fmla="*/ 198 w 445"/>
                <a:gd name="T91" fmla="*/ 234 h 361"/>
                <a:gd name="T92" fmla="*/ 207 w 445"/>
                <a:gd name="T93" fmla="*/ 255 h 361"/>
                <a:gd name="T94" fmla="*/ 221 w 445"/>
                <a:gd name="T95" fmla="*/ 276 h 361"/>
                <a:gd name="T96" fmla="*/ 242 w 445"/>
                <a:gd name="T97" fmla="*/ 295 h 361"/>
                <a:gd name="T98" fmla="*/ 264 w 445"/>
                <a:gd name="T99" fmla="*/ 312 h 361"/>
                <a:gd name="T100" fmla="*/ 280 w 445"/>
                <a:gd name="T101" fmla="*/ 321 h 361"/>
                <a:gd name="T102" fmla="*/ 291 w 445"/>
                <a:gd name="T103" fmla="*/ 327 h 361"/>
                <a:gd name="T104" fmla="*/ 304 w 445"/>
                <a:gd name="T105" fmla="*/ 335 h 361"/>
                <a:gd name="T106" fmla="*/ 323 w 445"/>
                <a:gd name="T107" fmla="*/ 344 h 361"/>
                <a:gd name="T108" fmla="*/ 344 w 445"/>
                <a:gd name="T109" fmla="*/ 352 h 361"/>
                <a:gd name="T110" fmla="*/ 357 w 445"/>
                <a:gd name="T111" fmla="*/ 357 h 361"/>
                <a:gd name="T112" fmla="*/ 445 w 445"/>
                <a:gd name="T113" fmla="*/ 21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45" h="361">
                  <a:moveTo>
                    <a:pt x="445" y="211"/>
                  </a:moveTo>
                  <a:lnTo>
                    <a:pt x="443" y="211"/>
                  </a:lnTo>
                  <a:lnTo>
                    <a:pt x="439" y="209"/>
                  </a:lnTo>
                  <a:lnTo>
                    <a:pt x="435" y="209"/>
                  </a:lnTo>
                  <a:lnTo>
                    <a:pt x="433" y="207"/>
                  </a:lnTo>
                  <a:lnTo>
                    <a:pt x="430" y="205"/>
                  </a:lnTo>
                  <a:lnTo>
                    <a:pt x="426" y="205"/>
                  </a:lnTo>
                  <a:lnTo>
                    <a:pt x="420" y="204"/>
                  </a:lnTo>
                  <a:lnTo>
                    <a:pt x="416" y="202"/>
                  </a:lnTo>
                  <a:lnTo>
                    <a:pt x="411" y="200"/>
                  </a:lnTo>
                  <a:lnTo>
                    <a:pt x="405" y="200"/>
                  </a:lnTo>
                  <a:lnTo>
                    <a:pt x="399" y="196"/>
                  </a:lnTo>
                  <a:lnTo>
                    <a:pt x="394" y="196"/>
                  </a:lnTo>
                  <a:lnTo>
                    <a:pt x="388" y="192"/>
                  </a:lnTo>
                  <a:lnTo>
                    <a:pt x="382" y="190"/>
                  </a:lnTo>
                  <a:lnTo>
                    <a:pt x="378" y="188"/>
                  </a:lnTo>
                  <a:lnTo>
                    <a:pt x="375" y="188"/>
                  </a:lnTo>
                  <a:lnTo>
                    <a:pt x="371" y="186"/>
                  </a:lnTo>
                  <a:lnTo>
                    <a:pt x="369" y="185"/>
                  </a:lnTo>
                  <a:lnTo>
                    <a:pt x="365" y="183"/>
                  </a:lnTo>
                  <a:lnTo>
                    <a:pt x="361" y="183"/>
                  </a:lnTo>
                  <a:lnTo>
                    <a:pt x="357" y="181"/>
                  </a:lnTo>
                  <a:lnTo>
                    <a:pt x="354" y="179"/>
                  </a:lnTo>
                  <a:lnTo>
                    <a:pt x="350" y="177"/>
                  </a:lnTo>
                  <a:lnTo>
                    <a:pt x="348" y="177"/>
                  </a:lnTo>
                  <a:lnTo>
                    <a:pt x="344" y="175"/>
                  </a:lnTo>
                  <a:lnTo>
                    <a:pt x="340" y="173"/>
                  </a:lnTo>
                  <a:lnTo>
                    <a:pt x="337" y="171"/>
                  </a:lnTo>
                  <a:lnTo>
                    <a:pt x="335" y="169"/>
                  </a:lnTo>
                  <a:lnTo>
                    <a:pt x="331" y="167"/>
                  </a:lnTo>
                  <a:lnTo>
                    <a:pt x="327" y="167"/>
                  </a:lnTo>
                  <a:lnTo>
                    <a:pt x="323" y="164"/>
                  </a:lnTo>
                  <a:lnTo>
                    <a:pt x="321" y="162"/>
                  </a:lnTo>
                  <a:lnTo>
                    <a:pt x="318" y="162"/>
                  </a:lnTo>
                  <a:lnTo>
                    <a:pt x="314" y="160"/>
                  </a:lnTo>
                  <a:lnTo>
                    <a:pt x="310" y="156"/>
                  </a:lnTo>
                  <a:lnTo>
                    <a:pt x="306" y="156"/>
                  </a:lnTo>
                  <a:lnTo>
                    <a:pt x="304" y="152"/>
                  </a:lnTo>
                  <a:lnTo>
                    <a:pt x="300" y="152"/>
                  </a:lnTo>
                  <a:lnTo>
                    <a:pt x="297" y="148"/>
                  </a:lnTo>
                  <a:lnTo>
                    <a:pt x="295" y="147"/>
                  </a:lnTo>
                  <a:lnTo>
                    <a:pt x="291" y="145"/>
                  </a:lnTo>
                  <a:lnTo>
                    <a:pt x="289" y="143"/>
                  </a:lnTo>
                  <a:lnTo>
                    <a:pt x="283" y="139"/>
                  </a:lnTo>
                  <a:lnTo>
                    <a:pt x="278" y="135"/>
                  </a:lnTo>
                  <a:lnTo>
                    <a:pt x="274" y="129"/>
                  </a:lnTo>
                  <a:lnTo>
                    <a:pt x="268" y="126"/>
                  </a:lnTo>
                  <a:lnTo>
                    <a:pt x="264" y="120"/>
                  </a:lnTo>
                  <a:lnTo>
                    <a:pt x="261" y="116"/>
                  </a:lnTo>
                  <a:lnTo>
                    <a:pt x="255" y="110"/>
                  </a:lnTo>
                  <a:lnTo>
                    <a:pt x="253" y="107"/>
                  </a:lnTo>
                  <a:lnTo>
                    <a:pt x="249" y="101"/>
                  </a:lnTo>
                  <a:lnTo>
                    <a:pt x="245" y="97"/>
                  </a:lnTo>
                  <a:lnTo>
                    <a:pt x="243" y="91"/>
                  </a:lnTo>
                  <a:lnTo>
                    <a:pt x="240" y="88"/>
                  </a:lnTo>
                  <a:lnTo>
                    <a:pt x="236" y="82"/>
                  </a:lnTo>
                  <a:lnTo>
                    <a:pt x="234" y="78"/>
                  </a:lnTo>
                  <a:lnTo>
                    <a:pt x="232" y="72"/>
                  </a:lnTo>
                  <a:lnTo>
                    <a:pt x="230" y="69"/>
                  </a:lnTo>
                  <a:lnTo>
                    <a:pt x="226" y="63"/>
                  </a:lnTo>
                  <a:lnTo>
                    <a:pt x="224" y="59"/>
                  </a:lnTo>
                  <a:lnTo>
                    <a:pt x="221" y="55"/>
                  </a:lnTo>
                  <a:lnTo>
                    <a:pt x="219" y="50"/>
                  </a:lnTo>
                  <a:lnTo>
                    <a:pt x="215" y="46"/>
                  </a:lnTo>
                  <a:lnTo>
                    <a:pt x="213" y="42"/>
                  </a:lnTo>
                  <a:lnTo>
                    <a:pt x="211" y="36"/>
                  </a:lnTo>
                  <a:lnTo>
                    <a:pt x="207" y="33"/>
                  </a:lnTo>
                  <a:lnTo>
                    <a:pt x="205" y="31"/>
                  </a:lnTo>
                  <a:lnTo>
                    <a:pt x="202" y="27"/>
                  </a:lnTo>
                  <a:lnTo>
                    <a:pt x="198" y="23"/>
                  </a:lnTo>
                  <a:lnTo>
                    <a:pt x="194" y="19"/>
                  </a:lnTo>
                  <a:lnTo>
                    <a:pt x="190" y="16"/>
                  </a:lnTo>
                  <a:lnTo>
                    <a:pt x="186" y="14"/>
                  </a:lnTo>
                  <a:lnTo>
                    <a:pt x="183" y="12"/>
                  </a:lnTo>
                  <a:lnTo>
                    <a:pt x="177" y="10"/>
                  </a:lnTo>
                  <a:lnTo>
                    <a:pt x="173" y="8"/>
                  </a:lnTo>
                  <a:lnTo>
                    <a:pt x="167" y="6"/>
                  </a:lnTo>
                  <a:lnTo>
                    <a:pt x="162" y="4"/>
                  </a:lnTo>
                  <a:lnTo>
                    <a:pt x="156" y="2"/>
                  </a:lnTo>
                  <a:lnTo>
                    <a:pt x="150" y="2"/>
                  </a:lnTo>
                  <a:lnTo>
                    <a:pt x="145" y="0"/>
                  </a:lnTo>
                  <a:lnTo>
                    <a:pt x="141" y="0"/>
                  </a:lnTo>
                  <a:lnTo>
                    <a:pt x="137" y="0"/>
                  </a:lnTo>
                  <a:lnTo>
                    <a:pt x="135" y="0"/>
                  </a:lnTo>
                  <a:lnTo>
                    <a:pt x="131" y="0"/>
                  </a:lnTo>
                  <a:lnTo>
                    <a:pt x="128" y="0"/>
                  </a:lnTo>
                  <a:lnTo>
                    <a:pt x="124" y="0"/>
                  </a:lnTo>
                  <a:lnTo>
                    <a:pt x="122" y="0"/>
                  </a:lnTo>
                  <a:lnTo>
                    <a:pt x="118" y="0"/>
                  </a:lnTo>
                  <a:lnTo>
                    <a:pt x="114" y="0"/>
                  </a:lnTo>
                  <a:lnTo>
                    <a:pt x="110" y="0"/>
                  </a:lnTo>
                  <a:lnTo>
                    <a:pt x="107" y="0"/>
                  </a:lnTo>
                  <a:lnTo>
                    <a:pt x="105" y="0"/>
                  </a:lnTo>
                  <a:lnTo>
                    <a:pt x="99" y="0"/>
                  </a:lnTo>
                  <a:lnTo>
                    <a:pt x="97" y="0"/>
                  </a:lnTo>
                  <a:lnTo>
                    <a:pt x="93" y="0"/>
                  </a:lnTo>
                  <a:lnTo>
                    <a:pt x="90" y="0"/>
                  </a:lnTo>
                  <a:lnTo>
                    <a:pt x="86" y="0"/>
                  </a:lnTo>
                  <a:lnTo>
                    <a:pt x="82" y="0"/>
                  </a:lnTo>
                  <a:lnTo>
                    <a:pt x="80" y="2"/>
                  </a:lnTo>
                  <a:lnTo>
                    <a:pt x="76" y="2"/>
                  </a:lnTo>
                  <a:lnTo>
                    <a:pt x="72" y="2"/>
                  </a:lnTo>
                  <a:lnTo>
                    <a:pt x="69" y="2"/>
                  </a:lnTo>
                  <a:lnTo>
                    <a:pt x="65" y="2"/>
                  </a:lnTo>
                  <a:lnTo>
                    <a:pt x="63" y="4"/>
                  </a:lnTo>
                  <a:lnTo>
                    <a:pt x="59" y="4"/>
                  </a:lnTo>
                  <a:lnTo>
                    <a:pt x="55" y="4"/>
                  </a:lnTo>
                  <a:lnTo>
                    <a:pt x="53" y="6"/>
                  </a:lnTo>
                  <a:lnTo>
                    <a:pt x="50" y="6"/>
                  </a:lnTo>
                  <a:lnTo>
                    <a:pt x="44" y="6"/>
                  </a:lnTo>
                  <a:lnTo>
                    <a:pt x="38" y="8"/>
                  </a:lnTo>
                  <a:lnTo>
                    <a:pt x="33" y="8"/>
                  </a:lnTo>
                  <a:lnTo>
                    <a:pt x="27" y="10"/>
                  </a:lnTo>
                  <a:lnTo>
                    <a:pt x="21" y="12"/>
                  </a:lnTo>
                  <a:lnTo>
                    <a:pt x="17" y="12"/>
                  </a:lnTo>
                  <a:lnTo>
                    <a:pt x="14" y="12"/>
                  </a:lnTo>
                  <a:lnTo>
                    <a:pt x="10" y="14"/>
                  </a:lnTo>
                  <a:lnTo>
                    <a:pt x="6" y="14"/>
                  </a:lnTo>
                  <a:lnTo>
                    <a:pt x="4" y="1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4" y="17"/>
                  </a:lnTo>
                  <a:lnTo>
                    <a:pt x="6" y="17"/>
                  </a:lnTo>
                  <a:lnTo>
                    <a:pt x="10" y="19"/>
                  </a:lnTo>
                  <a:lnTo>
                    <a:pt x="14" y="21"/>
                  </a:lnTo>
                  <a:lnTo>
                    <a:pt x="17" y="21"/>
                  </a:lnTo>
                  <a:lnTo>
                    <a:pt x="21" y="23"/>
                  </a:lnTo>
                  <a:lnTo>
                    <a:pt x="25" y="25"/>
                  </a:lnTo>
                  <a:lnTo>
                    <a:pt x="31" y="27"/>
                  </a:lnTo>
                  <a:lnTo>
                    <a:pt x="36" y="29"/>
                  </a:lnTo>
                  <a:lnTo>
                    <a:pt x="42" y="31"/>
                  </a:lnTo>
                  <a:lnTo>
                    <a:pt x="48" y="33"/>
                  </a:lnTo>
                  <a:lnTo>
                    <a:pt x="50" y="35"/>
                  </a:lnTo>
                  <a:lnTo>
                    <a:pt x="53" y="35"/>
                  </a:lnTo>
                  <a:lnTo>
                    <a:pt x="57" y="36"/>
                  </a:lnTo>
                  <a:lnTo>
                    <a:pt x="61" y="38"/>
                  </a:lnTo>
                  <a:lnTo>
                    <a:pt x="65" y="40"/>
                  </a:lnTo>
                  <a:lnTo>
                    <a:pt x="72" y="44"/>
                  </a:lnTo>
                  <a:lnTo>
                    <a:pt x="74" y="46"/>
                  </a:lnTo>
                  <a:lnTo>
                    <a:pt x="78" y="46"/>
                  </a:lnTo>
                  <a:lnTo>
                    <a:pt x="82" y="48"/>
                  </a:lnTo>
                  <a:lnTo>
                    <a:pt x="86" y="50"/>
                  </a:lnTo>
                  <a:lnTo>
                    <a:pt x="88" y="52"/>
                  </a:lnTo>
                  <a:lnTo>
                    <a:pt x="91" y="54"/>
                  </a:lnTo>
                  <a:lnTo>
                    <a:pt x="95" y="55"/>
                  </a:lnTo>
                  <a:lnTo>
                    <a:pt x="99" y="55"/>
                  </a:lnTo>
                  <a:lnTo>
                    <a:pt x="101" y="57"/>
                  </a:lnTo>
                  <a:lnTo>
                    <a:pt x="105" y="59"/>
                  </a:lnTo>
                  <a:lnTo>
                    <a:pt x="109" y="61"/>
                  </a:lnTo>
                  <a:lnTo>
                    <a:pt x="110" y="65"/>
                  </a:lnTo>
                  <a:lnTo>
                    <a:pt x="116" y="67"/>
                  </a:lnTo>
                  <a:lnTo>
                    <a:pt x="124" y="71"/>
                  </a:lnTo>
                  <a:lnTo>
                    <a:pt x="128" y="74"/>
                  </a:lnTo>
                  <a:lnTo>
                    <a:pt x="135" y="80"/>
                  </a:lnTo>
                  <a:lnTo>
                    <a:pt x="139" y="84"/>
                  </a:lnTo>
                  <a:lnTo>
                    <a:pt x="145" y="88"/>
                  </a:lnTo>
                  <a:lnTo>
                    <a:pt x="150" y="93"/>
                  </a:lnTo>
                  <a:lnTo>
                    <a:pt x="154" y="99"/>
                  </a:lnTo>
                  <a:lnTo>
                    <a:pt x="158" y="103"/>
                  </a:lnTo>
                  <a:lnTo>
                    <a:pt x="162" y="109"/>
                  </a:lnTo>
                  <a:lnTo>
                    <a:pt x="166" y="112"/>
                  </a:lnTo>
                  <a:lnTo>
                    <a:pt x="167" y="118"/>
                  </a:lnTo>
                  <a:lnTo>
                    <a:pt x="171" y="124"/>
                  </a:lnTo>
                  <a:lnTo>
                    <a:pt x="173" y="128"/>
                  </a:lnTo>
                  <a:lnTo>
                    <a:pt x="175" y="133"/>
                  </a:lnTo>
                  <a:lnTo>
                    <a:pt x="177" y="139"/>
                  </a:lnTo>
                  <a:lnTo>
                    <a:pt x="179" y="145"/>
                  </a:lnTo>
                  <a:lnTo>
                    <a:pt x="181" y="150"/>
                  </a:lnTo>
                  <a:lnTo>
                    <a:pt x="181" y="156"/>
                  </a:lnTo>
                  <a:lnTo>
                    <a:pt x="183" y="162"/>
                  </a:lnTo>
                  <a:lnTo>
                    <a:pt x="183" y="167"/>
                  </a:lnTo>
                  <a:lnTo>
                    <a:pt x="185" y="171"/>
                  </a:lnTo>
                  <a:lnTo>
                    <a:pt x="186" y="177"/>
                  </a:lnTo>
                  <a:lnTo>
                    <a:pt x="186" y="185"/>
                  </a:lnTo>
                  <a:lnTo>
                    <a:pt x="188" y="188"/>
                  </a:lnTo>
                  <a:lnTo>
                    <a:pt x="188" y="194"/>
                  </a:lnTo>
                  <a:lnTo>
                    <a:pt x="190" y="200"/>
                  </a:lnTo>
                  <a:lnTo>
                    <a:pt x="190" y="205"/>
                  </a:lnTo>
                  <a:lnTo>
                    <a:pt x="192" y="211"/>
                  </a:lnTo>
                  <a:lnTo>
                    <a:pt x="192" y="217"/>
                  </a:lnTo>
                  <a:lnTo>
                    <a:pt x="194" y="223"/>
                  </a:lnTo>
                  <a:lnTo>
                    <a:pt x="196" y="228"/>
                  </a:lnTo>
                  <a:lnTo>
                    <a:pt x="198" y="234"/>
                  </a:lnTo>
                  <a:lnTo>
                    <a:pt x="200" y="240"/>
                  </a:lnTo>
                  <a:lnTo>
                    <a:pt x="202" y="245"/>
                  </a:lnTo>
                  <a:lnTo>
                    <a:pt x="205" y="249"/>
                  </a:lnTo>
                  <a:lnTo>
                    <a:pt x="207" y="255"/>
                  </a:lnTo>
                  <a:lnTo>
                    <a:pt x="211" y="261"/>
                  </a:lnTo>
                  <a:lnTo>
                    <a:pt x="213" y="266"/>
                  </a:lnTo>
                  <a:lnTo>
                    <a:pt x="219" y="272"/>
                  </a:lnTo>
                  <a:lnTo>
                    <a:pt x="221" y="276"/>
                  </a:lnTo>
                  <a:lnTo>
                    <a:pt x="226" y="281"/>
                  </a:lnTo>
                  <a:lnTo>
                    <a:pt x="230" y="285"/>
                  </a:lnTo>
                  <a:lnTo>
                    <a:pt x="236" y="291"/>
                  </a:lnTo>
                  <a:lnTo>
                    <a:pt x="242" y="295"/>
                  </a:lnTo>
                  <a:lnTo>
                    <a:pt x="247" y="299"/>
                  </a:lnTo>
                  <a:lnTo>
                    <a:pt x="253" y="302"/>
                  </a:lnTo>
                  <a:lnTo>
                    <a:pt x="259" y="308"/>
                  </a:lnTo>
                  <a:lnTo>
                    <a:pt x="264" y="312"/>
                  </a:lnTo>
                  <a:lnTo>
                    <a:pt x="270" y="316"/>
                  </a:lnTo>
                  <a:lnTo>
                    <a:pt x="274" y="318"/>
                  </a:lnTo>
                  <a:lnTo>
                    <a:pt x="276" y="319"/>
                  </a:lnTo>
                  <a:lnTo>
                    <a:pt x="280" y="321"/>
                  </a:lnTo>
                  <a:lnTo>
                    <a:pt x="283" y="323"/>
                  </a:lnTo>
                  <a:lnTo>
                    <a:pt x="285" y="325"/>
                  </a:lnTo>
                  <a:lnTo>
                    <a:pt x="289" y="327"/>
                  </a:lnTo>
                  <a:lnTo>
                    <a:pt x="291" y="327"/>
                  </a:lnTo>
                  <a:lnTo>
                    <a:pt x="295" y="329"/>
                  </a:lnTo>
                  <a:lnTo>
                    <a:pt x="297" y="331"/>
                  </a:lnTo>
                  <a:lnTo>
                    <a:pt x="300" y="333"/>
                  </a:lnTo>
                  <a:lnTo>
                    <a:pt x="304" y="335"/>
                  </a:lnTo>
                  <a:lnTo>
                    <a:pt x="306" y="337"/>
                  </a:lnTo>
                  <a:lnTo>
                    <a:pt x="312" y="338"/>
                  </a:lnTo>
                  <a:lnTo>
                    <a:pt x="318" y="342"/>
                  </a:lnTo>
                  <a:lnTo>
                    <a:pt x="323" y="344"/>
                  </a:lnTo>
                  <a:lnTo>
                    <a:pt x="329" y="346"/>
                  </a:lnTo>
                  <a:lnTo>
                    <a:pt x="335" y="348"/>
                  </a:lnTo>
                  <a:lnTo>
                    <a:pt x="338" y="352"/>
                  </a:lnTo>
                  <a:lnTo>
                    <a:pt x="344" y="352"/>
                  </a:lnTo>
                  <a:lnTo>
                    <a:pt x="348" y="356"/>
                  </a:lnTo>
                  <a:lnTo>
                    <a:pt x="352" y="356"/>
                  </a:lnTo>
                  <a:lnTo>
                    <a:pt x="354" y="357"/>
                  </a:lnTo>
                  <a:lnTo>
                    <a:pt x="357" y="357"/>
                  </a:lnTo>
                  <a:lnTo>
                    <a:pt x="359" y="359"/>
                  </a:lnTo>
                  <a:lnTo>
                    <a:pt x="363" y="361"/>
                  </a:lnTo>
                  <a:lnTo>
                    <a:pt x="365" y="361"/>
                  </a:lnTo>
                  <a:lnTo>
                    <a:pt x="445" y="211"/>
                  </a:lnTo>
                  <a:lnTo>
                    <a:pt x="445" y="211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203"/>
            <p:cNvSpPr>
              <a:spLocks/>
            </p:cNvSpPr>
            <p:nvPr/>
          </p:nvSpPr>
          <p:spPr bwMode="auto">
            <a:xfrm>
              <a:off x="2371726" y="942976"/>
              <a:ext cx="292100" cy="287338"/>
            </a:xfrm>
            <a:custGeom>
              <a:avLst/>
              <a:gdLst>
                <a:gd name="T0" fmla="*/ 97 w 369"/>
                <a:gd name="T1" fmla="*/ 357 h 361"/>
                <a:gd name="T2" fmla="*/ 112 w 369"/>
                <a:gd name="T3" fmla="*/ 351 h 361"/>
                <a:gd name="T4" fmla="*/ 135 w 369"/>
                <a:gd name="T5" fmla="*/ 342 h 361"/>
                <a:gd name="T6" fmla="*/ 150 w 369"/>
                <a:gd name="T7" fmla="*/ 336 h 361"/>
                <a:gd name="T8" fmla="*/ 164 w 369"/>
                <a:gd name="T9" fmla="*/ 328 h 361"/>
                <a:gd name="T10" fmla="*/ 177 w 369"/>
                <a:gd name="T11" fmla="*/ 323 h 361"/>
                <a:gd name="T12" fmla="*/ 190 w 369"/>
                <a:gd name="T13" fmla="*/ 315 h 361"/>
                <a:gd name="T14" fmla="*/ 204 w 369"/>
                <a:gd name="T15" fmla="*/ 308 h 361"/>
                <a:gd name="T16" fmla="*/ 223 w 369"/>
                <a:gd name="T17" fmla="*/ 294 h 361"/>
                <a:gd name="T18" fmla="*/ 242 w 369"/>
                <a:gd name="T19" fmla="*/ 277 h 361"/>
                <a:gd name="T20" fmla="*/ 253 w 369"/>
                <a:gd name="T21" fmla="*/ 258 h 361"/>
                <a:gd name="T22" fmla="*/ 261 w 369"/>
                <a:gd name="T23" fmla="*/ 235 h 361"/>
                <a:gd name="T24" fmla="*/ 264 w 369"/>
                <a:gd name="T25" fmla="*/ 220 h 361"/>
                <a:gd name="T26" fmla="*/ 266 w 369"/>
                <a:gd name="T27" fmla="*/ 207 h 361"/>
                <a:gd name="T28" fmla="*/ 268 w 369"/>
                <a:gd name="T29" fmla="*/ 195 h 361"/>
                <a:gd name="T30" fmla="*/ 270 w 369"/>
                <a:gd name="T31" fmla="*/ 182 h 361"/>
                <a:gd name="T32" fmla="*/ 270 w 369"/>
                <a:gd name="T33" fmla="*/ 169 h 361"/>
                <a:gd name="T34" fmla="*/ 272 w 369"/>
                <a:gd name="T35" fmla="*/ 156 h 361"/>
                <a:gd name="T36" fmla="*/ 272 w 369"/>
                <a:gd name="T37" fmla="*/ 144 h 361"/>
                <a:gd name="T38" fmla="*/ 276 w 369"/>
                <a:gd name="T39" fmla="*/ 123 h 361"/>
                <a:gd name="T40" fmla="*/ 281 w 369"/>
                <a:gd name="T41" fmla="*/ 100 h 361"/>
                <a:gd name="T42" fmla="*/ 289 w 369"/>
                <a:gd name="T43" fmla="*/ 81 h 361"/>
                <a:gd name="T44" fmla="*/ 299 w 369"/>
                <a:gd name="T45" fmla="*/ 63 h 361"/>
                <a:gd name="T46" fmla="*/ 312 w 369"/>
                <a:gd name="T47" fmla="*/ 47 h 361"/>
                <a:gd name="T48" fmla="*/ 325 w 369"/>
                <a:gd name="T49" fmla="*/ 32 h 361"/>
                <a:gd name="T50" fmla="*/ 338 w 369"/>
                <a:gd name="T51" fmla="*/ 21 h 361"/>
                <a:gd name="T52" fmla="*/ 354 w 369"/>
                <a:gd name="T53" fmla="*/ 9 h 361"/>
                <a:gd name="T54" fmla="*/ 367 w 369"/>
                <a:gd name="T55" fmla="*/ 0 h 361"/>
                <a:gd name="T56" fmla="*/ 361 w 369"/>
                <a:gd name="T57" fmla="*/ 0 h 361"/>
                <a:gd name="T58" fmla="*/ 348 w 369"/>
                <a:gd name="T59" fmla="*/ 4 h 361"/>
                <a:gd name="T60" fmla="*/ 329 w 369"/>
                <a:gd name="T61" fmla="*/ 11 h 361"/>
                <a:gd name="T62" fmla="*/ 308 w 369"/>
                <a:gd name="T63" fmla="*/ 19 h 361"/>
                <a:gd name="T64" fmla="*/ 287 w 369"/>
                <a:gd name="T65" fmla="*/ 26 h 361"/>
                <a:gd name="T66" fmla="*/ 272 w 369"/>
                <a:gd name="T67" fmla="*/ 32 h 361"/>
                <a:gd name="T68" fmla="*/ 251 w 369"/>
                <a:gd name="T69" fmla="*/ 44 h 361"/>
                <a:gd name="T70" fmla="*/ 230 w 369"/>
                <a:gd name="T71" fmla="*/ 57 h 361"/>
                <a:gd name="T72" fmla="*/ 215 w 369"/>
                <a:gd name="T73" fmla="*/ 68 h 361"/>
                <a:gd name="T74" fmla="*/ 202 w 369"/>
                <a:gd name="T75" fmla="*/ 83 h 361"/>
                <a:gd name="T76" fmla="*/ 190 w 369"/>
                <a:gd name="T77" fmla="*/ 102 h 361"/>
                <a:gd name="T78" fmla="*/ 181 w 369"/>
                <a:gd name="T79" fmla="*/ 121 h 361"/>
                <a:gd name="T80" fmla="*/ 173 w 369"/>
                <a:gd name="T81" fmla="*/ 138 h 361"/>
                <a:gd name="T82" fmla="*/ 164 w 369"/>
                <a:gd name="T83" fmla="*/ 157 h 361"/>
                <a:gd name="T84" fmla="*/ 152 w 369"/>
                <a:gd name="T85" fmla="*/ 175 h 361"/>
                <a:gd name="T86" fmla="*/ 139 w 369"/>
                <a:gd name="T87" fmla="*/ 190 h 361"/>
                <a:gd name="T88" fmla="*/ 120 w 369"/>
                <a:gd name="T89" fmla="*/ 201 h 361"/>
                <a:gd name="T90" fmla="*/ 99 w 369"/>
                <a:gd name="T91" fmla="*/ 211 h 361"/>
                <a:gd name="T92" fmla="*/ 76 w 369"/>
                <a:gd name="T93" fmla="*/ 218 h 361"/>
                <a:gd name="T94" fmla="*/ 55 w 369"/>
                <a:gd name="T95" fmla="*/ 222 h 361"/>
                <a:gd name="T96" fmla="*/ 34 w 369"/>
                <a:gd name="T97" fmla="*/ 226 h 361"/>
                <a:gd name="T98" fmla="*/ 17 w 369"/>
                <a:gd name="T99" fmla="*/ 228 h 361"/>
                <a:gd name="T100" fmla="*/ 6 w 369"/>
                <a:gd name="T101" fmla="*/ 228 h 361"/>
                <a:gd name="T102" fmla="*/ 61 w 369"/>
                <a:gd name="T103" fmla="*/ 292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69" h="361">
                  <a:moveTo>
                    <a:pt x="90" y="361"/>
                  </a:moveTo>
                  <a:lnTo>
                    <a:pt x="91" y="359"/>
                  </a:lnTo>
                  <a:lnTo>
                    <a:pt x="95" y="357"/>
                  </a:lnTo>
                  <a:lnTo>
                    <a:pt x="97" y="357"/>
                  </a:lnTo>
                  <a:lnTo>
                    <a:pt x="101" y="355"/>
                  </a:lnTo>
                  <a:lnTo>
                    <a:pt x="105" y="353"/>
                  </a:lnTo>
                  <a:lnTo>
                    <a:pt x="109" y="353"/>
                  </a:lnTo>
                  <a:lnTo>
                    <a:pt x="112" y="351"/>
                  </a:lnTo>
                  <a:lnTo>
                    <a:pt x="118" y="349"/>
                  </a:lnTo>
                  <a:lnTo>
                    <a:pt x="124" y="346"/>
                  </a:lnTo>
                  <a:lnTo>
                    <a:pt x="129" y="344"/>
                  </a:lnTo>
                  <a:lnTo>
                    <a:pt x="135" y="342"/>
                  </a:lnTo>
                  <a:lnTo>
                    <a:pt x="141" y="340"/>
                  </a:lnTo>
                  <a:lnTo>
                    <a:pt x="145" y="338"/>
                  </a:lnTo>
                  <a:lnTo>
                    <a:pt x="148" y="336"/>
                  </a:lnTo>
                  <a:lnTo>
                    <a:pt x="150" y="336"/>
                  </a:lnTo>
                  <a:lnTo>
                    <a:pt x="154" y="334"/>
                  </a:lnTo>
                  <a:lnTo>
                    <a:pt x="158" y="332"/>
                  </a:lnTo>
                  <a:lnTo>
                    <a:pt x="160" y="330"/>
                  </a:lnTo>
                  <a:lnTo>
                    <a:pt x="164" y="328"/>
                  </a:lnTo>
                  <a:lnTo>
                    <a:pt x="167" y="327"/>
                  </a:lnTo>
                  <a:lnTo>
                    <a:pt x="169" y="327"/>
                  </a:lnTo>
                  <a:lnTo>
                    <a:pt x="173" y="325"/>
                  </a:lnTo>
                  <a:lnTo>
                    <a:pt x="177" y="323"/>
                  </a:lnTo>
                  <a:lnTo>
                    <a:pt x="181" y="321"/>
                  </a:lnTo>
                  <a:lnTo>
                    <a:pt x="183" y="319"/>
                  </a:lnTo>
                  <a:lnTo>
                    <a:pt x="186" y="317"/>
                  </a:lnTo>
                  <a:lnTo>
                    <a:pt x="190" y="315"/>
                  </a:lnTo>
                  <a:lnTo>
                    <a:pt x="194" y="313"/>
                  </a:lnTo>
                  <a:lnTo>
                    <a:pt x="196" y="311"/>
                  </a:lnTo>
                  <a:lnTo>
                    <a:pt x="200" y="309"/>
                  </a:lnTo>
                  <a:lnTo>
                    <a:pt x="204" y="308"/>
                  </a:lnTo>
                  <a:lnTo>
                    <a:pt x="205" y="306"/>
                  </a:lnTo>
                  <a:lnTo>
                    <a:pt x="211" y="302"/>
                  </a:lnTo>
                  <a:lnTo>
                    <a:pt x="217" y="298"/>
                  </a:lnTo>
                  <a:lnTo>
                    <a:pt x="223" y="294"/>
                  </a:lnTo>
                  <a:lnTo>
                    <a:pt x="228" y="290"/>
                  </a:lnTo>
                  <a:lnTo>
                    <a:pt x="232" y="285"/>
                  </a:lnTo>
                  <a:lnTo>
                    <a:pt x="238" y="281"/>
                  </a:lnTo>
                  <a:lnTo>
                    <a:pt x="242" y="277"/>
                  </a:lnTo>
                  <a:lnTo>
                    <a:pt x="245" y="273"/>
                  </a:lnTo>
                  <a:lnTo>
                    <a:pt x="247" y="268"/>
                  </a:lnTo>
                  <a:lnTo>
                    <a:pt x="251" y="262"/>
                  </a:lnTo>
                  <a:lnTo>
                    <a:pt x="253" y="258"/>
                  </a:lnTo>
                  <a:lnTo>
                    <a:pt x="255" y="252"/>
                  </a:lnTo>
                  <a:lnTo>
                    <a:pt x="257" y="247"/>
                  </a:lnTo>
                  <a:lnTo>
                    <a:pt x="259" y="241"/>
                  </a:lnTo>
                  <a:lnTo>
                    <a:pt x="261" y="235"/>
                  </a:lnTo>
                  <a:lnTo>
                    <a:pt x="262" y="230"/>
                  </a:lnTo>
                  <a:lnTo>
                    <a:pt x="262" y="226"/>
                  </a:lnTo>
                  <a:lnTo>
                    <a:pt x="262" y="224"/>
                  </a:lnTo>
                  <a:lnTo>
                    <a:pt x="264" y="220"/>
                  </a:lnTo>
                  <a:lnTo>
                    <a:pt x="264" y="216"/>
                  </a:lnTo>
                  <a:lnTo>
                    <a:pt x="264" y="214"/>
                  </a:lnTo>
                  <a:lnTo>
                    <a:pt x="266" y="211"/>
                  </a:lnTo>
                  <a:lnTo>
                    <a:pt x="266" y="207"/>
                  </a:lnTo>
                  <a:lnTo>
                    <a:pt x="266" y="205"/>
                  </a:lnTo>
                  <a:lnTo>
                    <a:pt x="266" y="201"/>
                  </a:lnTo>
                  <a:lnTo>
                    <a:pt x="266" y="197"/>
                  </a:lnTo>
                  <a:lnTo>
                    <a:pt x="268" y="195"/>
                  </a:lnTo>
                  <a:lnTo>
                    <a:pt x="268" y="192"/>
                  </a:lnTo>
                  <a:lnTo>
                    <a:pt x="268" y="188"/>
                  </a:lnTo>
                  <a:lnTo>
                    <a:pt x="268" y="186"/>
                  </a:lnTo>
                  <a:lnTo>
                    <a:pt x="270" y="182"/>
                  </a:lnTo>
                  <a:lnTo>
                    <a:pt x="270" y="180"/>
                  </a:lnTo>
                  <a:lnTo>
                    <a:pt x="270" y="176"/>
                  </a:lnTo>
                  <a:lnTo>
                    <a:pt x="270" y="173"/>
                  </a:lnTo>
                  <a:lnTo>
                    <a:pt x="270" y="169"/>
                  </a:lnTo>
                  <a:lnTo>
                    <a:pt x="270" y="165"/>
                  </a:lnTo>
                  <a:lnTo>
                    <a:pt x="270" y="163"/>
                  </a:lnTo>
                  <a:lnTo>
                    <a:pt x="270" y="159"/>
                  </a:lnTo>
                  <a:lnTo>
                    <a:pt x="272" y="156"/>
                  </a:lnTo>
                  <a:lnTo>
                    <a:pt x="272" y="154"/>
                  </a:lnTo>
                  <a:lnTo>
                    <a:pt x="272" y="150"/>
                  </a:lnTo>
                  <a:lnTo>
                    <a:pt x="272" y="146"/>
                  </a:lnTo>
                  <a:lnTo>
                    <a:pt x="272" y="144"/>
                  </a:lnTo>
                  <a:lnTo>
                    <a:pt x="274" y="140"/>
                  </a:lnTo>
                  <a:lnTo>
                    <a:pt x="274" y="135"/>
                  </a:lnTo>
                  <a:lnTo>
                    <a:pt x="276" y="129"/>
                  </a:lnTo>
                  <a:lnTo>
                    <a:pt x="276" y="123"/>
                  </a:lnTo>
                  <a:lnTo>
                    <a:pt x="276" y="118"/>
                  </a:lnTo>
                  <a:lnTo>
                    <a:pt x="278" y="112"/>
                  </a:lnTo>
                  <a:lnTo>
                    <a:pt x="280" y="106"/>
                  </a:lnTo>
                  <a:lnTo>
                    <a:pt x="281" y="100"/>
                  </a:lnTo>
                  <a:lnTo>
                    <a:pt x="283" y="95"/>
                  </a:lnTo>
                  <a:lnTo>
                    <a:pt x="285" y="91"/>
                  </a:lnTo>
                  <a:lnTo>
                    <a:pt x="287" y="85"/>
                  </a:lnTo>
                  <a:lnTo>
                    <a:pt x="289" y="81"/>
                  </a:lnTo>
                  <a:lnTo>
                    <a:pt x="291" y="76"/>
                  </a:lnTo>
                  <a:lnTo>
                    <a:pt x="293" y="72"/>
                  </a:lnTo>
                  <a:lnTo>
                    <a:pt x="297" y="68"/>
                  </a:lnTo>
                  <a:lnTo>
                    <a:pt x="299" y="63"/>
                  </a:lnTo>
                  <a:lnTo>
                    <a:pt x="302" y="59"/>
                  </a:lnTo>
                  <a:lnTo>
                    <a:pt x="304" y="55"/>
                  </a:lnTo>
                  <a:lnTo>
                    <a:pt x="308" y="51"/>
                  </a:lnTo>
                  <a:lnTo>
                    <a:pt x="312" y="47"/>
                  </a:lnTo>
                  <a:lnTo>
                    <a:pt x="316" y="44"/>
                  </a:lnTo>
                  <a:lnTo>
                    <a:pt x="319" y="40"/>
                  </a:lnTo>
                  <a:lnTo>
                    <a:pt x="321" y="36"/>
                  </a:lnTo>
                  <a:lnTo>
                    <a:pt x="325" y="32"/>
                  </a:lnTo>
                  <a:lnTo>
                    <a:pt x="329" y="30"/>
                  </a:lnTo>
                  <a:lnTo>
                    <a:pt x="333" y="26"/>
                  </a:lnTo>
                  <a:lnTo>
                    <a:pt x="337" y="25"/>
                  </a:lnTo>
                  <a:lnTo>
                    <a:pt x="338" y="21"/>
                  </a:lnTo>
                  <a:lnTo>
                    <a:pt x="342" y="17"/>
                  </a:lnTo>
                  <a:lnTo>
                    <a:pt x="344" y="15"/>
                  </a:lnTo>
                  <a:lnTo>
                    <a:pt x="348" y="13"/>
                  </a:lnTo>
                  <a:lnTo>
                    <a:pt x="354" y="9"/>
                  </a:lnTo>
                  <a:lnTo>
                    <a:pt x="359" y="6"/>
                  </a:lnTo>
                  <a:lnTo>
                    <a:pt x="363" y="2"/>
                  </a:lnTo>
                  <a:lnTo>
                    <a:pt x="367" y="0"/>
                  </a:lnTo>
                  <a:lnTo>
                    <a:pt x="367" y="0"/>
                  </a:lnTo>
                  <a:lnTo>
                    <a:pt x="369" y="0"/>
                  </a:lnTo>
                  <a:lnTo>
                    <a:pt x="367" y="0"/>
                  </a:lnTo>
                  <a:lnTo>
                    <a:pt x="365" y="0"/>
                  </a:lnTo>
                  <a:lnTo>
                    <a:pt x="361" y="0"/>
                  </a:lnTo>
                  <a:lnTo>
                    <a:pt x="359" y="2"/>
                  </a:lnTo>
                  <a:lnTo>
                    <a:pt x="356" y="2"/>
                  </a:lnTo>
                  <a:lnTo>
                    <a:pt x="352" y="4"/>
                  </a:lnTo>
                  <a:lnTo>
                    <a:pt x="348" y="4"/>
                  </a:lnTo>
                  <a:lnTo>
                    <a:pt x="344" y="6"/>
                  </a:lnTo>
                  <a:lnTo>
                    <a:pt x="340" y="7"/>
                  </a:lnTo>
                  <a:lnTo>
                    <a:pt x="335" y="9"/>
                  </a:lnTo>
                  <a:lnTo>
                    <a:pt x="329" y="11"/>
                  </a:lnTo>
                  <a:lnTo>
                    <a:pt x="325" y="11"/>
                  </a:lnTo>
                  <a:lnTo>
                    <a:pt x="319" y="15"/>
                  </a:lnTo>
                  <a:lnTo>
                    <a:pt x="314" y="17"/>
                  </a:lnTo>
                  <a:lnTo>
                    <a:pt x="308" y="19"/>
                  </a:lnTo>
                  <a:lnTo>
                    <a:pt x="302" y="21"/>
                  </a:lnTo>
                  <a:lnTo>
                    <a:pt x="297" y="23"/>
                  </a:lnTo>
                  <a:lnTo>
                    <a:pt x="291" y="25"/>
                  </a:lnTo>
                  <a:lnTo>
                    <a:pt x="287" y="26"/>
                  </a:lnTo>
                  <a:lnTo>
                    <a:pt x="285" y="26"/>
                  </a:lnTo>
                  <a:lnTo>
                    <a:pt x="281" y="28"/>
                  </a:lnTo>
                  <a:lnTo>
                    <a:pt x="280" y="30"/>
                  </a:lnTo>
                  <a:lnTo>
                    <a:pt x="272" y="32"/>
                  </a:lnTo>
                  <a:lnTo>
                    <a:pt x="268" y="36"/>
                  </a:lnTo>
                  <a:lnTo>
                    <a:pt x="261" y="38"/>
                  </a:lnTo>
                  <a:lnTo>
                    <a:pt x="257" y="40"/>
                  </a:lnTo>
                  <a:lnTo>
                    <a:pt x="251" y="44"/>
                  </a:lnTo>
                  <a:lnTo>
                    <a:pt x="245" y="47"/>
                  </a:lnTo>
                  <a:lnTo>
                    <a:pt x="240" y="49"/>
                  </a:lnTo>
                  <a:lnTo>
                    <a:pt x="236" y="53"/>
                  </a:lnTo>
                  <a:lnTo>
                    <a:pt x="230" y="57"/>
                  </a:lnTo>
                  <a:lnTo>
                    <a:pt x="226" y="59"/>
                  </a:lnTo>
                  <a:lnTo>
                    <a:pt x="223" y="63"/>
                  </a:lnTo>
                  <a:lnTo>
                    <a:pt x="219" y="66"/>
                  </a:lnTo>
                  <a:lnTo>
                    <a:pt x="215" y="68"/>
                  </a:lnTo>
                  <a:lnTo>
                    <a:pt x="211" y="72"/>
                  </a:lnTo>
                  <a:lnTo>
                    <a:pt x="207" y="76"/>
                  </a:lnTo>
                  <a:lnTo>
                    <a:pt x="204" y="80"/>
                  </a:lnTo>
                  <a:lnTo>
                    <a:pt x="202" y="83"/>
                  </a:lnTo>
                  <a:lnTo>
                    <a:pt x="200" y="89"/>
                  </a:lnTo>
                  <a:lnTo>
                    <a:pt x="196" y="93"/>
                  </a:lnTo>
                  <a:lnTo>
                    <a:pt x="194" y="97"/>
                  </a:lnTo>
                  <a:lnTo>
                    <a:pt x="190" y="102"/>
                  </a:lnTo>
                  <a:lnTo>
                    <a:pt x="188" y="106"/>
                  </a:lnTo>
                  <a:lnTo>
                    <a:pt x="186" y="112"/>
                  </a:lnTo>
                  <a:lnTo>
                    <a:pt x="185" y="116"/>
                  </a:lnTo>
                  <a:lnTo>
                    <a:pt x="181" y="121"/>
                  </a:lnTo>
                  <a:lnTo>
                    <a:pt x="181" y="125"/>
                  </a:lnTo>
                  <a:lnTo>
                    <a:pt x="177" y="131"/>
                  </a:lnTo>
                  <a:lnTo>
                    <a:pt x="175" y="135"/>
                  </a:lnTo>
                  <a:lnTo>
                    <a:pt x="173" y="138"/>
                  </a:lnTo>
                  <a:lnTo>
                    <a:pt x="171" y="144"/>
                  </a:lnTo>
                  <a:lnTo>
                    <a:pt x="167" y="148"/>
                  </a:lnTo>
                  <a:lnTo>
                    <a:pt x="166" y="154"/>
                  </a:lnTo>
                  <a:lnTo>
                    <a:pt x="164" y="157"/>
                  </a:lnTo>
                  <a:lnTo>
                    <a:pt x="162" y="163"/>
                  </a:lnTo>
                  <a:lnTo>
                    <a:pt x="158" y="167"/>
                  </a:lnTo>
                  <a:lnTo>
                    <a:pt x="156" y="171"/>
                  </a:lnTo>
                  <a:lnTo>
                    <a:pt x="152" y="175"/>
                  </a:lnTo>
                  <a:lnTo>
                    <a:pt x="150" y="178"/>
                  </a:lnTo>
                  <a:lnTo>
                    <a:pt x="147" y="182"/>
                  </a:lnTo>
                  <a:lnTo>
                    <a:pt x="143" y="186"/>
                  </a:lnTo>
                  <a:lnTo>
                    <a:pt x="139" y="190"/>
                  </a:lnTo>
                  <a:lnTo>
                    <a:pt x="135" y="194"/>
                  </a:lnTo>
                  <a:lnTo>
                    <a:pt x="129" y="197"/>
                  </a:lnTo>
                  <a:lnTo>
                    <a:pt x="126" y="199"/>
                  </a:lnTo>
                  <a:lnTo>
                    <a:pt x="120" y="201"/>
                  </a:lnTo>
                  <a:lnTo>
                    <a:pt x="114" y="205"/>
                  </a:lnTo>
                  <a:lnTo>
                    <a:pt x="109" y="207"/>
                  </a:lnTo>
                  <a:lnTo>
                    <a:pt x="105" y="209"/>
                  </a:lnTo>
                  <a:lnTo>
                    <a:pt x="99" y="211"/>
                  </a:lnTo>
                  <a:lnTo>
                    <a:pt x="93" y="213"/>
                  </a:lnTo>
                  <a:lnTo>
                    <a:pt x="88" y="214"/>
                  </a:lnTo>
                  <a:lnTo>
                    <a:pt x="82" y="216"/>
                  </a:lnTo>
                  <a:lnTo>
                    <a:pt x="76" y="218"/>
                  </a:lnTo>
                  <a:lnTo>
                    <a:pt x="71" y="220"/>
                  </a:lnTo>
                  <a:lnTo>
                    <a:pt x="65" y="220"/>
                  </a:lnTo>
                  <a:lnTo>
                    <a:pt x="59" y="222"/>
                  </a:lnTo>
                  <a:lnTo>
                    <a:pt x="55" y="222"/>
                  </a:lnTo>
                  <a:lnTo>
                    <a:pt x="50" y="224"/>
                  </a:lnTo>
                  <a:lnTo>
                    <a:pt x="44" y="224"/>
                  </a:lnTo>
                  <a:lnTo>
                    <a:pt x="40" y="224"/>
                  </a:lnTo>
                  <a:lnTo>
                    <a:pt x="34" y="226"/>
                  </a:lnTo>
                  <a:lnTo>
                    <a:pt x="31" y="226"/>
                  </a:lnTo>
                  <a:lnTo>
                    <a:pt x="25" y="226"/>
                  </a:lnTo>
                  <a:lnTo>
                    <a:pt x="21" y="226"/>
                  </a:lnTo>
                  <a:lnTo>
                    <a:pt x="17" y="228"/>
                  </a:lnTo>
                  <a:lnTo>
                    <a:pt x="15" y="228"/>
                  </a:lnTo>
                  <a:lnTo>
                    <a:pt x="12" y="228"/>
                  </a:lnTo>
                  <a:lnTo>
                    <a:pt x="8" y="228"/>
                  </a:lnTo>
                  <a:lnTo>
                    <a:pt x="6" y="228"/>
                  </a:lnTo>
                  <a:lnTo>
                    <a:pt x="4" y="228"/>
                  </a:lnTo>
                  <a:lnTo>
                    <a:pt x="2" y="228"/>
                  </a:lnTo>
                  <a:lnTo>
                    <a:pt x="0" y="228"/>
                  </a:lnTo>
                  <a:lnTo>
                    <a:pt x="61" y="292"/>
                  </a:lnTo>
                  <a:lnTo>
                    <a:pt x="90" y="361"/>
                  </a:lnTo>
                  <a:lnTo>
                    <a:pt x="90" y="361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204"/>
            <p:cNvSpPr>
              <a:spLocks/>
            </p:cNvSpPr>
            <p:nvPr/>
          </p:nvSpPr>
          <p:spPr bwMode="auto">
            <a:xfrm>
              <a:off x="2314576" y="809626"/>
              <a:ext cx="233363" cy="314325"/>
            </a:xfrm>
            <a:custGeom>
              <a:avLst/>
              <a:gdLst>
                <a:gd name="T0" fmla="*/ 0 w 295"/>
                <a:gd name="T1" fmla="*/ 277 h 397"/>
                <a:gd name="T2" fmla="*/ 4 w 295"/>
                <a:gd name="T3" fmla="*/ 266 h 397"/>
                <a:gd name="T4" fmla="*/ 10 w 295"/>
                <a:gd name="T5" fmla="*/ 249 h 397"/>
                <a:gd name="T6" fmla="*/ 17 w 295"/>
                <a:gd name="T7" fmla="*/ 228 h 397"/>
                <a:gd name="T8" fmla="*/ 25 w 295"/>
                <a:gd name="T9" fmla="*/ 207 h 397"/>
                <a:gd name="T10" fmla="*/ 38 w 295"/>
                <a:gd name="T11" fmla="*/ 186 h 397"/>
                <a:gd name="T12" fmla="*/ 51 w 295"/>
                <a:gd name="T13" fmla="*/ 167 h 397"/>
                <a:gd name="T14" fmla="*/ 68 w 295"/>
                <a:gd name="T15" fmla="*/ 150 h 397"/>
                <a:gd name="T16" fmla="*/ 87 w 295"/>
                <a:gd name="T17" fmla="*/ 138 h 397"/>
                <a:gd name="T18" fmla="*/ 106 w 295"/>
                <a:gd name="T19" fmla="*/ 129 h 397"/>
                <a:gd name="T20" fmla="*/ 125 w 295"/>
                <a:gd name="T21" fmla="*/ 123 h 397"/>
                <a:gd name="T22" fmla="*/ 146 w 295"/>
                <a:gd name="T23" fmla="*/ 118 h 397"/>
                <a:gd name="T24" fmla="*/ 167 w 295"/>
                <a:gd name="T25" fmla="*/ 114 h 397"/>
                <a:gd name="T26" fmla="*/ 188 w 295"/>
                <a:gd name="T27" fmla="*/ 108 h 397"/>
                <a:gd name="T28" fmla="*/ 207 w 295"/>
                <a:gd name="T29" fmla="*/ 100 h 397"/>
                <a:gd name="T30" fmla="*/ 224 w 295"/>
                <a:gd name="T31" fmla="*/ 91 h 397"/>
                <a:gd name="T32" fmla="*/ 239 w 295"/>
                <a:gd name="T33" fmla="*/ 78 h 397"/>
                <a:gd name="T34" fmla="*/ 255 w 295"/>
                <a:gd name="T35" fmla="*/ 62 h 397"/>
                <a:gd name="T36" fmla="*/ 266 w 295"/>
                <a:gd name="T37" fmla="*/ 47 h 397"/>
                <a:gd name="T38" fmla="*/ 276 w 295"/>
                <a:gd name="T39" fmla="*/ 32 h 397"/>
                <a:gd name="T40" fmla="*/ 283 w 295"/>
                <a:gd name="T41" fmla="*/ 19 h 397"/>
                <a:gd name="T42" fmla="*/ 291 w 295"/>
                <a:gd name="T43" fmla="*/ 5 h 397"/>
                <a:gd name="T44" fmla="*/ 293 w 295"/>
                <a:gd name="T45" fmla="*/ 0 h 397"/>
                <a:gd name="T46" fmla="*/ 291 w 295"/>
                <a:gd name="T47" fmla="*/ 13 h 397"/>
                <a:gd name="T48" fmla="*/ 289 w 295"/>
                <a:gd name="T49" fmla="*/ 28 h 397"/>
                <a:gd name="T50" fmla="*/ 285 w 295"/>
                <a:gd name="T51" fmla="*/ 49 h 397"/>
                <a:gd name="T52" fmla="*/ 281 w 295"/>
                <a:gd name="T53" fmla="*/ 70 h 397"/>
                <a:gd name="T54" fmla="*/ 277 w 295"/>
                <a:gd name="T55" fmla="*/ 81 h 397"/>
                <a:gd name="T56" fmla="*/ 274 w 295"/>
                <a:gd name="T57" fmla="*/ 95 h 397"/>
                <a:gd name="T58" fmla="*/ 270 w 295"/>
                <a:gd name="T59" fmla="*/ 110 h 397"/>
                <a:gd name="T60" fmla="*/ 262 w 295"/>
                <a:gd name="T61" fmla="*/ 133 h 397"/>
                <a:gd name="T62" fmla="*/ 255 w 295"/>
                <a:gd name="T63" fmla="*/ 154 h 397"/>
                <a:gd name="T64" fmla="*/ 243 w 295"/>
                <a:gd name="T65" fmla="*/ 169 h 397"/>
                <a:gd name="T66" fmla="*/ 232 w 295"/>
                <a:gd name="T67" fmla="*/ 180 h 397"/>
                <a:gd name="T68" fmla="*/ 217 w 295"/>
                <a:gd name="T69" fmla="*/ 194 h 397"/>
                <a:gd name="T70" fmla="*/ 200 w 295"/>
                <a:gd name="T71" fmla="*/ 205 h 397"/>
                <a:gd name="T72" fmla="*/ 188 w 295"/>
                <a:gd name="T73" fmla="*/ 214 h 397"/>
                <a:gd name="T74" fmla="*/ 177 w 295"/>
                <a:gd name="T75" fmla="*/ 226 h 397"/>
                <a:gd name="T76" fmla="*/ 163 w 295"/>
                <a:gd name="T77" fmla="*/ 243 h 397"/>
                <a:gd name="T78" fmla="*/ 154 w 295"/>
                <a:gd name="T79" fmla="*/ 262 h 397"/>
                <a:gd name="T80" fmla="*/ 146 w 295"/>
                <a:gd name="T81" fmla="*/ 281 h 397"/>
                <a:gd name="T82" fmla="*/ 143 w 295"/>
                <a:gd name="T83" fmla="*/ 294 h 397"/>
                <a:gd name="T84" fmla="*/ 139 w 295"/>
                <a:gd name="T85" fmla="*/ 306 h 397"/>
                <a:gd name="T86" fmla="*/ 135 w 295"/>
                <a:gd name="T87" fmla="*/ 319 h 397"/>
                <a:gd name="T88" fmla="*/ 131 w 295"/>
                <a:gd name="T89" fmla="*/ 330 h 397"/>
                <a:gd name="T90" fmla="*/ 129 w 295"/>
                <a:gd name="T91" fmla="*/ 345 h 397"/>
                <a:gd name="T92" fmla="*/ 125 w 295"/>
                <a:gd name="T93" fmla="*/ 366 h 397"/>
                <a:gd name="T94" fmla="*/ 122 w 295"/>
                <a:gd name="T95" fmla="*/ 383 h 397"/>
                <a:gd name="T96" fmla="*/ 120 w 295"/>
                <a:gd name="T97" fmla="*/ 395 h 397"/>
                <a:gd name="T98" fmla="*/ 0 w 295"/>
                <a:gd name="T99" fmla="*/ 285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95" h="397">
                  <a:moveTo>
                    <a:pt x="0" y="285"/>
                  </a:moveTo>
                  <a:lnTo>
                    <a:pt x="0" y="283"/>
                  </a:lnTo>
                  <a:lnTo>
                    <a:pt x="0" y="279"/>
                  </a:lnTo>
                  <a:lnTo>
                    <a:pt x="0" y="277"/>
                  </a:lnTo>
                  <a:lnTo>
                    <a:pt x="2" y="275"/>
                  </a:lnTo>
                  <a:lnTo>
                    <a:pt x="2" y="271"/>
                  </a:lnTo>
                  <a:lnTo>
                    <a:pt x="2" y="269"/>
                  </a:lnTo>
                  <a:lnTo>
                    <a:pt x="4" y="266"/>
                  </a:lnTo>
                  <a:lnTo>
                    <a:pt x="4" y="262"/>
                  </a:lnTo>
                  <a:lnTo>
                    <a:pt x="6" y="258"/>
                  </a:lnTo>
                  <a:lnTo>
                    <a:pt x="8" y="252"/>
                  </a:lnTo>
                  <a:lnTo>
                    <a:pt x="10" y="249"/>
                  </a:lnTo>
                  <a:lnTo>
                    <a:pt x="11" y="243"/>
                  </a:lnTo>
                  <a:lnTo>
                    <a:pt x="13" y="239"/>
                  </a:lnTo>
                  <a:lnTo>
                    <a:pt x="15" y="233"/>
                  </a:lnTo>
                  <a:lnTo>
                    <a:pt x="17" y="228"/>
                  </a:lnTo>
                  <a:lnTo>
                    <a:pt x="19" y="224"/>
                  </a:lnTo>
                  <a:lnTo>
                    <a:pt x="21" y="218"/>
                  </a:lnTo>
                  <a:lnTo>
                    <a:pt x="23" y="213"/>
                  </a:lnTo>
                  <a:lnTo>
                    <a:pt x="25" y="207"/>
                  </a:lnTo>
                  <a:lnTo>
                    <a:pt x="29" y="201"/>
                  </a:lnTo>
                  <a:lnTo>
                    <a:pt x="32" y="197"/>
                  </a:lnTo>
                  <a:lnTo>
                    <a:pt x="34" y="192"/>
                  </a:lnTo>
                  <a:lnTo>
                    <a:pt x="38" y="186"/>
                  </a:lnTo>
                  <a:lnTo>
                    <a:pt x="42" y="180"/>
                  </a:lnTo>
                  <a:lnTo>
                    <a:pt x="44" y="176"/>
                  </a:lnTo>
                  <a:lnTo>
                    <a:pt x="49" y="171"/>
                  </a:lnTo>
                  <a:lnTo>
                    <a:pt x="51" y="167"/>
                  </a:lnTo>
                  <a:lnTo>
                    <a:pt x="57" y="163"/>
                  </a:lnTo>
                  <a:lnTo>
                    <a:pt x="61" y="159"/>
                  </a:lnTo>
                  <a:lnTo>
                    <a:pt x="65" y="156"/>
                  </a:lnTo>
                  <a:lnTo>
                    <a:pt x="68" y="150"/>
                  </a:lnTo>
                  <a:lnTo>
                    <a:pt x="74" y="148"/>
                  </a:lnTo>
                  <a:lnTo>
                    <a:pt x="78" y="144"/>
                  </a:lnTo>
                  <a:lnTo>
                    <a:pt x="82" y="140"/>
                  </a:lnTo>
                  <a:lnTo>
                    <a:pt x="87" y="138"/>
                  </a:lnTo>
                  <a:lnTo>
                    <a:pt x="91" y="137"/>
                  </a:lnTo>
                  <a:lnTo>
                    <a:pt x="97" y="133"/>
                  </a:lnTo>
                  <a:lnTo>
                    <a:pt x="101" y="131"/>
                  </a:lnTo>
                  <a:lnTo>
                    <a:pt x="106" y="129"/>
                  </a:lnTo>
                  <a:lnTo>
                    <a:pt x="112" y="127"/>
                  </a:lnTo>
                  <a:lnTo>
                    <a:pt x="116" y="125"/>
                  </a:lnTo>
                  <a:lnTo>
                    <a:pt x="122" y="125"/>
                  </a:lnTo>
                  <a:lnTo>
                    <a:pt x="125" y="123"/>
                  </a:lnTo>
                  <a:lnTo>
                    <a:pt x="131" y="121"/>
                  </a:lnTo>
                  <a:lnTo>
                    <a:pt x="137" y="121"/>
                  </a:lnTo>
                  <a:lnTo>
                    <a:pt x="143" y="119"/>
                  </a:lnTo>
                  <a:lnTo>
                    <a:pt x="146" y="118"/>
                  </a:lnTo>
                  <a:lnTo>
                    <a:pt x="152" y="118"/>
                  </a:lnTo>
                  <a:lnTo>
                    <a:pt x="158" y="116"/>
                  </a:lnTo>
                  <a:lnTo>
                    <a:pt x="162" y="116"/>
                  </a:lnTo>
                  <a:lnTo>
                    <a:pt x="167" y="114"/>
                  </a:lnTo>
                  <a:lnTo>
                    <a:pt x="173" y="112"/>
                  </a:lnTo>
                  <a:lnTo>
                    <a:pt x="177" y="112"/>
                  </a:lnTo>
                  <a:lnTo>
                    <a:pt x="182" y="110"/>
                  </a:lnTo>
                  <a:lnTo>
                    <a:pt x="188" y="108"/>
                  </a:lnTo>
                  <a:lnTo>
                    <a:pt x="192" y="106"/>
                  </a:lnTo>
                  <a:lnTo>
                    <a:pt x="198" y="104"/>
                  </a:lnTo>
                  <a:lnTo>
                    <a:pt x="201" y="102"/>
                  </a:lnTo>
                  <a:lnTo>
                    <a:pt x="207" y="100"/>
                  </a:lnTo>
                  <a:lnTo>
                    <a:pt x="211" y="99"/>
                  </a:lnTo>
                  <a:lnTo>
                    <a:pt x="215" y="97"/>
                  </a:lnTo>
                  <a:lnTo>
                    <a:pt x="220" y="95"/>
                  </a:lnTo>
                  <a:lnTo>
                    <a:pt x="224" y="91"/>
                  </a:lnTo>
                  <a:lnTo>
                    <a:pt x="228" y="87"/>
                  </a:lnTo>
                  <a:lnTo>
                    <a:pt x="232" y="85"/>
                  </a:lnTo>
                  <a:lnTo>
                    <a:pt x="236" y="81"/>
                  </a:lnTo>
                  <a:lnTo>
                    <a:pt x="239" y="78"/>
                  </a:lnTo>
                  <a:lnTo>
                    <a:pt x="243" y="74"/>
                  </a:lnTo>
                  <a:lnTo>
                    <a:pt x="247" y="70"/>
                  </a:lnTo>
                  <a:lnTo>
                    <a:pt x="251" y="68"/>
                  </a:lnTo>
                  <a:lnTo>
                    <a:pt x="255" y="62"/>
                  </a:lnTo>
                  <a:lnTo>
                    <a:pt x="257" y="59"/>
                  </a:lnTo>
                  <a:lnTo>
                    <a:pt x="260" y="55"/>
                  </a:lnTo>
                  <a:lnTo>
                    <a:pt x="264" y="51"/>
                  </a:lnTo>
                  <a:lnTo>
                    <a:pt x="266" y="47"/>
                  </a:lnTo>
                  <a:lnTo>
                    <a:pt x="268" y="43"/>
                  </a:lnTo>
                  <a:lnTo>
                    <a:pt x="272" y="40"/>
                  </a:lnTo>
                  <a:lnTo>
                    <a:pt x="274" y="36"/>
                  </a:lnTo>
                  <a:lnTo>
                    <a:pt x="276" y="32"/>
                  </a:lnTo>
                  <a:lnTo>
                    <a:pt x="277" y="28"/>
                  </a:lnTo>
                  <a:lnTo>
                    <a:pt x="279" y="24"/>
                  </a:lnTo>
                  <a:lnTo>
                    <a:pt x="281" y="23"/>
                  </a:lnTo>
                  <a:lnTo>
                    <a:pt x="283" y="19"/>
                  </a:lnTo>
                  <a:lnTo>
                    <a:pt x="285" y="15"/>
                  </a:lnTo>
                  <a:lnTo>
                    <a:pt x="287" y="13"/>
                  </a:lnTo>
                  <a:lnTo>
                    <a:pt x="289" y="11"/>
                  </a:lnTo>
                  <a:lnTo>
                    <a:pt x="291" y="5"/>
                  </a:lnTo>
                  <a:lnTo>
                    <a:pt x="293" y="4"/>
                  </a:lnTo>
                  <a:lnTo>
                    <a:pt x="293" y="0"/>
                  </a:lnTo>
                  <a:lnTo>
                    <a:pt x="295" y="0"/>
                  </a:lnTo>
                  <a:lnTo>
                    <a:pt x="293" y="0"/>
                  </a:lnTo>
                  <a:lnTo>
                    <a:pt x="293" y="4"/>
                  </a:lnTo>
                  <a:lnTo>
                    <a:pt x="293" y="5"/>
                  </a:lnTo>
                  <a:lnTo>
                    <a:pt x="291" y="9"/>
                  </a:lnTo>
                  <a:lnTo>
                    <a:pt x="291" y="13"/>
                  </a:lnTo>
                  <a:lnTo>
                    <a:pt x="291" y="17"/>
                  </a:lnTo>
                  <a:lnTo>
                    <a:pt x="291" y="19"/>
                  </a:lnTo>
                  <a:lnTo>
                    <a:pt x="289" y="24"/>
                  </a:lnTo>
                  <a:lnTo>
                    <a:pt x="289" y="28"/>
                  </a:lnTo>
                  <a:lnTo>
                    <a:pt x="287" y="34"/>
                  </a:lnTo>
                  <a:lnTo>
                    <a:pt x="287" y="38"/>
                  </a:lnTo>
                  <a:lnTo>
                    <a:pt x="285" y="43"/>
                  </a:lnTo>
                  <a:lnTo>
                    <a:pt x="285" y="49"/>
                  </a:lnTo>
                  <a:lnTo>
                    <a:pt x="285" y="57"/>
                  </a:lnTo>
                  <a:lnTo>
                    <a:pt x="283" y="61"/>
                  </a:lnTo>
                  <a:lnTo>
                    <a:pt x="281" y="68"/>
                  </a:lnTo>
                  <a:lnTo>
                    <a:pt x="281" y="70"/>
                  </a:lnTo>
                  <a:lnTo>
                    <a:pt x="279" y="74"/>
                  </a:lnTo>
                  <a:lnTo>
                    <a:pt x="279" y="76"/>
                  </a:lnTo>
                  <a:lnTo>
                    <a:pt x="279" y="80"/>
                  </a:lnTo>
                  <a:lnTo>
                    <a:pt x="277" y="81"/>
                  </a:lnTo>
                  <a:lnTo>
                    <a:pt x="277" y="85"/>
                  </a:lnTo>
                  <a:lnTo>
                    <a:pt x="276" y="89"/>
                  </a:lnTo>
                  <a:lnTo>
                    <a:pt x="276" y="91"/>
                  </a:lnTo>
                  <a:lnTo>
                    <a:pt x="274" y="95"/>
                  </a:lnTo>
                  <a:lnTo>
                    <a:pt x="274" y="99"/>
                  </a:lnTo>
                  <a:lnTo>
                    <a:pt x="274" y="102"/>
                  </a:lnTo>
                  <a:lnTo>
                    <a:pt x="272" y="104"/>
                  </a:lnTo>
                  <a:lnTo>
                    <a:pt x="270" y="110"/>
                  </a:lnTo>
                  <a:lnTo>
                    <a:pt x="268" y="116"/>
                  </a:lnTo>
                  <a:lnTo>
                    <a:pt x="266" y="121"/>
                  </a:lnTo>
                  <a:lnTo>
                    <a:pt x="264" y="129"/>
                  </a:lnTo>
                  <a:lnTo>
                    <a:pt x="262" y="133"/>
                  </a:lnTo>
                  <a:lnTo>
                    <a:pt x="260" y="138"/>
                  </a:lnTo>
                  <a:lnTo>
                    <a:pt x="258" y="144"/>
                  </a:lnTo>
                  <a:lnTo>
                    <a:pt x="257" y="150"/>
                  </a:lnTo>
                  <a:lnTo>
                    <a:pt x="255" y="154"/>
                  </a:lnTo>
                  <a:lnTo>
                    <a:pt x="251" y="157"/>
                  </a:lnTo>
                  <a:lnTo>
                    <a:pt x="249" y="161"/>
                  </a:lnTo>
                  <a:lnTo>
                    <a:pt x="245" y="165"/>
                  </a:lnTo>
                  <a:lnTo>
                    <a:pt x="243" y="169"/>
                  </a:lnTo>
                  <a:lnTo>
                    <a:pt x="239" y="173"/>
                  </a:lnTo>
                  <a:lnTo>
                    <a:pt x="238" y="175"/>
                  </a:lnTo>
                  <a:lnTo>
                    <a:pt x="234" y="178"/>
                  </a:lnTo>
                  <a:lnTo>
                    <a:pt x="232" y="180"/>
                  </a:lnTo>
                  <a:lnTo>
                    <a:pt x="228" y="184"/>
                  </a:lnTo>
                  <a:lnTo>
                    <a:pt x="224" y="186"/>
                  </a:lnTo>
                  <a:lnTo>
                    <a:pt x="222" y="190"/>
                  </a:lnTo>
                  <a:lnTo>
                    <a:pt x="217" y="194"/>
                  </a:lnTo>
                  <a:lnTo>
                    <a:pt x="211" y="199"/>
                  </a:lnTo>
                  <a:lnTo>
                    <a:pt x="207" y="199"/>
                  </a:lnTo>
                  <a:lnTo>
                    <a:pt x="203" y="203"/>
                  </a:lnTo>
                  <a:lnTo>
                    <a:pt x="200" y="205"/>
                  </a:lnTo>
                  <a:lnTo>
                    <a:pt x="198" y="207"/>
                  </a:lnTo>
                  <a:lnTo>
                    <a:pt x="194" y="209"/>
                  </a:lnTo>
                  <a:lnTo>
                    <a:pt x="192" y="213"/>
                  </a:lnTo>
                  <a:lnTo>
                    <a:pt x="188" y="214"/>
                  </a:lnTo>
                  <a:lnTo>
                    <a:pt x="184" y="218"/>
                  </a:lnTo>
                  <a:lnTo>
                    <a:pt x="182" y="220"/>
                  </a:lnTo>
                  <a:lnTo>
                    <a:pt x="179" y="224"/>
                  </a:lnTo>
                  <a:lnTo>
                    <a:pt x="177" y="226"/>
                  </a:lnTo>
                  <a:lnTo>
                    <a:pt x="173" y="230"/>
                  </a:lnTo>
                  <a:lnTo>
                    <a:pt x="169" y="233"/>
                  </a:lnTo>
                  <a:lnTo>
                    <a:pt x="167" y="237"/>
                  </a:lnTo>
                  <a:lnTo>
                    <a:pt x="163" y="243"/>
                  </a:lnTo>
                  <a:lnTo>
                    <a:pt x="162" y="247"/>
                  </a:lnTo>
                  <a:lnTo>
                    <a:pt x="160" y="252"/>
                  </a:lnTo>
                  <a:lnTo>
                    <a:pt x="158" y="256"/>
                  </a:lnTo>
                  <a:lnTo>
                    <a:pt x="154" y="262"/>
                  </a:lnTo>
                  <a:lnTo>
                    <a:pt x="152" y="268"/>
                  </a:lnTo>
                  <a:lnTo>
                    <a:pt x="150" y="273"/>
                  </a:lnTo>
                  <a:lnTo>
                    <a:pt x="148" y="279"/>
                  </a:lnTo>
                  <a:lnTo>
                    <a:pt x="146" y="281"/>
                  </a:lnTo>
                  <a:lnTo>
                    <a:pt x="144" y="285"/>
                  </a:lnTo>
                  <a:lnTo>
                    <a:pt x="144" y="288"/>
                  </a:lnTo>
                  <a:lnTo>
                    <a:pt x="144" y="290"/>
                  </a:lnTo>
                  <a:lnTo>
                    <a:pt x="143" y="294"/>
                  </a:lnTo>
                  <a:lnTo>
                    <a:pt x="141" y="298"/>
                  </a:lnTo>
                  <a:lnTo>
                    <a:pt x="141" y="300"/>
                  </a:lnTo>
                  <a:lnTo>
                    <a:pt x="141" y="304"/>
                  </a:lnTo>
                  <a:lnTo>
                    <a:pt x="139" y="306"/>
                  </a:lnTo>
                  <a:lnTo>
                    <a:pt x="139" y="309"/>
                  </a:lnTo>
                  <a:lnTo>
                    <a:pt x="137" y="313"/>
                  </a:lnTo>
                  <a:lnTo>
                    <a:pt x="137" y="315"/>
                  </a:lnTo>
                  <a:lnTo>
                    <a:pt x="135" y="319"/>
                  </a:lnTo>
                  <a:lnTo>
                    <a:pt x="135" y="323"/>
                  </a:lnTo>
                  <a:lnTo>
                    <a:pt x="133" y="325"/>
                  </a:lnTo>
                  <a:lnTo>
                    <a:pt x="133" y="328"/>
                  </a:lnTo>
                  <a:lnTo>
                    <a:pt x="131" y="330"/>
                  </a:lnTo>
                  <a:lnTo>
                    <a:pt x="131" y="334"/>
                  </a:lnTo>
                  <a:lnTo>
                    <a:pt x="131" y="338"/>
                  </a:lnTo>
                  <a:lnTo>
                    <a:pt x="131" y="340"/>
                  </a:lnTo>
                  <a:lnTo>
                    <a:pt x="129" y="345"/>
                  </a:lnTo>
                  <a:lnTo>
                    <a:pt x="127" y="351"/>
                  </a:lnTo>
                  <a:lnTo>
                    <a:pt x="127" y="357"/>
                  </a:lnTo>
                  <a:lnTo>
                    <a:pt x="125" y="363"/>
                  </a:lnTo>
                  <a:lnTo>
                    <a:pt x="125" y="366"/>
                  </a:lnTo>
                  <a:lnTo>
                    <a:pt x="124" y="372"/>
                  </a:lnTo>
                  <a:lnTo>
                    <a:pt x="124" y="376"/>
                  </a:lnTo>
                  <a:lnTo>
                    <a:pt x="124" y="380"/>
                  </a:lnTo>
                  <a:lnTo>
                    <a:pt x="122" y="383"/>
                  </a:lnTo>
                  <a:lnTo>
                    <a:pt x="122" y="387"/>
                  </a:lnTo>
                  <a:lnTo>
                    <a:pt x="122" y="389"/>
                  </a:lnTo>
                  <a:lnTo>
                    <a:pt x="122" y="393"/>
                  </a:lnTo>
                  <a:lnTo>
                    <a:pt x="120" y="395"/>
                  </a:lnTo>
                  <a:lnTo>
                    <a:pt x="120" y="397"/>
                  </a:lnTo>
                  <a:lnTo>
                    <a:pt x="49" y="345"/>
                  </a:lnTo>
                  <a:lnTo>
                    <a:pt x="0" y="285"/>
                  </a:lnTo>
                  <a:lnTo>
                    <a:pt x="0" y="285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205"/>
            <p:cNvSpPr>
              <a:spLocks/>
            </p:cNvSpPr>
            <p:nvPr/>
          </p:nvSpPr>
          <p:spPr bwMode="auto">
            <a:xfrm>
              <a:off x="1785938" y="820738"/>
              <a:ext cx="168275" cy="282575"/>
            </a:xfrm>
            <a:custGeom>
              <a:avLst/>
              <a:gdLst>
                <a:gd name="T0" fmla="*/ 209 w 213"/>
                <a:gd name="T1" fmla="*/ 279 h 355"/>
                <a:gd name="T2" fmla="*/ 200 w 213"/>
                <a:gd name="T3" fmla="*/ 275 h 355"/>
                <a:gd name="T4" fmla="*/ 188 w 213"/>
                <a:gd name="T5" fmla="*/ 273 h 355"/>
                <a:gd name="T6" fmla="*/ 173 w 213"/>
                <a:gd name="T7" fmla="*/ 268 h 355"/>
                <a:gd name="T8" fmla="*/ 158 w 213"/>
                <a:gd name="T9" fmla="*/ 262 h 355"/>
                <a:gd name="T10" fmla="*/ 148 w 213"/>
                <a:gd name="T11" fmla="*/ 258 h 355"/>
                <a:gd name="T12" fmla="*/ 139 w 213"/>
                <a:gd name="T13" fmla="*/ 254 h 355"/>
                <a:gd name="T14" fmla="*/ 129 w 213"/>
                <a:gd name="T15" fmla="*/ 249 h 355"/>
                <a:gd name="T16" fmla="*/ 120 w 213"/>
                <a:gd name="T17" fmla="*/ 243 h 355"/>
                <a:gd name="T18" fmla="*/ 110 w 213"/>
                <a:gd name="T19" fmla="*/ 237 h 355"/>
                <a:gd name="T20" fmla="*/ 101 w 213"/>
                <a:gd name="T21" fmla="*/ 232 h 355"/>
                <a:gd name="T22" fmla="*/ 89 w 213"/>
                <a:gd name="T23" fmla="*/ 222 h 355"/>
                <a:gd name="T24" fmla="*/ 74 w 213"/>
                <a:gd name="T25" fmla="*/ 205 h 355"/>
                <a:gd name="T26" fmla="*/ 61 w 213"/>
                <a:gd name="T27" fmla="*/ 188 h 355"/>
                <a:gd name="T28" fmla="*/ 55 w 213"/>
                <a:gd name="T29" fmla="*/ 179 h 355"/>
                <a:gd name="T30" fmla="*/ 50 w 213"/>
                <a:gd name="T31" fmla="*/ 167 h 355"/>
                <a:gd name="T32" fmla="*/ 44 w 213"/>
                <a:gd name="T33" fmla="*/ 156 h 355"/>
                <a:gd name="T34" fmla="*/ 40 w 213"/>
                <a:gd name="T35" fmla="*/ 144 h 355"/>
                <a:gd name="T36" fmla="*/ 36 w 213"/>
                <a:gd name="T37" fmla="*/ 133 h 355"/>
                <a:gd name="T38" fmla="*/ 32 w 213"/>
                <a:gd name="T39" fmla="*/ 122 h 355"/>
                <a:gd name="T40" fmla="*/ 31 w 213"/>
                <a:gd name="T41" fmla="*/ 108 h 355"/>
                <a:gd name="T42" fmla="*/ 29 w 213"/>
                <a:gd name="T43" fmla="*/ 97 h 355"/>
                <a:gd name="T44" fmla="*/ 27 w 213"/>
                <a:gd name="T45" fmla="*/ 85 h 355"/>
                <a:gd name="T46" fmla="*/ 25 w 213"/>
                <a:gd name="T47" fmla="*/ 74 h 355"/>
                <a:gd name="T48" fmla="*/ 23 w 213"/>
                <a:gd name="T49" fmla="*/ 63 h 355"/>
                <a:gd name="T50" fmla="*/ 23 w 213"/>
                <a:gd name="T51" fmla="*/ 53 h 355"/>
                <a:gd name="T52" fmla="*/ 23 w 213"/>
                <a:gd name="T53" fmla="*/ 44 h 355"/>
                <a:gd name="T54" fmla="*/ 21 w 213"/>
                <a:gd name="T55" fmla="*/ 32 h 355"/>
                <a:gd name="T56" fmla="*/ 21 w 213"/>
                <a:gd name="T57" fmla="*/ 21 h 355"/>
                <a:gd name="T58" fmla="*/ 21 w 213"/>
                <a:gd name="T59" fmla="*/ 8 h 355"/>
                <a:gd name="T60" fmla="*/ 21 w 213"/>
                <a:gd name="T61" fmla="*/ 0 h 355"/>
                <a:gd name="T62" fmla="*/ 19 w 213"/>
                <a:gd name="T63" fmla="*/ 4 h 355"/>
                <a:gd name="T64" fmla="*/ 17 w 213"/>
                <a:gd name="T65" fmla="*/ 17 h 355"/>
                <a:gd name="T66" fmla="*/ 15 w 213"/>
                <a:gd name="T67" fmla="*/ 27 h 355"/>
                <a:gd name="T68" fmla="*/ 13 w 213"/>
                <a:gd name="T69" fmla="*/ 38 h 355"/>
                <a:gd name="T70" fmla="*/ 12 w 213"/>
                <a:gd name="T71" fmla="*/ 49 h 355"/>
                <a:gd name="T72" fmla="*/ 10 w 213"/>
                <a:gd name="T73" fmla="*/ 63 h 355"/>
                <a:gd name="T74" fmla="*/ 8 w 213"/>
                <a:gd name="T75" fmla="*/ 76 h 355"/>
                <a:gd name="T76" fmla="*/ 6 w 213"/>
                <a:gd name="T77" fmla="*/ 91 h 355"/>
                <a:gd name="T78" fmla="*/ 4 w 213"/>
                <a:gd name="T79" fmla="*/ 108 h 355"/>
                <a:gd name="T80" fmla="*/ 2 w 213"/>
                <a:gd name="T81" fmla="*/ 123 h 355"/>
                <a:gd name="T82" fmla="*/ 0 w 213"/>
                <a:gd name="T83" fmla="*/ 141 h 355"/>
                <a:gd name="T84" fmla="*/ 0 w 213"/>
                <a:gd name="T85" fmla="*/ 158 h 355"/>
                <a:gd name="T86" fmla="*/ 0 w 213"/>
                <a:gd name="T87" fmla="*/ 175 h 355"/>
                <a:gd name="T88" fmla="*/ 0 w 213"/>
                <a:gd name="T89" fmla="*/ 192 h 355"/>
                <a:gd name="T90" fmla="*/ 0 w 213"/>
                <a:gd name="T91" fmla="*/ 207 h 355"/>
                <a:gd name="T92" fmla="*/ 0 w 213"/>
                <a:gd name="T93" fmla="*/ 222 h 355"/>
                <a:gd name="T94" fmla="*/ 2 w 213"/>
                <a:gd name="T95" fmla="*/ 237 h 355"/>
                <a:gd name="T96" fmla="*/ 4 w 213"/>
                <a:gd name="T97" fmla="*/ 253 h 355"/>
                <a:gd name="T98" fmla="*/ 8 w 213"/>
                <a:gd name="T99" fmla="*/ 268 h 355"/>
                <a:gd name="T100" fmla="*/ 12 w 213"/>
                <a:gd name="T101" fmla="*/ 279 h 355"/>
                <a:gd name="T102" fmla="*/ 15 w 213"/>
                <a:gd name="T103" fmla="*/ 291 h 355"/>
                <a:gd name="T104" fmla="*/ 23 w 213"/>
                <a:gd name="T105" fmla="*/ 300 h 355"/>
                <a:gd name="T106" fmla="*/ 34 w 213"/>
                <a:gd name="T107" fmla="*/ 317 h 355"/>
                <a:gd name="T108" fmla="*/ 50 w 213"/>
                <a:gd name="T109" fmla="*/ 330 h 355"/>
                <a:gd name="T110" fmla="*/ 65 w 213"/>
                <a:gd name="T111" fmla="*/ 340 h 355"/>
                <a:gd name="T112" fmla="*/ 82 w 213"/>
                <a:gd name="T113" fmla="*/ 348 h 355"/>
                <a:gd name="T114" fmla="*/ 95 w 213"/>
                <a:gd name="T115" fmla="*/ 351 h 355"/>
                <a:gd name="T116" fmla="*/ 108 w 213"/>
                <a:gd name="T117" fmla="*/ 353 h 355"/>
                <a:gd name="T118" fmla="*/ 120 w 213"/>
                <a:gd name="T119" fmla="*/ 355 h 355"/>
                <a:gd name="T120" fmla="*/ 127 w 213"/>
                <a:gd name="T121" fmla="*/ 355 h 355"/>
                <a:gd name="T122" fmla="*/ 213 w 213"/>
                <a:gd name="T123" fmla="*/ 279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13" h="355">
                  <a:moveTo>
                    <a:pt x="213" y="279"/>
                  </a:moveTo>
                  <a:lnTo>
                    <a:pt x="213" y="279"/>
                  </a:lnTo>
                  <a:lnTo>
                    <a:pt x="209" y="279"/>
                  </a:lnTo>
                  <a:lnTo>
                    <a:pt x="205" y="277"/>
                  </a:lnTo>
                  <a:lnTo>
                    <a:pt x="203" y="277"/>
                  </a:lnTo>
                  <a:lnTo>
                    <a:pt x="200" y="275"/>
                  </a:lnTo>
                  <a:lnTo>
                    <a:pt x="198" y="275"/>
                  </a:lnTo>
                  <a:lnTo>
                    <a:pt x="192" y="275"/>
                  </a:lnTo>
                  <a:lnTo>
                    <a:pt x="188" y="273"/>
                  </a:lnTo>
                  <a:lnTo>
                    <a:pt x="183" y="272"/>
                  </a:lnTo>
                  <a:lnTo>
                    <a:pt x="179" y="272"/>
                  </a:lnTo>
                  <a:lnTo>
                    <a:pt x="173" y="268"/>
                  </a:lnTo>
                  <a:lnTo>
                    <a:pt x="169" y="266"/>
                  </a:lnTo>
                  <a:lnTo>
                    <a:pt x="164" y="264"/>
                  </a:lnTo>
                  <a:lnTo>
                    <a:pt x="158" y="262"/>
                  </a:lnTo>
                  <a:lnTo>
                    <a:pt x="154" y="262"/>
                  </a:lnTo>
                  <a:lnTo>
                    <a:pt x="150" y="260"/>
                  </a:lnTo>
                  <a:lnTo>
                    <a:pt x="148" y="258"/>
                  </a:lnTo>
                  <a:lnTo>
                    <a:pt x="145" y="256"/>
                  </a:lnTo>
                  <a:lnTo>
                    <a:pt x="141" y="256"/>
                  </a:lnTo>
                  <a:lnTo>
                    <a:pt x="139" y="254"/>
                  </a:lnTo>
                  <a:lnTo>
                    <a:pt x="135" y="253"/>
                  </a:lnTo>
                  <a:lnTo>
                    <a:pt x="133" y="251"/>
                  </a:lnTo>
                  <a:lnTo>
                    <a:pt x="129" y="249"/>
                  </a:lnTo>
                  <a:lnTo>
                    <a:pt x="126" y="247"/>
                  </a:lnTo>
                  <a:lnTo>
                    <a:pt x="124" y="245"/>
                  </a:lnTo>
                  <a:lnTo>
                    <a:pt x="120" y="243"/>
                  </a:lnTo>
                  <a:lnTo>
                    <a:pt x="116" y="241"/>
                  </a:lnTo>
                  <a:lnTo>
                    <a:pt x="114" y="239"/>
                  </a:lnTo>
                  <a:lnTo>
                    <a:pt x="110" y="237"/>
                  </a:lnTo>
                  <a:lnTo>
                    <a:pt x="108" y="235"/>
                  </a:lnTo>
                  <a:lnTo>
                    <a:pt x="105" y="234"/>
                  </a:lnTo>
                  <a:lnTo>
                    <a:pt x="101" y="232"/>
                  </a:lnTo>
                  <a:lnTo>
                    <a:pt x="99" y="228"/>
                  </a:lnTo>
                  <a:lnTo>
                    <a:pt x="95" y="226"/>
                  </a:lnTo>
                  <a:lnTo>
                    <a:pt x="89" y="222"/>
                  </a:lnTo>
                  <a:lnTo>
                    <a:pt x="84" y="217"/>
                  </a:lnTo>
                  <a:lnTo>
                    <a:pt x="78" y="211"/>
                  </a:lnTo>
                  <a:lnTo>
                    <a:pt x="74" y="205"/>
                  </a:lnTo>
                  <a:lnTo>
                    <a:pt x="69" y="198"/>
                  </a:lnTo>
                  <a:lnTo>
                    <a:pt x="65" y="194"/>
                  </a:lnTo>
                  <a:lnTo>
                    <a:pt x="61" y="188"/>
                  </a:lnTo>
                  <a:lnTo>
                    <a:pt x="59" y="186"/>
                  </a:lnTo>
                  <a:lnTo>
                    <a:pt x="57" y="182"/>
                  </a:lnTo>
                  <a:lnTo>
                    <a:pt x="55" y="179"/>
                  </a:lnTo>
                  <a:lnTo>
                    <a:pt x="53" y="175"/>
                  </a:lnTo>
                  <a:lnTo>
                    <a:pt x="51" y="171"/>
                  </a:lnTo>
                  <a:lnTo>
                    <a:pt x="50" y="167"/>
                  </a:lnTo>
                  <a:lnTo>
                    <a:pt x="48" y="165"/>
                  </a:lnTo>
                  <a:lnTo>
                    <a:pt x="46" y="160"/>
                  </a:lnTo>
                  <a:lnTo>
                    <a:pt x="44" y="156"/>
                  </a:lnTo>
                  <a:lnTo>
                    <a:pt x="44" y="152"/>
                  </a:lnTo>
                  <a:lnTo>
                    <a:pt x="42" y="148"/>
                  </a:lnTo>
                  <a:lnTo>
                    <a:pt x="40" y="144"/>
                  </a:lnTo>
                  <a:lnTo>
                    <a:pt x="38" y="141"/>
                  </a:lnTo>
                  <a:lnTo>
                    <a:pt x="38" y="137"/>
                  </a:lnTo>
                  <a:lnTo>
                    <a:pt x="36" y="133"/>
                  </a:lnTo>
                  <a:lnTo>
                    <a:pt x="34" y="129"/>
                  </a:lnTo>
                  <a:lnTo>
                    <a:pt x="34" y="125"/>
                  </a:lnTo>
                  <a:lnTo>
                    <a:pt x="32" y="122"/>
                  </a:lnTo>
                  <a:lnTo>
                    <a:pt x="32" y="118"/>
                  </a:lnTo>
                  <a:lnTo>
                    <a:pt x="31" y="112"/>
                  </a:lnTo>
                  <a:lnTo>
                    <a:pt x="31" y="108"/>
                  </a:lnTo>
                  <a:lnTo>
                    <a:pt x="29" y="104"/>
                  </a:lnTo>
                  <a:lnTo>
                    <a:pt x="29" y="101"/>
                  </a:lnTo>
                  <a:lnTo>
                    <a:pt x="29" y="97"/>
                  </a:lnTo>
                  <a:lnTo>
                    <a:pt x="27" y="93"/>
                  </a:lnTo>
                  <a:lnTo>
                    <a:pt x="27" y="89"/>
                  </a:lnTo>
                  <a:lnTo>
                    <a:pt x="27" y="85"/>
                  </a:lnTo>
                  <a:lnTo>
                    <a:pt x="27" y="82"/>
                  </a:lnTo>
                  <a:lnTo>
                    <a:pt x="25" y="78"/>
                  </a:lnTo>
                  <a:lnTo>
                    <a:pt x="25" y="74"/>
                  </a:lnTo>
                  <a:lnTo>
                    <a:pt x="25" y="70"/>
                  </a:lnTo>
                  <a:lnTo>
                    <a:pt x="25" y="66"/>
                  </a:lnTo>
                  <a:lnTo>
                    <a:pt x="23" y="63"/>
                  </a:lnTo>
                  <a:lnTo>
                    <a:pt x="23" y="59"/>
                  </a:lnTo>
                  <a:lnTo>
                    <a:pt x="23" y="55"/>
                  </a:lnTo>
                  <a:lnTo>
                    <a:pt x="23" y="53"/>
                  </a:lnTo>
                  <a:lnTo>
                    <a:pt x="23" y="49"/>
                  </a:lnTo>
                  <a:lnTo>
                    <a:pt x="23" y="46"/>
                  </a:lnTo>
                  <a:lnTo>
                    <a:pt x="23" y="44"/>
                  </a:lnTo>
                  <a:lnTo>
                    <a:pt x="21" y="40"/>
                  </a:lnTo>
                  <a:lnTo>
                    <a:pt x="21" y="36"/>
                  </a:lnTo>
                  <a:lnTo>
                    <a:pt x="21" y="32"/>
                  </a:lnTo>
                  <a:lnTo>
                    <a:pt x="21" y="30"/>
                  </a:lnTo>
                  <a:lnTo>
                    <a:pt x="21" y="25"/>
                  </a:lnTo>
                  <a:lnTo>
                    <a:pt x="21" y="21"/>
                  </a:lnTo>
                  <a:lnTo>
                    <a:pt x="21" y="15"/>
                  </a:lnTo>
                  <a:lnTo>
                    <a:pt x="21" y="11"/>
                  </a:lnTo>
                  <a:lnTo>
                    <a:pt x="21" y="8"/>
                  </a:lnTo>
                  <a:lnTo>
                    <a:pt x="21" y="6"/>
                  </a:lnTo>
                  <a:lnTo>
                    <a:pt x="21" y="2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21" y="2"/>
                  </a:lnTo>
                  <a:lnTo>
                    <a:pt x="19" y="4"/>
                  </a:lnTo>
                  <a:lnTo>
                    <a:pt x="19" y="9"/>
                  </a:lnTo>
                  <a:lnTo>
                    <a:pt x="19" y="13"/>
                  </a:lnTo>
                  <a:lnTo>
                    <a:pt x="17" y="17"/>
                  </a:lnTo>
                  <a:lnTo>
                    <a:pt x="17" y="21"/>
                  </a:lnTo>
                  <a:lnTo>
                    <a:pt x="15" y="23"/>
                  </a:lnTo>
                  <a:lnTo>
                    <a:pt x="15" y="27"/>
                  </a:lnTo>
                  <a:lnTo>
                    <a:pt x="15" y="30"/>
                  </a:lnTo>
                  <a:lnTo>
                    <a:pt x="15" y="34"/>
                  </a:lnTo>
                  <a:lnTo>
                    <a:pt x="13" y="38"/>
                  </a:lnTo>
                  <a:lnTo>
                    <a:pt x="13" y="42"/>
                  </a:lnTo>
                  <a:lnTo>
                    <a:pt x="13" y="46"/>
                  </a:lnTo>
                  <a:lnTo>
                    <a:pt x="12" y="49"/>
                  </a:lnTo>
                  <a:lnTo>
                    <a:pt x="12" y="53"/>
                  </a:lnTo>
                  <a:lnTo>
                    <a:pt x="10" y="57"/>
                  </a:lnTo>
                  <a:lnTo>
                    <a:pt x="10" y="63"/>
                  </a:lnTo>
                  <a:lnTo>
                    <a:pt x="10" y="66"/>
                  </a:lnTo>
                  <a:lnTo>
                    <a:pt x="8" y="72"/>
                  </a:lnTo>
                  <a:lnTo>
                    <a:pt x="8" y="76"/>
                  </a:lnTo>
                  <a:lnTo>
                    <a:pt x="8" y="82"/>
                  </a:lnTo>
                  <a:lnTo>
                    <a:pt x="6" y="87"/>
                  </a:lnTo>
                  <a:lnTo>
                    <a:pt x="6" y="91"/>
                  </a:lnTo>
                  <a:lnTo>
                    <a:pt x="6" y="97"/>
                  </a:lnTo>
                  <a:lnTo>
                    <a:pt x="6" y="103"/>
                  </a:lnTo>
                  <a:lnTo>
                    <a:pt x="4" y="108"/>
                  </a:lnTo>
                  <a:lnTo>
                    <a:pt x="4" y="112"/>
                  </a:lnTo>
                  <a:lnTo>
                    <a:pt x="2" y="118"/>
                  </a:lnTo>
                  <a:lnTo>
                    <a:pt x="2" y="123"/>
                  </a:lnTo>
                  <a:lnTo>
                    <a:pt x="2" y="129"/>
                  </a:lnTo>
                  <a:lnTo>
                    <a:pt x="0" y="135"/>
                  </a:lnTo>
                  <a:lnTo>
                    <a:pt x="0" y="141"/>
                  </a:lnTo>
                  <a:lnTo>
                    <a:pt x="0" y="146"/>
                  </a:lnTo>
                  <a:lnTo>
                    <a:pt x="0" y="152"/>
                  </a:lnTo>
                  <a:lnTo>
                    <a:pt x="0" y="158"/>
                  </a:lnTo>
                  <a:lnTo>
                    <a:pt x="0" y="163"/>
                  </a:lnTo>
                  <a:lnTo>
                    <a:pt x="0" y="169"/>
                  </a:lnTo>
                  <a:lnTo>
                    <a:pt x="0" y="175"/>
                  </a:lnTo>
                  <a:lnTo>
                    <a:pt x="0" y="180"/>
                  </a:lnTo>
                  <a:lnTo>
                    <a:pt x="0" y="184"/>
                  </a:lnTo>
                  <a:lnTo>
                    <a:pt x="0" y="192"/>
                  </a:lnTo>
                  <a:lnTo>
                    <a:pt x="0" y="196"/>
                  </a:lnTo>
                  <a:lnTo>
                    <a:pt x="0" y="201"/>
                  </a:lnTo>
                  <a:lnTo>
                    <a:pt x="0" y="207"/>
                  </a:lnTo>
                  <a:lnTo>
                    <a:pt x="0" y="213"/>
                  </a:lnTo>
                  <a:lnTo>
                    <a:pt x="0" y="218"/>
                  </a:lnTo>
                  <a:lnTo>
                    <a:pt x="0" y="222"/>
                  </a:lnTo>
                  <a:lnTo>
                    <a:pt x="0" y="228"/>
                  </a:lnTo>
                  <a:lnTo>
                    <a:pt x="2" y="234"/>
                  </a:lnTo>
                  <a:lnTo>
                    <a:pt x="2" y="237"/>
                  </a:lnTo>
                  <a:lnTo>
                    <a:pt x="2" y="243"/>
                  </a:lnTo>
                  <a:lnTo>
                    <a:pt x="2" y="249"/>
                  </a:lnTo>
                  <a:lnTo>
                    <a:pt x="4" y="253"/>
                  </a:lnTo>
                  <a:lnTo>
                    <a:pt x="6" y="258"/>
                  </a:lnTo>
                  <a:lnTo>
                    <a:pt x="6" y="262"/>
                  </a:lnTo>
                  <a:lnTo>
                    <a:pt x="8" y="268"/>
                  </a:lnTo>
                  <a:lnTo>
                    <a:pt x="10" y="272"/>
                  </a:lnTo>
                  <a:lnTo>
                    <a:pt x="10" y="275"/>
                  </a:lnTo>
                  <a:lnTo>
                    <a:pt x="12" y="279"/>
                  </a:lnTo>
                  <a:lnTo>
                    <a:pt x="13" y="283"/>
                  </a:lnTo>
                  <a:lnTo>
                    <a:pt x="15" y="287"/>
                  </a:lnTo>
                  <a:lnTo>
                    <a:pt x="15" y="291"/>
                  </a:lnTo>
                  <a:lnTo>
                    <a:pt x="17" y="294"/>
                  </a:lnTo>
                  <a:lnTo>
                    <a:pt x="19" y="296"/>
                  </a:lnTo>
                  <a:lnTo>
                    <a:pt x="23" y="300"/>
                  </a:lnTo>
                  <a:lnTo>
                    <a:pt x="25" y="306"/>
                  </a:lnTo>
                  <a:lnTo>
                    <a:pt x="31" y="311"/>
                  </a:lnTo>
                  <a:lnTo>
                    <a:pt x="34" y="317"/>
                  </a:lnTo>
                  <a:lnTo>
                    <a:pt x="40" y="323"/>
                  </a:lnTo>
                  <a:lnTo>
                    <a:pt x="44" y="327"/>
                  </a:lnTo>
                  <a:lnTo>
                    <a:pt x="50" y="330"/>
                  </a:lnTo>
                  <a:lnTo>
                    <a:pt x="55" y="334"/>
                  </a:lnTo>
                  <a:lnTo>
                    <a:pt x="61" y="338"/>
                  </a:lnTo>
                  <a:lnTo>
                    <a:pt x="65" y="340"/>
                  </a:lnTo>
                  <a:lnTo>
                    <a:pt x="70" y="342"/>
                  </a:lnTo>
                  <a:lnTo>
                    <a:pt x="76" y="344"/>
                  </a:lnTo>
                  <a:lnTo>
                    <a:pt x="82" y="348"/>
                  </a:lnTo>
                  <a:lnTo>
                    <a:pt x="86" y="349"/>
                  </a:lnTo>
                  <a:lnTo>
                    <a:pt x="91" y="349"/>
                  </a:lnTo>
                  <a:lnTo>
                    <a:pt x="95" y="351"/>
                  </a:lnTo>
                  <a:lnTo>
                    <a:pt x="101" y="353"/>
                  </a:lnTo>
                  <a:lnTo>
                    <a:pt x="105" y="353"/>
                  </a:lnTo>
                  <a:lnTo>
                    <a:pt x="108" y="353"/>
                  </a:lnTo>
                  <a:lnTo>
                    <a:pt x="112" y="353"/>
                  </a:lnTo>
                  <a:lnTo>
                    <a:pt x="116" y="355"/>
                  </a:lnTo>
                  <a:lnTo>
                    <a:pt x="120" y="355"/>
                  </a:lnTo>
                  <a:lnTo>
                    <a:pt x="124" y="355"/>
                  </a:lnTo>
                  <a:lnTo>
                    <a:pt x="126" y="355"/>
                  </a:lnTo>
                  <a:lnTo>
                    <a:pt x="127" y="355"/>
                  </a:lnTo>
                  <a:lnTo>
                    <a:pt x="131" y="355"/>
                  </a:lnTo>
                  <a:lnTo>
                    <a:pt x="133" y="355"/>
                  </a:lnTo>
                  <a:lnTo>
                    <a:pt x="213" y="279"/>
                  </a:lnTo>
                  <a:lnTo>
                    <a:pt x="213" y="279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206"/>
            <p:cNvSpPr>
              <a:spLocks/>
            </p:cNvSpPr>
            <p:nvPr/>
          </p:nvSpPr>
          <p:spPr bwMode="auto">
            <a:xfrm>
              <a:off x="2217738" y="722313"/>
              <a:ext cx="136525" cy="320675"/>
            </a:xfrm>
            <a:custGeom>
              <a:avLst/>
              <a:gdLst>
                <a:gd name="T0" fmla="*/ 4 w 171"/>
                <a:gd name="T1" fmla="*/ 340 h 404"/>
                <a:gd name="T2" fmla="*/ 14 w 171"/>
                <a:gd name="T3" fmla="*/ 328 h 404"/>
                <a:gd name="T4" fmla="*/ 25 w 171"/>
                <a:gd name="T5" fmla="*/ 315 h 404"/>
                <a:gd name="T6" fmla="*/ 38 w 171"/>
                <a:gd name="T7" fmla="*/ 300 h 404"/>
                <a:gd name="T8" fmla="*/ 46 w 171"/>
                <a:gd name="T9" fmla="*/ 288 h 404"/>
                <a:gd name="T10" fmla="*/ 52 w 171"/>
                <a:gd name="T11" fmla="*/ 277 h 404"/>
                <a:gd name="T12" fmla="*/ 59 w 171"/>
                <a:gd name="T13" fmla="*/ 264 h 404"/>
                <a:gd name="T14" fmla="*/ 67 w 171"/>
                <a:gd name="T15" fmla="*/ 250 h 404"/>
                <a:gd name="T16" fmla="*/ 73 w 171"/>
                <a:gd name="T17" fmla="*/ 235 h 404"/>
                <a:gd name="T18" fmla="*/ 78 w 171"/>
                <a:gd name="T19" fmla="*/ 222 h 404"/>
                <a:gd name="T20" fmla="*/ 82 w 171"/>
                <a:gd name="T21" fmla="*/ 207 h 404"/>
                <a:gd name="T22" fmla="*/ 86 w 171"/>
                <a:gd name="T23" fmla="*/ 193 h 404"/>
                <a:gd name="T24" fmla="*/ 90 w 171"/>
                <a:gd name="T25" fmla="*/ 178 h 404"/>
                <a:gd name="T26" fmla="*/ 92 w 171"/>
                <a:gd name="T27" fmla="*/ 165 h 404"/>
                <a:gd name="T28" fmla="*/ 94 w 171"/>
                <a:gd name="T29" fmla="*/ 150 h 404"/>
                <a:gd name="T30" fmla="*/ 94 w 171"/>
                <a:gd name="T31" fmla="*/ 136 h 404"/>
                <a:gd name="T32" fmla="*/ 92 w 171"/>
                <a:gd name="T33" fmla="*/ 123 h 404"/>
                <a:gd name="T34" fmla="*/ 90 w 171"/>
                <a:gd name="T35" fmla="*/ 106 h 404"/>
                <a:gd name="T36" fmla="*/ 86 w 171"/>
                <a:gd name="T37" fmla="*/ 91 h 404"/>
                <a:gd name="T38" fmla="*/ 80 w 171"/>
                <a:gd name="T39" fmla="*/ 76 h 404"/>
                <a:gd name="T40" fmla="*/ 75 w 171"/>
                <a:gd name="T41" fmla="*/ 60 h 404"/>
                <a:gd name="T42" fmla="*/ 67 w 171"/>
                <a:gd name="T43" fmla="*/ 45 h 404"/>
                <a:gd name="T44" fmla="*/ 61 w 171"/>
                <a:gd name="T45" fmla="*/ 32 h 404"/>
                <a:gd name="T46" fmla="*/ 54 w 171"/>
                <a:gd name="T47" fmla="*/ 20 h 404"/>
                <a:gd name="T48" fmla="*/ 50 w 171"/>
                <a:gd name="T49" fmla="*/ 11 h 404"/>
                <a:gd name="T50" fmla="*/ 42 w 171"/>
                <a:gd name="T51" fmla="*/ 0 h 404"/>
                <a:gd name="T52" fmla="*/ 46 w 171"/>
                <a:gd name="T53" fmla="*/ 3 h 404"/>
                <a:gd name="T54" fmla="*/ 54 w 171"/>
                <a:gd name="T55" fmla="*/ 9 h 404"/>
                <a:gd name="T56" fmla="*/ 65 w 171"/>
                <a:gd name="T57" fmla="*/ 20 h 404"/>
                <a:gd name="T58" fmla="*/ 76 w 171"/>
                <a:gd name="T59" fmla="*/ 32 h 404"/>
                <a:gd name="T60" fmla="*/ 92 w 171"/>
                <a:gd name="T61" fmla="*/ 49 h 404"/>
                <a:gd name="T62" fmla="*/ 107 w 171"/>
                <a:gd name="T63" fmla="*/ 66 h 404"/>
                <a:gd name="T64" fmla="*/ 122 w 171"/>
                <a:gd name="T65" fmla="*/ 83 h 404"/>
                <a:gd name="T66" fmla="*/ 130 w 171"/>
                <a:gd name="T67" fmla="*/ 93 h 404"/>
                <a:gd name="T68" fmla="*/ 135 w 171"/>
                <a:gd name="T69" fmla="*/ 102 h 404"/>
                <a:gd name="T70" fmla="*/ 143 w 171"/>
                <a:gd name="T71" fmla="*/ 110 h 404"/>
                <a:gd name="T72" fmla="*/ 149 w 171"/>
                <a:gd name="T73" fmla="*/ 119 h 404"/>
                <a:gd name="T74" fmla="*/ 156 w 171"/>
                <a:gd name="T75" fmla="*/ 134 h 404"/>
                <a:gd name="T76" fmla="*/ 160 w 171"/>
                <a:gd name="T77" fmla="*/ 144 h 404"/>
                <a:gd name="T78" fmla="*/ 166 w 171"/>
                <a:gd name="T79" fmla="*/ 161 h 404"/>
                <a:gd name="T80" fmla="*/ 170 w 171"/>
                <a:gd name="T81" fmla="*/ 178 h 404"/>
                <a:gd name="T82" fmla="*/ 171 w 171"/>
                <a:gd name="T83" fmla="*/ 193 h 404"/>
                <a:gd name="T84" fmla="*/ 171 w 171"/>
                <a:gd name="T85" fmla="*/ 210 h 404"/>
                <a:gd name="T86" fmla="*/ 170 w 171"/>
                <a:gd name="T87" fmla="*/ 226 h 404"/>
                <a:gd name="T88" fmla="*/ 168 w 171"/>
                <a:gd name="T89" fmla="*/ 241 h 404"/>
                <a:gd name="T90" fmla="*/ 164 w 171"/>
                <a:gd name="T91" fmla="*/ 256 h 404"/>
                <a:gd name="T92" fmla="*/ 162 w 171"/>
                <a:gd name="T93" fmla="*/ 269 h 404"/>
                <a:gd name="T94" fmla="*/ 156 w 171"/>
                <a:gd name="T95" fmla="*/ 283 h 404"/>
                <a:gd name="T96" fmla="*/ 152 w 171"/>
                <a:gd name="T97" fmla="*/ 298 h 404"/>
                <a:gd name="T98" fmla="*/ 149 w 171"/>
                <a:gd name="T99" fmla="*/ 311 h 404"/>
                <a:gd name="T100" fmla="*/ 143 w 171"/>
                <a:gd name="T101" fmla="*/ 324 h 404"/>
                <a:gd name="T102" fmla="*/ 139 w 171"/>
                <a:gd name="T103" fmla="*/ 338 h 404"/>
                <a:gd name="T104" fmla="*/ 135 w 171"/>
                <a:gd name="T105" fmla="*/ 351 h 404"/>
                <a:gd name="T106" fmla="*/ 132 w 171"/>
                <a:gd name="T107" fmla="*/ 362 h 404"/>
                <a:gd name="T108" fmla="*/ 130 w 171"/>
                <a:gd name="T109" fmla="*/ 374 h 404"/>
                <a:gd name="T110" fmla="*/ 126 w 171"/>
                <a:gd name="T111" fmla="*/ 383 h 404"/>
                <a:gd name="T112" fmla="*/ 124 w 171"/>
                <a:gd name="T113" fmla="*/ 397 h 404"/>
                <a:gd name="T114" fmla="*/ 122 w 171"/>
                <a:gd name="T115" fmla="*/ 404 h 404"/>
                <a:gd name="T116" fmla="*/ 0 w 171"/>
                <a:gd name="T117" fmla="*/ 343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71" h="404">
                  <a:moveTo>
                    <a:pt x="0" y="343"/>
                  </a:moveTo>
                  <a:lnTo>
                    <a:pt x="2" y="343"/>
                  </a:lnTo>
                  <a:lnTo>
                    <a:pt x="4" y="340"/>
                  </a:lnTo>
                  <a:lnTo>
                    <a:pt x="6" y="336"/>
                  </a:lnTo>
                  <a:lnTo>
                    <a:pt x="10" y="334"/>
                  </a:lnTo>
                  <a:lnTo>
                    <a:pt x="14" y="328"/>
                  </a:lnTo>
                  <a:lnTo>
                    <a:pt x="18" y="324"/>
                  </a:lnTo>
                  <a:lnTo>
                    <a:pt x="21" y="319"/>
                  </a:lnTo>
                  <a:lnTo>
                    <a:pt x="25" y="315"/>
                  </a:lnTo>
                  <a:lnTo>
                    <a:pt x="31" y="309"/>
                  </a:lnTo>
                  <a:lnTo>
                    <a:pt x="35" y="304"/>
                  </a:lnTo>
                  <a:lnTo>
                    <a:pt x="38" y="300"/>
                  </a:lnTo>
                  <a:lnTo>
                    <a:pt x="40" y="296"/>
                  </a:lnTo>
                  <a:lnTo>
                    <a:pt x="42" y="292"/>
                  </a:lnTo>
                  <a:lnTo>
                    <a:pt x="46" y="288"/>
                  </a:lnTo>
                  <a:lnTo>
                    <a:pt x="48" y="285"/>
                  </a:lnTo>
                  <a:lnTo>
                    <a:pt x="50" y="281"/>
                  </a:lnTo>
                  <a:lnTo>
                    <a:pt x="52" y="277"/>
                  </a:lnTo>
                  <a:lnTo>
                    <a:pt x="56" y="273"/>
                  </a:lnTo>
                  <a:lnTo>
                    <a:pt x="57" y="267"/>
                  </a:lnTo>
                  <a:lnTo>
                    <a:pt x="59" y="264"/>
                  </a:lnTo>
                  <a:lnTo>
                    <a:pt x="61" y="260"/>
                  </a:lnTo>
                  <a:lnTo>
                    <a:pt x="65" y="254"/>
                  </a:lnTo>
                  <a:lnTo>
                    <a:pt x="67" y="250"/>
                  </a:lnTo>
                  <a:lnTo>
                    <a:pt x="69" y="245"/>
                  </a:lnTo>
                  <a:lnTo>
                    <a:pt x="71" y="241"/>
                  </a:lnTo>
                  <a:lnTo>
                    <a:pt x="73" y="235"/>
                  </a:lnTo>
                  <a:lnTo>
                    <a:pt x="75" y="231"/>
                  </a:lnTo>
                  <a:lnTo>
                    <a:pt x="76" y="226"/>
                  </a:lnTo>
                  <a:lnTo>
                    <a:pt x="78" y="222"/>
                  </a:lnTo>
                  <a:lnTo>
                    <a:pt x="80" y="216"/>
                  </a:lnTo>
                  <a:lnTo>
                    <a:pt x="80" y="212"/>
                  </a:lnTo>
                  <a:lnTo>
                    <a:pt x="82" y="207"/>
                  </a:lnTo>
                  <a:lnTo>
                    <a:pt x="84" y="203"/>
                  </a:lnTo>
                  <a:lnTo>
                    <a:pt x="86" y="199"/>
                  </a:lnTo>
                  <a:lnTo>
                    <a:pt x="86" y="193"/>
                  </a:lnTo>
                  <a:lnTo>
                    <a:pt x="88" y="188"/>
                  </a:lnTo>
                  <a:lnTo>
                    <a:pt x="90" y="184"/>
                  </a:lnTo>
                  <a:lnTo>
                    <a:pt x="90" y="178"/>
                  </a:lnTo>
                  <a:lnTo>
                    <a:pt x="92" y="174"/>
                  </a:lnTo>
                  <a:lnTo>
                    <a:pt x="92" y="169"/>
                  </a:lnTo>
                  <a:lnTo>
                    <a:pt x="92" y="165"/>
                  </a:lnTo>
                  <a:lnTo>
                    <a:pt x="94" y="161"/>
                  </a:lnTo>
                  <a:lnTo>
                    <a:pt x="94" y="155"/>
                  </a:lnTo>
                  <a:lnTo>
                    <a:pt x="94" y="150"/>
                  </a:lnTo>
                  <a:lnTo>
                    <a:pt x="94" y="146"/>
                  </a:lnTo>
                  <a:lnTo>
                    <a:pt x="94" y="142"/>
                  </a:lnTo>
                  <a:lnTo>
                    <a:pt x="94" y="136"/>
                  </a:lnTo>
                  <a:lnTo>
                    <a:pt x="94" y="133"/>
                  </a:lnTo>
                  <a:lnTo>
                    <a:pt x="92" y="127"/>
                  </a:lnTo>
                  <a:lnTo>
                    <a:pt x="92" y="123"/>
                  </a:lnTo>
                  <a:lnTo>
                    <a:pt x="92" y="117"/>
                  </a:lnTo>
                  <a:lnTo>
                    <a:pt x="90" y="112"/>
                  </a:lnTo>
                  <a:lnTo>
                    <a:pt x="90" y="106"/>
                  </a:lnTo>
                  <a:lnTo>
                    <a:pt x="88" y="102"/>
                  </a:lnTo>
                  <a:lnTo>
                    <a:pt x="86" y="96"/>
                  </a:lnTo>
                  <a:lnTo>
                    <a:pt x="86" y="91"/>
                  </a:lnTo>
                  <a:lnTo>
                    <a:pt x="84" y="85"/>
                  </a:lnTo>
                  <a:lnTo>
                    <a:pt x="82" y="81"/>
                  </a:lnTo>
                  <a:lnTo>
                    <a:pt x="80" y="76"/>
                  </a:lnTo>
                  <a:lnTo>
                    <a:pt x="78" y="70"/>
                  </a:lnTo>
                  <a:lnTo>
                    <a:pt x="76" y="66"/>
                  </a:lnTo>
                  <a:lnTo>
                    <a:pt x="75" y="60"/>
                  </a:lnTo>
                  <a:lnTo>
                    <a:pt x="71" y="55"/>
                  </a:lnTo>
                  <a:lnTo>
                    <a:pt x="69" y="51"/>
                  </a:lnTo>
                  <a:lnTo>
                    <a:pt x="67" y="45"/>
                  </a:lnTo>
                  <a:lnTo>
                    <a:pt x="65" y="41"/>
                  </a:lnTo>
                  <a:lnTo>
                    <a:pt x="63" y="36"/>
                  </a:lnTo>
                  <a:lnTo>
                    <a:pt x="61" y="32"/>
                  </a:lnTo>
                  <a:lnTo>
                    <a:pt x="57" y="26"/>
                  </a:lnTo>
                  <a:lnTo>
                    <a:pt x="57" y="24"/>
                  </a:lnTo>
                  <a:lnTo>
                    <a:pt x="54" y="20"/>
                  </a:lnTo>
                  <a:lnTo>
                    <a:pt x="52" y="17"/>
                  </a:lnTo>
                  <a:lnTo>
                    <a:pt x="52" y="13"/>
                  </a:lnTo>
                  <a:lnTo>
                    <a:pt x="50" y="11"/>
                  </a:lnTo>
                  <a:lnTo>
                    <a:pt x="46" y="5"/>
                  </a:lnTo>
                  <a:lnTo>
                    <a:pt x="44" y="1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6" y="3"/>
                  </a:lnTo>
                  <a:lnTo>
                    <a:pt x="48" y="3"/>
                  </a:lnTo>
                  <a:lnTo>
                    <a:pt x="52" y="7"/>
                  </a:lnTo>
                  <a:lnTo>
                    <a:pt x="54" y="9"/>
                  </a:lnTo>
                  <a:lnTo>
                    <a:pt x="57" y="13"/>
                  </a:lnTo>
                  <a:lnTo>
                    <a:pt x="61" y="17"/>
                  </a:lnTo>
                  <a:lnTo>
                    <a:pt x="65" y="20"/>
                  </a:lnTo>
                  <a:lnTo>
                    <a:pt x="69" y="24"/>
                  </a:lnTo>
                  <a:lnTo>
                    <a:pt x="73" y="28"/>
                  </a:lnTo>
                  <a:lnTo>
                    <a:pt x="76" y="32"/>
                  </a:lnTo>
                  <a:lnTo>
                    <a:pt x="82" y="38"/>
                  </a:lnTo>
                  <a:lnTo>
                    <a:pt x="88" y="43"/>
                  </a:lnTo>
                  <a:lnTo>
                    <a:pt x="92" y="49"/>
                  </a:lnTo>
                  <a:lnTo>
                    <a:pt x="97" y="55"/>
                  </a:lnTo>
                  <a:lnTo>
                    <a:pt x="103" y="60"/>
                  </a:lnTo>
                  <a:lnTo>
                    <a:pt x="107" y="66"/>
                  </a:lnTo>
                  <a:lnTo>
                    <a:pt x="113" y="72"/>
                  </a:lnTo>
                  <a:lnTo>
                    <a:pt x="116" y="77"/>
                  </a:lnTo>
                  <a:lnTo>
                    <a:pt x="122" y="83"/>
                  </a:lnTo>
                  <a:lnTo>
                    <a:pt x="124" y="85"/>
                  </a:lnTo>
                  <a:lnTo>
                    <a:pt x="128" y="89"/>
                  </a:lnTo>
                  <a:lnTo>
                    <a:pt x="130" y="93"/>
                  </a:lnTo>
                  <a:lnTo>
                    <a:pt x="132" y="95"/>
                  </a:lnTo>
                  <a:lnTo>
                    <a:pt x="133" y="98"/>
                  </a:lnTo>
                  <a:lnTo>
                    <a:pt x="135" y="102"/>
                  </a:lnTo>
                  <a:lnTo>
                    <a:pt x="137" y="104"/>
                  </a:lnTo>
                  <a:lnTo>
                    <a:pt x="141" y="108"/>
                  </a:lnTo>
                  <a:lnTo>
                    <a:pt x="143" y="110"/>
                  </a:lnTo>
                  <a:lnTo>
                    <a:pt x="145" y="114"/>
                  </a:lnTo>
                  <a:lnTo>
                    <a:pt x="147" y="117"/>
                  </a:lnTo>
                  <a:lnTo>
                    <a:pt x="149" y="119"/>
                  </a:lnTo>
                  <a:lnTo>
                    <a:pt x="152" y="125"/>
                  </a:lnTo>
                  <a:lnTo>
                    <a:pt x="154" y="133"/>
                  </a:lnTo>
                  <a:lnTo>
                    <a:pt x="156" y="134"/>
                  </a:lnTo>
                  <a:lnTo>
                    <a:pt x="158" y="138"/>
                  </a:lnTo>
                  <a:lnTo>
                    <a:pt x="158" y="140"/>
                  </a:lnTo>
                  <a:lnTo>
                    <a:pt x="160" y="144"/>
                  </a:lnTo>
                  <a:lnTo>
                    <a:pt x="162" y="150"/>
                  </a:lnTo>
                  <a:lnTo>
                    <a:pt x="164" y="155"/>
                  </a:lnTo>
                  <a:lnTo>
                    <a:pt x="166" y="161"/>
                  </a:lnTo>
                  <a:lnTo>
                    <a:pt x="168" y="167"/>
                  </a:lnTo>
                  <a:lnTo>
                    <a:pt x="168" y="172"/>
                  </a:lnTo>
                  <a:lnTo>
                    <a:pt x="170" y="178"/>
                  </a:lnTo>
                  <a:lnTo>
                    <a:pt x="170" y="184"/>
                  </a:lnTo>
                  <a:lnTo>
                    <a:pt x="171" y="190"/>
                  </a:lnTo>
                  <a:lnTo>
                    <a:pt x="171" y="193"/>
                  </a:lnTo>
                  <a:lnTo>
                    <a:pt x="171" y="199"/>
                  </a:lnTo>
                  <a:lnTo>
                    <a:pt x="171" y="205"/>
                  </a:lnTo>
                  <a:lnTo>
                    <a:pt x="171" y="210"/>
                  </a:lnTo>
                  <a:lnTo>
                    <a:pt x="171" y="216"/>
                  </a:lnTo>
                  <a:lnTo>
                    <a:pt x="171" y="220"/>
                  </a:lnTo>
                  <a:lnTo>
                    <a:pt x="170" y="226"/>
                  </a:lnTo>
                  <a:lnTo>
                    <a:pt x="170" y="231"/>
                  </a:lnTo>
                  <a:lnTo>
                    <a:pt x="170" y="235"/>
                  </a:lnTo>
                  <a:lnTo>
                    <a:pt x="168" y="241"/>
                  </a:lnTo>
                  <a:lnTo>
                    <a:pt x="166" y="247"/>
                  </a:lnTo>
                  <a:lnTo>
                    <a:pt x="166" y="250"/>
                  </a:lnTo>
                  <a:lnTo>
                    <a:pt x="164" y="256"/>
                  </a:lnTo>
                  <a:lnTo>
                    <a:pt x="164" y="260"/>
                  </a:lnTo>
                  <a:lnTo>
                    <a:pt x="162" y="266"/>
                  </a:lnTo>
                  <a:lnTo>
                    <a:pt x="162" y="269"/>
                  </a:lnTo>
                  <a:lnTo>
                    <a:pt x="160" y="275"/>
                  </a:lnTo>
                  <a:lnTo>
                    <a:pt x="158" y="279"/>
                  </a:lnTo>
                  <a:lnTo>
                    <a:pt x="156" y="283"/>
                  </a:lnTo>
                  <a:lnTo>
                    <a:pt x="156" y="288"/>
                  </a:lnTo>
                  <a:lnTo>
                    <a:pt x="154" y="292"/>
                  </a:lnTo>
                  <a:lnTo>
                    <a:pt x="152" y="298"/>
                  </a:lnTo>
                  <a:lnTo>
                    <a:pt x="151" y="302"/>
                  </a:lnTo>
                  <a:lnTo>
                    <a:pt x="151" y="307"/>
                  </a:lnTo>
                  <a:lnTo>
                    <a:pt x="149" y="311"/>
                  </a:lnTo>
                  <a:lnTo>
                    <a:pt x="147" y="317"/>
                  </a:lnTo>
                  <a:lnTo>
                    <a:pt x="145" y="321"/>
                  </a:lnTo>
                  <a:lnTo>
                    <a:pt x="143" y="324"/>
                  </a:lnTo>
                  <a:lnTo>
                    <a:pt x="143" y="330"/>
                  </a:lnTo>
                  <a:lnTo>
                    <a:pt x="141" y="334"/>
                  </a:lnTo>
                  <a:lnTo>
                    <a:pt x="139" y="338"/>
                  </a:lnTo>
                  <a:lnTo>
                    <a:pt x="139" y="343"/>
                  </a:lnTo>
                  <a:lnTo>
                    <a:pt x="137" y="347"/>
                  </a:lnTo>
                  <a:lnTo>
                    <a:pt x="135" y="351"/>
                  </a:lnTo>
                  <a:lnTo>
                    <a:pt x="135" y="355"/>
                  </a:lnTo>
                  <a:lnTo>
                    <a:pt x="133" y="359"/>
                  </a:lnTo>
                  <a:lnTo>
                    <a:pt x="132" y="362"/>
                  </a:lnTo>
                  <a:lnTo>
                    <a:pt x="132" y="368"/>
                  </a:lnTo>
                  <a:lnTo>
                    <a:pt x="130" y="370"/>
                  </a:lnTo>
                  <a:lnTo>
                    <a:pt x="130" y="374"/>
                  </a:lnTo>
                  <a:lnTo>
                    <a:pt x="128" y="378"/>
                  </a:lnTo>
                  <a:lnTo>
                    <a:pt x="128" y="381"/>
                  </a:lnTo>
                  <a:lnTo>
                    <a:pt x="126" y="383"/>
                  </a:lnTo>
                  <a:lnTo>
                    <a:pt x="126" y="387"/>
                  </a:lnTo>
                  <a:lnTo>
                    <a:pt x="124" y="391"/>
                  </a:lnTo>
                  <a:lnTo>
                    <a:pt x="124" y="397"/>
                  </a:lnTo>
                  <a:lnTo>
                    <a:pt x="122" y="398"/>
                  </a:lnTo>
                  <a:lnTo>
                    <a:pt x="122" y="402"/>
                  </a:lnTo>
                  <a:lnTo>
                    <a:pt x="122" y="404"/>
                  </a:lnTo>
                  <a:lnTo>
                    <a:pt x="122" y="404"/>
                  </a:lnTo>
                  <a:lnTo>
                    <a:pt x="0" y="343"/>
                  </a:lnTo>
                  <a:lnTo>
                    <a:pt x="0" y="343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207"/>
            <p:cNvSpPr>
              <a:spLocks/>
            </p:cNvSpPr>
            <p:nvPr/>
          </p:nvSpPr>
          <p:spPr bwMode="auto">
            <a:xfrm>
              <a:off x="2084388" y="722313"/>
              <a:ext cx="155575" cy="292100"/>
            </a:xfrm>
            <a:custGeom>
              <a:avLst/>
              <a:gdLst>
                <a:gd name="T0" fmla="*/ 6 w 198"/>
                <a:gd name="T1" fmla="*/ 349 h 368"/>
                <a:gd name="T2" fmla="*/ 19 w 198"/>
                <a:gd name="T3" fmla="*/ 338 h 368"/>
                <a:gd name="T4" fmla="*/ 36 w 198"/>
                <a:gd name="T5" fmla="*/ 323 h 368"/>
                <a:gd name="T6" fmla="*/ 55 w 198"/>
                <a:gd name="T7" fmla="*/ 304 h 368"/>
                <a:gd name="T8" fmla="*/ 71 w 198"/>
                <a:gd name="T9" fmla="*/ 283 h 368"/>
                <a:gd name="T10" fmla="*/ 80 w 198"/>
                <a:gd name="T11" fmla="*/ 269 h 368"/>
                <a:gd name="T12" fmla="*/ 90 w 198"/>
                <a:gd name="T13" fmla="*/ 256 h 368"/>
                <a:gd name="T14" fmla="*/ 95 w 198"/>
                <a:gd name="T15" fmla="*/ 241 h 368"/>
                <a:gd name="T16" fmla="*/ 99 w 198"/>
                <a:gd name="T17" fmla="*/ 228 h 368"/>
                <a:gd name="T18" fmla="*/ 105 w 198"/>
                <a:gd name="T19" fmla="*/ 212 h 368"/>
                <a:gd name="T20" fmla="*/ 107 w 198"/>
                <a:gd name="T21" fmla="*/ 197 h 368"/>
                <a:gd name="T22" fmla="*/ 107 w 198"/>
                <a:gd name="T23" fmla="*/ 182 h 368"/>
                <a:gd name="T24" fmla="*/ 105 w 198"/>
                <a:gd name="T25" fmla="*/ 165 h 368"/>
                <a:gd name="T26" fmla="*/ 105 w 198"/>
                <a:gd name="T27" fmla="*/ 148 h 368"/>
                <a:gd name="T28" fmla="*/ 105 w 198"/>
                <a:gd name="T29" fmla="*/ 133 h 368"/>
                <a:gd name="T30" fmla="*/ 103 w 198"/>
                <a:gd name="T31" fmla="*/ 114 h 368"/>
                <a:gd name="T32" fmla="*/ 101 w 198"/>
                <a:gd name="T33" fmla="*/ 98 h 368"/>
                <a:gd name="T34" fmla="*/ 99 w 198"/>
                <a:gd name="T35" fmla="*/ 81 h 368"/>
                <a:gd name="T36" fmla="*/ 97 w 198"/>
                <a:gd name="T37" fmla="*/ 66 h 368"/>
                <a:gd name="T38" fmla="*/ 95 w 198"/>
                <a:gd name="T39" fmla="*/ 51 h 368"/>
                <a:gd name="T40" fmla="*/ 93 w 198"/>
                <a:gd name="T41" fmla="*/ 38 h 368"/>
                <a:gd name="T42" fmla="*/ 92 w 198"/>
                <a:gd name="T43" fmla="*/ 24 h 368"/>
                <a:gd name="T44" fmla="*/ 88 w 198"/>
                <a:gd name="T45" fmla="*/ 7 h 368"/>
                <a:gd name="T46" fmla="*/ 88 w 198"/>
                <a:gd name="T47" fmla="*/ 0 h 368"/>
                <a:gd name="T48" fmla="*/ 97 w 198"/>
                <a:gd name="T49" fmla="*/ 11 h 368"/>
                <a:gd name="T50" fmla="*/ 109 w 198"/>
                <a:gd name="T51" fmla="*/ 30 h 368"/>
                <a:gd name="T52" fmla="*/ 120 w 198"/>
                <a:gd name="T53" fmla="*/ 43 h 368"/>
                <a:gd name="T54" fmla="*/ 128 w 198"/>
                <a:gd name="T55" fmla="*/ 57 h 368"/>
                <a:gd name="T56" fmla="*/ 135 w 198"/>
                <a:gd name="T57" fmla="*/ 70 h 368"/>
                <a:gd name="T58" fmla="*/ 145 w 198"/>
                <a:gd name="T59" fmla="*/ 85 h 368"/>
                <a:gd name="T60" fmla="*/ 152 w 198"/>
                <a:gd name="T61" fmla="*/ 100 h 368"/>
                <a:gd name="T62" fmla="*/ 162 w 198"/>
                <a:gd name="T63" fmla="*/ 115 h 368"/>
                <a:gd name="T64" fmla="*/ 169 w 198"/>
                <a:gd name="T65" fmla="*/ 133 h 368"/>
                <a:gd name="T66" fmla="*/ 177 w 198"/>
                <a:gd name="T67" fmla="*/ 148 h 368"/>
                <a:gd name="T68" fmla="*/ 183 w 198"/>
                <a:gd name="T69" fmla="*/ 165 h 368"/>
                <a:gd name="T70" fmla="*/ 188 w 198"/>
                <a:gd name="T71" fmla="*/ 182 h 368"/>
                <a:gd name="T72" fmla="*/ 192 w 198"/>
                <a:gd name="T73" fmla="*/ 197 h 368"/>
                <a:gd name="T74" fmla="*/ 194 w 198"/>
                <a:gd name="T75" fmla="*/ 212 h 368"/>
                <a:gd name="T76" fmla="*/ 196 w 198"/>
                <a:gd name="T77" fmla="*/ 228 h 368"/>
                <a:gd name="T78" fmla="*/ 198 w 198"/>
                <a:gd name="T79" fmla="*/ 245 h 368"/>
                <a:gd name="T80" fmla="*/ 198 w 198"/>
                <a:gd name="T81" fmla="*/ 260 h 368"/>
                <a:gd name="T82" fmla="*/ 198 w 198"/>
                <a:gd name="T83" fmla="*/ 275 h 368"/>
                <a:gd name="T84" fmla="*/ 196 w 198"/>
                <a:gd name="T85" fmla="*/ 290 h 368"/>
                <a:gd name="T86" fmla="*/ 194 w 198"/>
                <a:gd name="T87" fmla="*/ 304 h 368"/>
                <a:gd name="T88" fmla="*/ 192 w 198"/>
                <a:gd name="T89" fmla="*/ 317 h 368"/>
                <a:gd name="T90" fmla="*/ 188 w 198"/>
                <a:gd name="T91" fmla="*/ 336 h 368"/>
                <a:gd name="T92" fmla="*/ 185 w 198"/>
                <a:gd name="T93" fmla="*/ 353 h 368"/>
                <a:gd name="T94" fmla="*/ 183 w 198"/>
                <a:gd name="T95" fmla="*/ 366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98" h="368">
                  <a:moveTo>
                    <a:pt x="0" y="355"/>
                  </a:moveTo>
                  <a:lnTo>
                    <a:pt x="2" y="353"/>
                  </a:lnTo>
                  <a:lnTo>
                    <a:pt x="4" y="351"/>
                  </a:lnTo>
                  <a:lnTo>
                    <a:pt x="6" y="349"/>
                  </a:lnTo>
                  <a:lnTo>
                    <a:pt x="10" y="347"/>
                  </a:lnTo>
                  <a:lnTo>
                    <a:pt x="14" y="343"/>
                  </a:lnTo>
                  <a:lnTo>
                    <a:pt x="16" y="342"/>
                  </a:lnTo>
                  <a:lnTo>
                    <a:pt x="19" y="338"/>
                  </a:lnTo>
                  <a:lnTo>
                    <a:pt x="23" y="336"/>
                  </a:lnTo>
                  <a:lnTo>
                    <a:pt x="27" y="332"/>
                  </a:lnTo>
                  <a:lnTo>
                    <a:pt x="33" y="328"/>
                  </a:lnTo>
                  <a:lnTo>
                    <a:pt x="36" y="323"/>
                  </a:lnTo>
                  <a:lnTo>
                    <a:pt x="42" y="319"/>
                  </a:lnTo>
                  <a:lnTo>
                    <a:pt x="46" y="313"/>
                  </a:lnTo>
                  <a:lnTo>
                    <a:pt x="52" y="309"/>
                  </a:lnTo>
                  <a:lnTo>
                    <a:pt x="55" y="304"/>
                  </a:lnTo>
                  <a:lnTo>
                    <a:pt x="61" y="298"/>
                  </a:lnTo>
                  <a:lnTo>
                    <a:pt x="65" y="292"/>
                  </a:lnTo>
                  <a:lnTo>
                    <a:pt x="71" y="286"/>
                  </a:lnTo>
                  <a:lnTo>
                    <a:pt x="71" y="283"/>
                  </a:lnTo>
                  <a:lnTo>
                    <a:pt x="74" y="279"/>
                  </a:lnTo>
                  <a:lnTo>
                    <a:pt x="76" y="275"/>
                  </a:lnTo>
                  <a:lnTo>
                    <a:pt x="78" y="273"/>
                  </a:lnTo>
                  <a:lnTo>
                    <a:pt x="80" y="269"/>
                  </a:lnTo>
                  <a:lnTo>
                    <a:pt x="82" y="266"/>
                  </a:lnTo>
                  <a:lnTo>
                    <a:pt x="86" y="264"/>
                  </a:lnTo>
                  <a:lnTo>
                    <a:pt x="88" y="260"/>
                  </a:lnTo>
                  <a:lnTo>
                    <a:pt x="90" y="256"/>
                  </a:lnTo>
                  <a:lnTo>
                    <a:pt x="90" y="252"/>
                  </a:lnTo>
                  <a:lnTo>
                    <a:pt x="92" y="248"/>
                  </a:lnTo>
                  <a:lnTo>
                    <a:pt x="93" y="247"/>
                  </a:lnTo>
                  <a:lnTo>
                    <a:pt x="95" y="241"/>
                  </a:lnTo>
                  <a:lnTo>
                    <a:pt x="97" y="239"/>
                  </a:lnTo>
                  <a:lnTo>
                    <a:pt x="97" y="235"/>
                  </a:lnTo>
                  <a:lnTo>
                    <a:pt x="99" y="231"/>
                  </a:lnTo>
                  <a:lnTo>
                    <a:pt x="99" y="228"/>
                  </a:lnTo>
                  <a:lnTo>
                    <a:pt x="101" y="224"/>
                  </a:lnTo>
                  <a:lnTo>
                    <a:pt x="103" y="220"/>
                  </a:lnTo>
                  <a:lnTo>
                    <a:pt x="103" y="216"/>
                  </a:lnTo>
                  <a:lnTo>
                    <a:pt x="105" y="212"/>
                  </a:lnTo>
                  <a:lnTo>
                    <a:pt x="105" y="209"/>
                  </a:lnTo>
                  <a:lnTo>
                    <a:pt x="105" y="205"/>
                  </a:lnTo>
                  <a:lnTo>
                    <a:pt x="107" y="201"/>
                  </a:lnTo>
                  <a:lnTo>
                    <a:pt x="107" y="197"/>
                  </a:lnTo>
                  <a:lnTo>
                    <a:pt x="107" y="193"/>
                  </a:lnTo>
                  <a:lnTo>
                    <a:pt x="107" y="190"/>
                  </a:lnTo>
                  <a:lnTo>
                    <a:pt x="107" y="186"/>
                  </a:lnTo>
                  <a:lnTo>
                    <a:pt x="107" y="182"/>
                  </a:lnTo>
                  <a:lnTo>
                    <a:pt x="107" y="178"/>
                  </a:lnTo>
                  <a:lnTo>
                    <a:pt x="107" y="174"/>
                  </a:lnTo>
                  <a:lnTo>
                    <a:pt x="107" y="171"/>
                  </a:lnTo>
                  <a:lnTo>
                    <a:pt x="105" y="165"/>
                  </a:lnTo>
                  <a:lnTo>
                    <a:pt x="105" y="161"/>
                  </a:lnTo>
                  <a:lnTo>
                    <a:pt x="105" y="157"/>
                  </a:lnTo>
                  <a:lnTo>
                    <a:pt x="105" y="153"/>
                  </a:lnTo>
                  <a:lnTo>
                    <a:pt x="105" y="148"/>
                  </a:lnTo>
                  <a:lnTo>
                    <a:pt x="105" y="144"/>
                  </a:lnTo>
                  <a:lnTo>
                    <a:pt x="105" y="140"/>
                  </a:lnTo>
                  <a:lnTo>
                    <a:pt x="105" y="136"/>
                  </a:lnTo>
                  <a:lnTo>
                    <a:pt x="105" y="133"/>
                  </a:lnTo>
                  <a:lnTo>
                    <a:pt x="105" y="127"/>
                  </a:lnTo>
                  <a:lnTo>
                    <a:pt x="103" y="123"/>
                  </a:lnTo>
                  <a:lnTo>
                    <a:pt x="103" y="119"/>
                  </a:lnTo>
                  <a:lnTo>
                    <a:pt x="103" y="114"/>
                  </a:lnTo>
                  <a:lnTo>
                    <a:pt x="103" y="110"/>
                  </a:lnTo>
                  <a:lnTo>
                    <a:pt x="101" y="106"/>
                  </a:lnTo>
                  <a:lnTo>
                    <a:pt x="101" y="102"/>
                  </a:lnTo>
                  <a:lnTo>
                    <a:pt x="101" y="98"/>
                  </a:lnTo>
                  <a:lnTo>
                    <a:pt x="101" y="95"/>
                  </a:lnTo>
                  <a:lnTo>
                    <a:pt x="99" y="91"/>
                  </a:lnTo>
                  <a:lnTo>
                    <a:pt x="99" y="85"/>
                  </a:lnTo>
                  <a:lnTo>
                    <a:pt x="99" y="81"/>
                  </a:lnTo>
                  <a:lnTo>
                    <a:pt x="99" y="77"/>
                  </a:lnTo>
                  <a:lnTo>
                    <a:pt x="99" y="74"/>
                  </a:lnTo>
                  <a:lnTo>
                    <a:pt x="99" y="70"/>
                  </a:lnTo>
                  <a:lnTo>
                    <a:pt x="97" y="66"/>
                  </a:lnTo>
                  <a:lnTo>
                    <a:pt x="97" y="62"/>
                  </a:lnTo>
                  <a:lnTo>
                    <a:pt x="95" y="58"/>
                  </a:lnTo>
                  <a:lnTo>
                    <a:pt x="95" y="55"/>
                  </a:lnTo>
                  <a:lnTo>
                    <a:pt x="95" y="51"/>
                  </a:lnTo>
                  <a:lnTo>
                    <a:pt x="95" y="49"/>
                  </a:lnTo>
                  <a:lnTo>
                    <a:pt x="93" y="45"/>
                  </a:lnTo>
                  <a:lnTo>
                    <a:pt x="93" y="41"/>
                  </a:lnTo>
                  <a:lnTo>
                    <a:pt x="93" y="38"/>
                  </a:lnTo>
                  <a:lnTo>
                    <a:pt x="93" y="36"/>
                  </a:lnTo>
                  <a:lnTo>
                    <a:pt x="92" y="32"/>
                  </a:lnTo>
                  <a:lnTo>
                    <a:pt x="92" y="30"/>
                  </a:lnTo>
                  <a:lnTo>
                    <a:pt x="92" y="24"/>
                  </a:lnTo>
                  <a:lnTo>
                    <a:pt x="92" y="19"/>
                  </a:lnTo>
                  <a:lnTo>
                    <a:pt x="90" y="15"/>
                  </a:lnTo>
                  <a:lnTo>
                    <a:pt x="90" y="11"/>
                  </a:lnTo>
                  <a:lnTo>
                    <a:pt x="88" y="7"/>
                  </a:lnTo>
                  <a:lnTo>
                    <a:pt x="88" y="3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88" y="0"/>
                  </a:lnTo>
                  <a:lnTo>
                    <a:pt x="90" y="3"/>
                  </a:lnTo>
                  <a:lnTo>
                    <a:pt x="92" y="5"/>
                  </a:lnTo>
                  <a:lnTo>
                    <a:pt x="95" y="9"/>
                  </a:lnTo>
                  <a:lnTo>
                    <a:pt x="97" y="11"/>
                  </a:lnTo>
                  <a:lnTo>
                    <a:pt x="99" y="17"/>
                  </a:lnTo>
                  <a:lnTo>
                    <a:pt x="103" y="20"/>
                  </a:lnTo>
                  <a:lnTo>
                    <a:pt x="107" y="24"/>
                  </a:lnTo>
                  <a:lnTo>
                    <a:pt x="109" y="30"/>
                  </a:lnTo>
                  <a:lnTo>
                    <a:pt x="114" y="36"/>
                  </a:lnTo>
                  <a:lnTo>
                    <a:pt x="114" y="38"/>
                  </a:lnTo>
                  <a:lnTo>
                    <a:pt x="116" y="41"/>
                  </a:lnTo>
                  <a:lnTo>
                    <a:pt x="120" y="43"/>
                  </a:lnTo>
                  <a:lnTo>
                    <a:pt x="122" y="47"/>
                  </a:lnTo>
                  <a:lnTo>
                    <a:pt x="124" y="51"/>
                  </a:lnTo>
                  <a:lnTo>
                    <a:pt x="126" y="53"/>
                  </a:lnTo>
                  <a:lnTo>
                    <a:pt x="128" y="57"/>
                  </a:lnTo>
                  <a:lnTo>
                    <a:pt x="130" y="60"/>
                  </a:lnTo>
                  <a:lnTo>
                    <a:pt x="131" y="64"/>
                  </a:lnTo>
                  <a:lnTo>
                    <a:pt x="133" y="68"/>
                  </a:lnTo>
                  <a:lnTo>
                    <a:pt x="135" y="70"/>
                  </a:lnTo>
                  <a:lnTo>
                    <a:pt x="139" y="74"/>
                  </a:lnTo>
                  <a:lnTo>
                    <a:pt x="139" y="77"/>
                  </a:lnTo>
                  <a:lnTo>
                    <a:pt x="143" y="81"/>
                  </a:lnTo>
                  <a:lnTo>
                    <a:pt x="145" y="85"/>
                  </a:lnTo>
                  <a:lnTo>
                    <a:pt x="147" y="89"/>
                  </a:lnTo>
                  <a:lnTo>
                    <a:pt x="149" y="93"/>
                  </a:lnTo>
                  <a:lnTo>
                    <a:pt x="150" y="96"/>
                  </a:lnTo>
                  <a:lnTo>
                    <a:pt x="152" y="100"/>
                  </a:lnTo>
                  <a:lnTo>
                    <a:pt x="154" y="104"/>
                  </a:lnTo>
                  <a:lnTo>
                    <a:pt x="158" y="108"/>
                  </a:lnTo>
                  <a:lnTo>
                    <a:pt x="160" y="112"/>
                  </a:lnTo>
                  <a:lnTo>
                    <a:pt x="162" y="115"/>
                  </a:lnTo>
                  <a:lnTo>
                    <a:pt x="164" y="121"/>
                  </a:lnTo>
                  <a:lnTo>
                    <a:pt x="166" y="125"/>
                  </a:lnTo>
                  <a:lnTo>
                    <a:pt x="168" y="129"/>
                  </a:lnTo>
                  <a:lnTo>
                    <a:pt x="169" y="133"/>
                  </a:lnTo>
                  <a:lnTo>
                    <a:pt x="171" y="136"/>
                  </a:lnTo>
                  <a:lnTo>
                    <a:pt x="173" y="140"/>
                  </a:lnTo>
                  <a:lnTo>
                    <a:pt x="175" y="144"/>
                  </a:lnTo>
                  <a:lnTo>
                    <a:pt x="177" y="148"/>
                  </a:lnTo>
                  <a:lnTo>
                    <a:pt x="179" y="153"/>
                  </a:lnTo>
                  <a:lnTo>
                    <a:pt x="179" y="157"/>
                  </a:lnTo>
                  <a:lnTo>
                    <a:pt x="181" y="161"/>
                  </a:lnTo>
                  <a:lnTo>
                    <a:pt x="183" y="165"/>
                  </a:lnTo>
                  <a:lnTo>
                    <a:pt x="185" y="169"/>
                  </a:lnTo>
                  <a:lnTo>
                    <a:pt x="187" y="172"/>
                  </a:lnTo>
                  <a:lnTo>
                    <a:pt x="187" y="178"/>
                  </a:lnTo>
                  <a:lnTo>
                    <a:pt x="188" y="182"/>
                  </a:lnTo>
                  <a:lnTo>
                    <a:pt x="190" y="186"/>
                  </a:lnTo>
                  <a:lnTo>
                    <a:pt x="190" y="190"/>
                  </a:lnTo>
                  <a:lnTo>
                    <a:pt x="192" y="193"/>
                  </a:lnTo>
                  <a:lnTo>
                    <a:pt x="192" y="197"/>
                  </a:lnTo>
                  <a:lnTo>
                    <a:pt x="194" y="201"/>
                  </a:lnTo>
                  <a:lnTo>
                    <a:pt x="194" y="205"/>
                  </a:lnTo>
                  <a:lnTo>
                    <a:pt x="194" y="209"/>
                  </a:lnTo>
                  <a:lnTo>
                    <a:pt x="194" y="212"/>
                  </a:lnTo>
                  <a:lnTo>
                    <a:pt x="196" y="216"/>
                  </a:lnTo>
                  <a:lnTo>
                    <a:pt x="196" y="220"/>
                  </a:lnTo>
                  <a:lnTo>
                    <a:pt x="196" y="224"/>
                  </a:lnTo>
                  <a:lnTo>
                    <a:pt x="196" y="228"/>
                  </a:lnTo>
                  <a:lnTo>
                    <a:pt x="198" y="231"/>
                  </a:lnTo>
                  <a:lnTo>
                    <a:pt x="198" y="235"/>
                  </a:lnTo>
                  <a:lnTo>
                    <a:pt x="198" y="241"/>
                  </a:lnTo>
                  <a:lnTo>
                    <a:pt x="198" y="245"/>
                  </a:lnTo>
                  <a:lnTo>
                    <a:pt x="198" y="248"/>
                  </a:lnTo>
                  <a:lnTo>
                    <a:pt x="198" y="252"/>
                  </a:lnTo>
                  <a:lnTo>
                    <a:pt x="198" y="256"/>
                  </a:lnTo>
                  <a:lnTo>
                    <a:pt x="198" y="260"/>
                  </a:lnTo>
                  <a:lnTo>
                    <a:pt x="198" y="264"/>
                  </a:lnTo>
                  <a:lnTo>
                    <a:pt x="198" y="267"/>
                  </a:lnTo>
                  <a:lnTo>
                    <a:pt x="198" y="271"/>
                  </a:lnTo>
                  <a:lnTo>
                    <a:pt x="198" y="275"/>
                  </a:lnTo>
                  <a:lnTo>
                    <a:pt x="198" y="279"/>
                  </a:lnTo>
                  <a:lnTo>
                    <a:pt x="196" y="283"/>
                  </a:lnTo>
                  <a:lnTo>
                    <a:pt x="196" y="286"/>
                  </a:lnTo>
                  <a:lnTo>
                    <a:pt x="196" y="290"/>
                  </a:lnTo>
                  <a:lnTo>
                    <a:pt x="196" y="294"/>
                  </a:lnTo>
                  <a:lnTo>
                    <a:pt x="196" y="296"/>
                  </a:lnTo>
                  <a:lnTo>
                    <a:pt x="196" y="300"/>
                  </a:lnTo>
                  <a:lnTo>
                    <a:pt x="194" y="304"/>
                  </a:lnTo>
                  <a:lnTo>
                    <a:pt x="194" y="307"/>
                  </a:lnTo>
                  <a:lnTo>
                    <a:pt x="194" y="309"/>
                  </a:lnTo>
                  <a:lnTo>
                    <a:pt x="194" y="313"/>
                  </a:lnTo>
                  <a:lnTo>
                    <a:pt x="192" y="317"/>
                  </a:lnTo>
                  <a:lnTo>
                    <a:pt x="192" y="319"/>
                  </a:lnTo>
                  <a:lnTo>
                    <a:pt x="192" y="324"/>
                  </a:lnTo>
                  <a:lnTo>
                    <a:pt x="190" y="332"/>
                  </a:lnTo>
                  <a:lnTo>
                    <a:pt x="188" y="336"/>
                  </a:lnTo>
                  <a:lnTo>
                    <a:pt x="188" y="342"/>
                  </a:lnTo>
                  <a:lnTo>
                    <a:pt x="187" y="345"/>
                  </a:lnTo>
                  <a:lnTo>
                    <a:pt x="187" y="351"/>
                  </a:lnTo>
                  <a:lnTo>
                    <a:pt x="185" y="353"/>
                  </a:lnTo>
                  <a:lnTo>
                    <a:pt x="185" y="357"/>
                  </a:lnTo>
                  <a:lnTo>
                    <a:pt x="183" y="360"/>
                  </a:lnTo>
                  <a:lnTo>
                    <a:pt x="183" y="362"/>
                  </a:lnTo>
                  <a:lnTo>
                    <a:pt x="183" y="366"/>
                  </a:lnTo>
                  <a:lnTo>
                    <a:pt x="183" y="368"/>
                  </a:lnTo>
                  <a:lnTo>
                    <a:pt x="0" y="355"/>
                  </a:lnTo>
                  <a:lnTo>
                    <a:pt x="0" y="355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208"/>
            <p:cNvSpPr>
              <a:spLocks/>
            </p:cNvSpPr>
            <p:nvPr/>
          </p:nvSpPr>
          <p:spPr bwMode="auto">
            <a:xfrm>
              <a:off x="2030413" y="717551"/>
              <a:ext cx="114300" cy="285750"/>
            </a:xfrm>
            <a:custGeom>
              <a:avLst/>
              <a:gdLst>
                <a:gd name="T0" fmla="*/ 139 w 142"/>
                <a:gd name="T1" fmla="*/ 353 h 361"/>
                <a:gd name="T2" fmla="*/ 133 w 142"/>
                <a:gd name="T3" fmla="*/ 340 h 361"/>
                <a:gd name="T4" fmla="*/ 123 w 142"/>
                <a:gd name="T5" fmla="*/ 319 h 361"/>
                <a:gd name="T6" fmla="*/ 116 w 142"/>
                <a:gd name="T7" fmla="*/ 298 h 361"/>
                <a:gd name="T8" fmla="*/ 112 w 142"/>
                <a:gd name="T9" fmla="*/ 283 h 361"/>
                <a:gd name="T10" fmla="*/ 108 w 142"/>
                <a:gd name="T11" fmla="*/ 270 h 361"/>
                <a:gd name="T12" fmla="*/ 106 w 142"/>
                <a:gd name="T13" fmla="*/ 254 h 361"/>
                <a:gd name="T14" fmla="*/ 104 w 142"/>
                <a:gd name="T15" fmla="*/ 237 h 361"/>
                <a:gd name="T16" fmla="*/ 104 w 142"/>
                <a:gd name="T17" fmla="*/ 222 h 361"/>
                <a:gd name="T18" fmla="*/ 104 w 142"/>
                <a:gd name="T19" fmla="*/ 205 h 361"/>
                <a:gd name="T20" fmla="*/ 106 w 142"/>
                <a:gd name="T21" fmla="*/ 190 h 361"/>
                <a:gd name="T22" fmla="*/ 110 w 142"/>
                <a:gd name="T23" fmla="*/ 175 h 361"/>
                <a:gd name="T24" fmla="*/ 114 w 142"/>
                <a:gd name="T25" fmla="*/ 159 h 361"/>
                <a:gd name="T26" fmla="*/ 116 w 142"/>
                <a:gd name="T27" fmla="*/ 142 h 361"/>
                <a:gd name="T28" fmla="*/ 118 w 142"/>
                <a:gd name="T29" fmla="*/ 127 h 361"/>
                <a:gd name="T30" fmla="*/ 121 w 142"/>
                <a:gd name="T31" fmla="*/ 112 h 361"/>
                <a:gd name="T32" fmla="*/ 121 w 142"/>
                <a:gd name="T33" fmla="*/ 97 h 361"/>
                <a:gd name="T34" fmla="*/ 123 w 142"/>
                <a:gd name="T35" fmla="*/ 82 h 361"/>
                <a:gd name="T36" fmla="*/ 125 w 142"/>
                <a:gd name="T37" fmla="*/ 68 h 361"/>
                <a:gd name="T38" fmla="*/ 125 w 142"/>
                <a:gd name="T39" fmla="*/ 55 h 361"/>
                <a:gd name="T40" fmla="*/ 125 w 142"/>
                <a:gd name="T41" fmla="*/ 40 h 361"/>
                <a:gd name="T42" fmla="*/ 127 w 142"/>
                <a:gd name="T43" fmla="*/ 19 h 361"/>
                <a:gd name="T44" fmla="*/ 127 w 142"/>
                <a:gd name="T45" fmla="*/ 6 h 361"/>
                <a:gd name="T46" fmla="*/ 127 w 142"/>
                <a:gd name="T47" fmla="*/ 0 h 361"/>
                <a:gd name="T48" fmla="*/ 120 w 142"/>
                <a:gd name="T49" fmla="*/ 11 h 361"/>
                <a:gd name="T50" fmla="*/ 108 w 142"/>
                <a:gd name="T51" fmla="*/ 26 h 361"/>
                <a:gd name="T52" fmla="*/ 99 w 142"/>
                <a:gd name="T53" fmla="*/ 45 h 361"/>
                <a:gd name="T54" fmla="*/ 91 w 142"/>
                <a:gd name="T55" fmla="*/ 57 h 361"/>
                <a:gd name="T56" fmla="*/ 82 w 142"/>
                <a:gd name="T57" fmla="*/ 70 h 361"/>
                <a:gd name="T58" fmla="*/ 74 w 142"/>
                <a:gd name="T59" fmla="*/ 83 h 361"/>
                <a:gd name="T60" fmla="*/ 66 w 142"/>
                <a:gd name="T61" fmla="*/ 97 h 361"/>
                <a:gd name="T62" fmla="*/ 57 w 142"/>
                <a:gd name="T63" fmla="*/ 112 h 361"/>
                <a:gd name="T64" fmla="*/ 49 w 142"/>
                <a:gd name="T65" fmla="*/ 127 h 361"/>
                <a:gd name="T66" fmla="*/ 42 w 142"/>
                <a:gd name="T67" fmla="*/ 142 h 361"/>
                <a:gd name="T68" fmla="*/ 32 w 142"/>
                <a:gd name="T69" fmla="*/ 158 h 361"/>
                <a:gd name="T70" fmla="*/ 25 w 142"/>
                <a:gd name="T71" fmla="*/ 173 h 361"/>
                <a:gd name="T72" fmla="*/ 19 w 142"/>
                <a:gd name="T73" fmla="*/ 186 h 361"/>
                <a:gd name="T74" fmla="*/ 13 w 142"/>
                <a:gd name="T75" fmla="*/ 203 h 361"/>
                <a:gd name="T76" fmla="*/ 9 w 142"/>
                <a:gd name="T77" fmla="*/ 218 h 361"/>
                <a:gd name="T78" fmla="*/ 6 w 142"/>
                <a:gd name="T79" fmla="*/ 234 h 361"/>
                <a:gd name="T80" fmla="*/ 4 w 142"/>
                <a:gd name="T81" fmla="*/ 251 h 361"/>
                <a:gd name="T82" fmla="*/ 2 w 142"/>
                <a:gd name="T83" fmla="*/ 266 h 361"/>
                <a:gd name="T84" fmla="*/ 0 w 142"/>
                <a:gd name="T85" fmla="*/ 281 h 361"/>
                <a:gd name="T86" fmla="*/ 0 w 142"/>
                <a:gd name="T87" fmla="*/ 296 h 361"/>
                <a:gd name="T88" fmla="*/ 0 w 142"/>
                <a:gd name="T89" fmla="*/ 308 h 361"/>
                <a:gd name="T90" fmla="*/ 0 w 142"/>
                <a:gd name="T91" fmla="*/ 323 h 361"/>
                <a:gd name="T92" fmla="*/ 2 w 142"/>
                <a:gd name="T93" fmla="*/ 342 h 361"/>
                <a:gd name="T94" fmla="*/ 4 w 142"/>
                <a:gd name="T95" fmla="*/ 357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2" h="361">
                  <a:moveTo>
                    <a:pt x="142" y="361"/>
                  </a:moveTo>
                  <a:lnTo>
                    <a:pt x="142" y="359"/>
                  </a:lnTo>
                  <a:lnTo>
                    <a:pt x="140" y="357"/>
                  </a:lnTo>
                  <a:lnTo>
                    <a:pt x="139" y="353"/>
                  </a:lnTo>
                  <a:lnTo>
                    <a:pt x="137" y="351"/>
                  </a:lnTo>
                  <a:lnTo>
                    <a:pt x="137" y="348"/>
                  </a:lnTo>
                  <a:lnTo>
                    <a:pt x="135" y="344"/>
                  </a:lnTo>
                  <a:lnTo>
                    <a:pt x="133" y="340"/>
                  </a:lnTo>
                  <a:lnTo>
                    <a:pt x="131" y="334"/>
                  </a:lnTo>
                  <a:lnTo>
                    <a:pt x="127" y="330"/>
                  </a:lnTo>
                  <a:lnTo>
                    <a:pt x="127" y="325"/>
                  </a:lnTo>
                  <a:lnTo>
                    <a:pt x="123" y="319"/>
                  </a:lnTo>
                  <a:lnTo>
                    <a:pt x="121" y="313"/>
                  </a:lnTo>
                  <a:lnTo>
                    <a:pt x="120" y="308"/>
                  </a:lnTo>
                  <a:lnTo>
                    <a:pt x="118" y="302"/>
                  </a:lnTo>
                  <a:lnTo>
                    <a:pt x="116" y="298"/>
                  </a:lnTo>
                  <a:lnTo>
                    <a:pt x="116" y="294"/>
                  </a:lnTo>
                  <a:lnTo>
                    <a:pt x="114" y="291"/>
                  </a:lnTo>
                  <a:lnTo>
                    <a:pt x="114" y="287"/>
                  </a:lnTo>
                  <a:lnTo>
                    <a:pt x="112" y="283"/>
                  </a:lnTo>
                  <a:lnTo>
                    <a:pt x="112" y="281"/>
                  </a:lnTo>
                  <a:lnTo>
                    <a:pt x="110" y="275"/>
                  </a:lnTo>
                  <a:lnTo>
                    <a:pt x="110" y="273"/>
                  </a:lnTo>
                  <a:lnTo>
                    <a:pt x="108" y="270"/>
                  </a:lnTo>
                  <a:lnTo>
                    <a:pt x="108" y="266"/>
                  </a:lnTo>
                  <a:lnTo>
                    <a:pt x="108" y="262"/>
                  </a:lnTo>
                  <a:lnTo>
                    <a:pt x="106" y="258"/>
                  </a:lnTo>
                  <a:lnTo>
                    <a:pt x="106" y="254"/>
                  </a:lnTo>
                  <a:lnTo>
                    <a:pt x="106" y="251"/>
                  </a:lnTo>
                  <a:lnTo>
                    <a:pt x="104" y="247"/>
                  </a:lnTo>
                  <a:lnTo>
                    <a:pt x="104" y="243"/>
                  </a:lnTo>
                  <a:lnTo>
                    <a:pt x="104" y="237"/>
                  </a:lnTo>
                  <a:lnTo>
                    <a:pt x="104" y="234"/>
                  </a:lnTo>
                  <a:lnTo>
                    <a:pt x="104" y="230"/>
                  </a:lnTo>
                  <a:lnTo>
                    <a:pt x="104" y="226"/>
                  </a:lnTo>
                  <a:lnTo>
                    <a:pt x="104" y="222"/>
                  </a:lnTo>
                  <a:lnTo>
                    <a:pt x="104" y="218"/>
                  </a:lnTo>
                  <a:lnTo>
                    <a:pt x="104" y="213"/>
                  </a:lnTo>
                  <a:lnTo>
                    <a:pt x="104" y="211"/>
                  </a:lnTo>
                  <a:lnTo>
                    <a:pt x="104" y="205"/>
                  </a:lnTo>
                  <a:lnTo>
                    <a:pt x="104" y="201"/>
                  </a:lnTo>
                  <a:lnTo>
                    <a:pt x="104" y="197"/>
                  </a:lnTo>
                  <a:lnTo>
                    <a:pt x="106" y="194"/>
                  </a:lnTo>
                  <a:lnTo>
                    <a:pt x="106" y="190"/>
                  </a:lnTo>
                  <a:lnTo>
                    <a:pt x="106" y="186"/>
                  </a:lnTo>
                  <a:lnTo>
                    <a:pt x="108" y="182"/>
                  </a:lnTo>
                  <a:lnTo>
                    <a:pt x="108" y="178"/>
                  </a:lnTo>
                  <a:lnTo>
                    <a:pt x="110" y="175"/>
                  </a:lnTo>
                  <a:lnTo>
                    <a:pt x="110" y="171"/>
                  </a:lnTo>
                  <a:lnTo>
                    <a:pt x="112" y="167"/>
                  </a:lnTo>
                  <a:lnTo>
                    <a:pt x="112" y="163"/>
                  </a:lnTo>
                  <a:lnTo>
                    <a:pt x="114" y="159"/>
                  </a:lnTo>
                  <a:lnTo>
                    <a:pt x="114" y="154"/>
                  </a:lnTo>
                  <a:lnTo>
                    <a:pt x="114" y="150"/>
                  </a:lnTo>
                  <a:lnTo>
                    <a:pt x="116" y="148"/>
                  </a:lnTo>
                  <a:lnTo>
                    <a:pt x="116" y="142"/>
                  </a:lnTo>
                  <a:lnTo>
                    <a:pt x="118" y="139"/>
                  </a:lnTo>
                  <a:lnTo>
                    <a:pt x="118" y="135"/>
                  </a:lnTo>
                  <a:lnTo>
                    <a:pt x="118" y="131"/>
                  </a:lnTo>
                  <a:lnTo>
                    <a:pt x="118" y="127"/>
                  </a:lnTo>
                  <a:lnTo>
                    <a:pt x="120" y="123"/>
                  </a:lnTo>
                  <a:lnTo>
                    <a:pt x="120" y="120"/>
                  </a:lnTo>
                  <a:lnTo>
                    <a:pt x="121" y="116"/>
                  </a:lnTo>
                  <a:lnTo>
                    <a:pt x="121" y="112"/>
                  </a:lnTo>
                  <a:lnTo>
                    <a:pt x="121" y="108"/>
                  </a:lnTo>
                  <a:lnTo>
                    <a:pt x="121" y="104"/>
                  </a:lnTo>
                  <a:lnTo>
                    <a:pt x="121" y="101"/>
                  </a:lnTo>
                  <a:lnTo>
                    <a:pt x="121" y="97"/>
                  </a:lnTo>
                  <a:lnTo>
                    <a:pt x="123" y="93"/>
                  </a:lnTo>
                  <a:lnTo>
                    <a:pt x="123" y="89"/>
                  </a:lnTo>
                  <a:lnTo>
                    <a:pt x="123" y="85"/>
                  </a:lnTo>
                  <a:lnTo>
                    <a:pt x="123" y="82"/>
                  </a:lnTo>
                  <a:lnTo>
                    <a:pt x="123" y="78"/>
                  </a:lnTo>
                  <a:lnTo>
                    <a:pt x="123" y="76"/>
                  </a:lnTo>
                  <a:lnTo>
                    <a:pt x="125" y="72"/>
                  </a:lnTo>
                  <a:lnTo>
                    <a:pt x="125" y="68"/>
                  </a:lnTo>
                  <a:lnTo>
                    <a:pt x="125" y="64"/>
                  </a:lnTo>
                  <a:lnTo>
                    <a:pt x="125" y="63"/>
                  </a:lnTo>
                  <a:lnTo>
                    <a:pt x="125" y="59"/>
                  </a:lnTo>
                  <a:lnTo>
                    <a:pt x="125" y="55"/>
                  </a:lnTo>
                  <a:lnTo>
                    <a:pt x="125" y="53"/>
                  </a:lnTo>
                  <a:lnTo>
                    <a:pt x="125" y="49"/>
                  </a:lnTo>
                  <a:lnTo>
                    <a:pt x="125" y="45"/>
                  </a:lnTo>
                  <a:lnTo>
                    <a:pt x="125" y="40"/>
                  </a:lnTo>
                  <a:lnTo>
                    <a:pt x="127" y="34"/>
                  </a:lnTo>
                  <a:lnTo>
                    <a:pt x="127" y="28"/>
                  </a:lnTo>
                  <a:lnTo>
                    <a:pt x="127" y="25"/>
                  </a:lnTo>
                  <a:lnTo>
                    <a:pt x="127" y="19"/>
                  </a:lnTo>
                  <a:lnTo>
                    <a:pt x="127" y="17"/>
                  </a:lnTo>
                  <a:lnTo>
                    <a:pt x="127" y="11"/>
                  </a:lnTo>
                  <a:lnTo>
                    <a:pt x="127" y="9"/>
                  </a:lnTo>
                  <a:lnTo>
                    <a:pt x="127" y="6"/>
                  </a:lnTo>
                  <a:lnTo>
                    <a:pt x="127" y="4"/>
                  </a:lnTo>
                  <a:lnTo>
                    <a:pt x="127" y="0"/>
                  </a:lnTo>
                  <a:lnTo>
                    <a:pt x="127" y="0"/>
                  </a:lnTo>
                  <a:lnTo>
                    <a:pt x="127" y="0"/>
                  </a:lnTo>
                  <a:lnTo>
                    <a:pt x="125" y="4"/>
                  </a:lnTo>
                  <a:lnTo>
                    <a:pt x="123" y="6"/>
                  </a:lnTo>
                  <a:lnTo>
                    <a:pt x="121" y="9"/>
                  </a:lnTo>
                  <a:lnTo>
                    <a:pt x="120" y="11"/>
                  </a:lnTo>
                  <a:lnTo>
                    <a:pt x="118" y="15"/>
                  </a:lnTo>
                  <a:lnTo>
                    <a:pt x="114" y="19"/>
                  </a:lnTo>
                  <a:lnTo>
                    <a:pt x="112" y="23"/>
                  </a:lnTo>
                  <a:lnTo>
                    <a:pt x="108" y="26"/>
                  </a:lnTo>
                  <a:lnTo>
                    <a:pt x="106" y="32"/>
                  </a:lnTo>
                  <a:lnTo>
                    <a:pt x="102" y="38"/>
                  </a:lnTo>
                  <a:lnTo>
                    <a:pt x="99" y="42"/>
                  </a:lnTo>
                  <a:lnTo>
                    <a:pt x="99" y="45"/>
                  </a:lnTo>
                  <a:lnTo>
                    <a:pt x="97" y="47"/>
                  </a:lnTo>
                  <a:lnTo>
                    <a:pt x="95" y="51"/>
                  </a:lnTo>
                  <a:lnTo>
                    <a:pt x="93" y="55"/>
                  </a:lnTo>
                  <a:lnTo>
                    <a:pt x="91" y="57"/>
                  </a:lnTo>
                  <a:lnTo>
                    <a:pt x="89" y="61"/>
                  </a:lnTo>
                  <a:lnTo>
                    <a:pt x="85" y="63"/>
                  </a:lnTo>
                  <a:lnTo>
                    <a:pt x="83" y="66"/>
                  </a:lnTo>
                  <a:lnTo>
                    <a:pt x="82" y="70"/>
                  </a:lnTo>
                  <a:lnTo>
                    <a:pt x="80" y="74"/>
                  </a:lnTo>
                  <a:lnTo>
                    <a:pt x="78" y="76"/>
                  </a:lnTo>
                  <a:lnTo>
                    <a:pt x="76" y="80"/>
                  </a:lnTo>
                  <a:lnTo>
                    <a:pt x="74" y="83"/>
                  </a:lnTo>
                  <a:lnTo>
                    <a:pt x="72" y="87"/>
                  </a:lnTo>
                  <a:lnTo>
                    <a:pt x="70" y="91"/>
                  </a:lnTo>
                  <a:lnTo>
                    <a:pt x="68" y="93"/>
                  </a:lnTo>
                  <a:lnTo>
                    <a:pt x="66" y="97"/>
                  </a:lnTo>
                  <a:lnTo>
                    <a:pt x="64" y="101"/>
                  </a:lnTo>
                  <a:lnTo>
                    <a:pt x="63" y="104"/>
                  </a:lnTo>
                  <a:lnTo>
                    <a:pt x="61" y="108"/>
                  </a:lnTo>
                  <a:lnTo>
                    <a:pt x="57" y="112"/>
                  </a:lnTo>
                  <a:lnTo>
                    <a:pt x="55" y="116"/>
                  </a:lnTo>
                  <a:lnTo>
                    <a:pt x="53" y="120"/>
                  </a:lnTo>
                  <a:lnTo>
                    <a:pt x="51" y="123"/>
                  </a:lnTo>
                  <a:lnTo>
                    <a:pt x="49" y="127"/>
                  </a:lnTo>
                  <a:lnTo>
                    <a:pt x="47" y="131"/>
                  </a:lnTo>
                  <a:lnTo>
                    <a:pt x="45" y="135"/>
                  </a:lnTo>
                  <a:lnTo>
                    <a:pt x="44" y="139"/>
                  </a:lnTo>
                  <a:lnTo>
                    <a:pt x="42" y="142"/>
                  </a:lnTo>
                  <a:lnTo>
                    <a:pt x="38" y="146"/>
                  </a:lnTo>
                  <a:lnTo>
                    <a:pt x="36" y="150"/>
                  </a:lnTo>
                  <a:lnTo>
                    <a:pt x="34" y="154"/>
                  </a:lnTo>
                  <a:lnTo>
                    <a:pt x="32" y="158"/>
                  </a:lnTo>
                  <a:lnTo>
                    <a:pt x="30" y="161"/>
                  </a:lnTo>
                  <a:lnTo>
                    <a:pt x="28" y="165"/>
                  </a:lnTo>
                  <a:lnTo>
                    <a:pt x="26" y="169"/>
                  </a:lnTo>
                  <a:lnTo>
                    <a:pt x="25" y="173"/>
                  </a:lnTo>
                  <a:lnTo>
                    <a:pt x="23" y="175"/>
                  </a:lnTo>
                  <a:lnTo>
                    <a:pt x="23" y="178"/>
                  </a:lnTo>
                  <a:lnTo>
                    <a:pt x="21" y="184"/>
                  </a:lnTo>
                  <a:lnTo>
                    <a:pt x="19" y="186"/>
                  </a:lnTo>
                  <a:lnTo>
                    <a:pt x="17" y="190"/>
                  </a:lnTo>
                  <a:lnTo>
                    <a:pt x="15" y="194"/>
                  </a:lnTo>
                  <a:lnTo>
                    <a:pt x="15" y="199"/>
                  </a:lnTo>
                  <a:lnTo>
                    <a:pt x="13" y="203"/>
                  </a:lnTo>
                  <a:lnTo>
                    <a:pt x="11" y="207"/>
                  </a:lnTo>
                  <a:lnTo>
                    <a:pt x="11" y="211"/>
                  </a:lnTo>
                  <a:lnTo>
                    <a:pt x="9" y="215"/>
                  </a:lnTo>
                  <a:lnTo>
                    <a:pt x="9" y="218"/>
                  </a:lnTo>
                  <a:lnTo>
                    <a:pt x="7" y="222"/>
                  </a:lnTo>
                  <a:lnTo>
                    <a:pt x="7" y="226"/>
                  </a:lnTo>
                  <a:lnTo>
                    <a:pt x="7" y="232"/>
                  </a:lnTo>
                  <a:lnTo>
                    <a:pt x="6" y="234"/>
                  </a:lnTo>
                  <a:lnTo>
                    <a:pt x="6" y="239"/>
                  </a:lnTo>
                  <a:lnTo>
                    <a:pt x="4" y="241"/>
                  </a:lnTo>
                  <a:lnTo>
                    <a:pt x="4" y="247"/>
                  </a:lnTo>
                  <a:lnTo>
                    <a:pt x="4" y="251"/>
                  </a:lnTo>
                  <a:lnTo>
                    <a:pt x="4" y="254"/>
                  </a:lnTo>
                  <a:lnTo>
                    <a:pt x="2" y="258"/>
                  </a:lnTo>
                  <a:lnTo>
                    <a:pt x="2" y="262"/>
                  </a:lnTo>
                  <a:lnTo>
                    <a:pt x="2" y="266"/>
                  </a:lnTo>
                  <a:lnTo>
                    <a:pt x="2" y="270"/>
                  </a:lnTo>
                  <a:lnTo>
                    <a:pt x="0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0" y="285"/>
                  </a:lnTo>
                  <a:lnTo>
                    <a:pt x="0" y="289"/>
                  </a:lnTo>
                  <a:lnTo>
                    <a:pt x="0" y="292"/>
                  </a:lnTo>
                  <a:lnTo>
                    <a:pt x="0" y="296"/>
                  </a:lnTo>
                  <a:lnTo>
                    <a:pt x="0" y="298"/>
                  </a:lnTo>
                  <a:lnTo>
                    <a:pt x="0" y="302"/>
                  </a:lnTo>
                  <a:lnTo>
                    <a:pt x="0" y="306"/>
                  </a:lnTo>
                  <a:lnTo>
                    <a:pt x="0" y="308"/>
                  </a:lnTo>
                  <a:lnTo>
                    <a:pt x="0" y="311"/>
                  </a:lnTo>
                  <a:lnTo>
                    <a:pt x="0" y="315"/>
                  </a:lnTo>
                  <a:lnTo>
                    <a:pt x="0" y="319"/>
                  </a:lnTo>
                  <a:lnTo>
                    <a:pt x="0" y="323"/>
                  </a:lnTo>
                  <a:lnTo>
                    <a:pt x="0" y="329"/>
                  </a:lnTo>
                  <a:lnTo>
                    <a:pt x="2" y="334"/>
                  </a:lnTo>
                  <a:lnTo>
                    <a:pt x="2" y="340"/>
                  </a:lnTo>
                  <a:lnTo>
                    <a:pt x="2" y="342"/>
                  </a:lnTo>
                  <a:lnTo>
                    <a:pt x="2" y="346"/>
                  </a:lnTo>
                  <a:lnTo>
                    <a:pt x="2" y="349"/>
                  </a:lnTo>
                  <a:lnTo>
                    <a:pt x="4" y="353"/>
                  </a:lnTo>
                  <a:lnTo>
                    <a:pt x="4" y="357"/>
                  </a:lnTo>
                  <a:lnTo>
                    <a:pt x="4" y="359"/>
                  </a:lnTo>
                  <a:lnTo>
                    <a:pt x="142" y="361"/>
                  </a:lnTo>
                  <a:lnTo>
                    <a:pt x="142" y="361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209"/>
            <p:cNvSpPr>
              <a:spLocks/>
            </p:cNvSpPr>
            <p:nvPr/>
          </p:nvSpPr>
          <p:spPr bwMode="auto">
            <a:xfrm>
              <a:off x="1876426" y="787401"/>
              <a:ext cx="157163" cy="255588"/>
            </a:xfrm>
            <a:custGeom>
              <a:avLst/>
              <a:gdLst>
                <a:gd name="T0" fmla="*/ 88 w 200"/>
                <a:gd name="T1" fmla="*/ 319 h 323"/>
                <a:gd name="T2" fmla="*/ 88 w 200"/>
                <a:gd name="T3" fmla="*/ 310 h 323"/>
                <a:gd name="T4" fmla="*/ 89 w 200"/>
                <a:gd name="T5" fmla="*/ 298 h 323"/>
                <a:gd name="T6" fmla="*/ 89 w 200"/>
                <a:gd name="T7" fmla="*/ 283 h 323"/>
                <a:gd name="T8" fmla="*/ 91 w 200"/>
                <a:gd name="T9" fmla="*/ 266 h 323"/>
                <a:gd name="T10" fmla="*/ 91 w 200"/>
                <a:gd name="T11" fmla="*/ 255 h 323"/>
                <a:gd name="T12" fmla="*/ 91 w 200"/>
                <a:gd name="T13" fmla="*/ 245 h 323"/>
                <a:gd name="T14" fmla="*/ 91 w 200"/>
                <a:gd name="T15" fmla="*/ 234 h 323"/>
                <a:gd name="T16" fmla="*/ 91 w 200"/>
                <a:gd name="T17" fmla="*/ 223 h 323"/>
                <a:gd name="T18" fmla="*/ 91 w 200"/>
                <a:gd name="T19" fmla="*/ 213 h 323"/>
                <a:gd name="T20" fmla="*/ 89 w 200"/>
                <a:gd name="T21" fmla="*/ 202 h 323"/>
                <a:gd name="T22" fmla="*/ 89 w 200"/>
                <a:gd name="T23" fmla="*/ 188 h 323"/>
                <a:gd name="T24" fmla="*/ 88 w 200"/>
                <a:gd name="T25" fmla="*/ 179 h 323"/>
                <a:gd name="T26" fmla="*/ 86 w 200"/>
                <a:gd name="T27" fmla="*/ 166 h 323"/>
                <a:gd name="T28" fmla="*/ 84 w 200"/>
                <a:gd name="T29" fmla="*/ 154 h 323"/>
                <a:gd name="T30" fmla="*/ 80 w 200"/>
                <a:gd name="T31" fmla="*/ 143 h 323"/>
                <a:gd name="T32" fmla="*/ 76 w 200"/>
                <a:gd name="T33" fmla="*/ 131 h 323"/>
                <a:gd name="T34" fmla="*/ 72 w 200"/>
                <a:gd name="T35" fmla="*/ 120 h 323"/>
                <a:gd name="T36" fmla="*/ 69 w 200"/>
                <a:gd name="T37" fmla="*/ 110 h 323"/>
                <a:gd name="T38" fmla="*/ 65 w 200"/>
                <a:gd name="T39" fmla="*/ 101 h 323"/>
                <a:gd name="T40" fmla="*/ 59 w 200"/>
                <a:gd name="T41" fmla="*/ 90 h 323"/>
                <a:gd name="T42" fmla="*/ 55 w 200"/>
                <a:gd name="T43" fmla="*/ 80 h 323"/>
                <a:gd name="T44" fmla="*/ 46 w 200"/>
                <a:gd name="T45" fmla="*/ 65 h 323"/>
                <a:gd name="T46" fmla="*/ 36 w 200"/>
                <a:gd name="T47" fmla="*/ 48 h 323"/>
                <a:gd name="T48" fmla="*/ 25 w 200"/>
                <a:gd name="T49" fmla="*/ 33 h 323"/>
                <a:gd name="T50" fmla="*/ 15 w 200"/>
                <a:gd name="T51" fmla="*/ 21 h 323"/>
                <a:gd name="T52" fmla="*/ 10 w 200"/>
                <a:gd name="T53" fmla="*/ 12 h 323"/>
                <a:gd name="T54" fmla="*/ 0 w 200"/>
                <a:gd name="T55" fmla="*/ 0 h 323"/>
                <a:gd name="T56" fmla="*/ 4 w 200"/>
                <a:gd name="T57" fmla="*/ 2 h 323"/>
                <a:gd name="T58" fmla="*/ 12 w 200"/>
                <a:gd name="T59" fmla="*/ 4 h 323"/>
                <a:gd name="T60" fmla="*/ 25 w 200"/>
                <a:gd name="T61" fmla="*/ 12 h 323"/>
                <a:gd name="T62" fmla="*/ 40 w 200"/>
                <a:gd name="T63" fmla="*/ 19 h 323"/>
                <a:gd name="T64" fmla="*/ 50 w 200"/>
                <a:gd name="T65" fmla="*/ 25 h 323"/>
                <a:gd name="T66" fmla="*/ 63 w 200"/>
                <a:gd name="T67" fmla="*/ 33 h 323"/>
                <a:gd name="T68" fmla="*/ 74 w 200"/>
                <a:gd name="T69" fmla="*/ 40 h 323"/>
                <a:gd name="T70" fmla="*/ 84 w 200"/>
                <a:gd name="T71" fmla="*/ 46 h 323"/>
                <a:gd name="T72" fmla="*/ 93 w 200"/>
                <a:gd name="T73" fmla="*/ 53 h 323"/>
                <a:gd name="T74" fmla="*/ 103 w 200"/>
                <a:gd name="T75" fmla="*/ 61 h 323"/>
                <a:gd name="T76" fmla="*/ 118 w 200"/>
                <a:gd name="T77" fmla="*/ 74 h 323"/>
                <a:gd name="T78" fmla="*/ 127 w 200"/>
                <a:gd name="T79" fmla="*/ 82 h 323"/>
                <a:gd name="T80" fmla="*/ 143 w 200"/>
                <a:gd name="T81" fmla="*/ 97 h 323"/>
                <a:gd name="T82" fmla="*/ 150 w 200"/>
                <a:gd name="T83" fmla="*/ 107 h 323"/>
                <a:gd name="T84" fmla="*/ 156 w 200"/>
                <a:gd name="T85" fmla="*/ 116 h 323"/>
                <a:gd name="T86" fmla="*/ 162 w 200"/>
                <a:gd name="T87" fmla="*/ 126 h 323"/>
                <a:gd name="T88" fmla="*/ 169 w 200"/>
                <a:gd name="T89" fmla="*/ 137 h 323"/>
                <a:gd name="T90" fmla="*/ 173 w 200"/>
                <a:gd name="T91" fmla="*/ 147 h 323"/>
                <a:gd name="T92" fmla="*/ 177 w 200"/>
                <a:gd name="T93" fmla="*/ 158 h 323"/>
                <a:gd name="T94" fmla="*/ 181 w 200"/>
                <a:gd name="T95" fmla="*/ 167 h 323"/>
                <a:gd name="T96" fmla="*/ 184 w 200"/>
                <a:gd name="T97" fmla="*/ 179 h 323"/>
                <a:gd name="T98" fmla="*/ 188 w 200"/>
                <a:gd name="T99" fmla="*/ 188 h 323"/>
                <a:gd name="T100" fmla="*/ 190 w 200"/>
                <a:gd name="T101" fmla="*/ 198 h 323"/>
                <a:gd name="T102" fmla="*/ 192 w 200"/>
                <a:gd name="T103" fmla="*/ 209 h 323"/>
                <a:gd name="T104" fmla="*/ 194 w 200"/>
                <a:gd name="T105" fmla="*/ 219 h 323"/>
                <a:gd name="T106" fmla="*/ 196 w 200"/>
                <a:gd name="T107" fmla="*/ 236 h 323"/>
                <a:gd name="T108" fmla="*/ 198 w 200"/>
                <a:gd name="T109" fmla="*/ 251 h 323"/>
                <a:gd name="T110" fmla="*/ 200 w 200"/>
                <a:gd name="T111" fmla="*/ 262 h 323"/>
                <a:gd name="T112" fmla="*/ 200 w 200"/>
                <a:gd name="T113" fmla="*/ 272 h 323"/>
                <a:gd name="T114" fmla="*/ 88 w 200"/>
                <a:gd name="T115" fmla="*/ 323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00" h="323">
                  <a:moveTo>
                    <a:pt x="88" y="323"/>
                  </a:moveTo>
                  <a:lnTo>
                    <a:pt x="88" y="321"/>
                  </a:lnTo>
                  <a:lnTo>
                    <a:pt x="88" y="319"/>
                  </a:lnTo>
                  <a:lnTo>
                    <a:pt x="88" y="316"/>
                  </a:lnTo>
                  <a:lnTo>
                    <a:pt x="88" y="314"/>
                  </a:lnTo>
                  <a:lnTo>
                    <a:pt x="88" y="310"/>
                  </a:lnTo>
                  <a:lnTo>
                    <a:pt x="89" y="308"/>
                  </a:lnTo>
                  <a:lnTo>
                    <a:pt x="89" y="302"/>
                  </a:lnTo>
                  <a:lnTo>
                    <a:pt x="89" y="298"/>
                  </a:lnTo>
                  <a:lnTo>
                    <a:pt x="89" y="293"/>
                  </a:lnTo>
                  <a:lnTo>
                    <a:pt x="89" y="289"/>
                  </a:lnTo>
                  <a:lnTo>
                    <a:pt x="89" y="283"/>
                  </a:lnTo>
                  <a:lnTo>
                    <a:pt x="91" y="278"/>
                  </a:lnTo>
                  <a:lnTo>
                    <a:pt x="91" y="272"/>
                  </a:lnTo>
                  <a:lnTo>
                    <a:pt x="91" y="266"/>
                  </a:lnTo>
                  <a:lnTo>
                    <a:pt x="91" y="262"/>
                  </a:lnTo>
                  <a:lnTo>
                    <a:pt x="91" y="259"/>
                  </a:lnTo>
                  <a:lnTo>
                    <a:pt x="91" y="255"/>
                  </a:lnTo>
                  <a:lnTo>
                    <a:pt x="91" y="253"/>
                  </a:lnTo>
                  <a:lnTo>
                    <a:pt x="91" y="247"/>
                  </a:lnTo>
                  <a:lnTo>
                    <a:pt x="91" y="245"/>
                  </a:lnTo>
                  <a:lnTo>
                    <a:pt x="91" y="242"/>
                  </a:lnTo>
                  <a:lnTo>
                    <a:pt x="91" y="238"/>
                  </a:lnTo>
                  <a:lnTo>
                    <a:pt x="91" y="234"/>
                  </a:lnTo>
                  <a:lnTo>
                    <a:pt x="91" y="230"/>
                  </a:lnTo>
                  <a:lnTo>
                    <a:pt x="91" y="226"/>
                  </a:lnTo>
                  <a:lnTo>
                    <a:pt x="91" y="223"/>
                  </a:lnTo>
                  <a:lnTo>
                    <a:pt x="91" y="219"/>
                  </a:lnTo>
                  <a:lnTo>
                    <a:pt x="91" y="217"/>
                  </a:lnTo>
                  <a:lnTo>
                    <a:pt x="91" y="213"/>
                  </a:lnTo>
                  <a:lnTo>
                    <a:pt x="91" y="209"/>
                  </a:lnTo>
                  <a:lnTo>
                    <a:pt x="89" y="204"/>
                  </a:lnTo>
                  <a:lnTo>
                    <a:pt x="89" y="202"/>
                  </a:lnTo>
                  <a:lnTo>
                    <a:pt x="89" y="196"/>
                  </a:lnTo>
                  <a:lnTo>
                    <a:pt x="89" y="194"/>
                  </a:lnTo>
                  <a:lnTo>
                    <a:pt x="89" y="188"/>
                  </a:lnTo>
                  <a:lnTo>
                    <a:pt x="88" y="185"/>
                  </a:lnTo>
                  <a:lnTo>
                    <a:pt x="88" y="181"/>
                  </a:lnTo>
                  <a:lnTo>
                    <a:pt x="88" y="179"/>
                  </a:lnTo>
                  <a:lnTo>
                    <a:pt x="86" y="173"/>
                  </a:lnTo>
                  <a:lnTo>
                    <a:pt x="86" y="169"/>
                  </a:lnTo>
                  <a:lnTo>
                    <a:pt x="86" y="166"/>
                  </a:lnTo>
                  <a:lnTo>
                    <a:pt x="84" y="162"/>
                  </a:lnTo>
                  <a:lnTo>
                    <a:pt x="84" y="158"/>
                  </a:lnTo>
                  <a:lnTo>
                    <a:pt x="84" y="154"/>
                  </a:lnTo>
                  <a:lnTo>
                    <a:pt x="82" y="150"/>
                  </a:lnTo>
                  <a:lnTo>
                    <a:pt x="82" y="147"/>
                  </a:lnTo>
                  <a:lnTo>
                    <a:pt x="80" y="143"/>
                  </a:lnTo>
                  <a:lnTo>
                    <a:pt x="78" y="139"/>
                  </a:lnTo>
                  <a:lnTo>
                    <a:pt x="78" y="135"/>
                  </a:lnTo>
                  <a:lnTo>
                    <a:pt x="76" y="131"/>
                  </a:lnTo>
                  <a:lnTo>
                    <a:pt x="74" y="128"/>
                  </a:lnTo>
                  <a:lnTo>
                    <a:pt x="74" y="124"/>
                  </a:lnTo>
                  <a:lnTo>
                    <a:pt x="72" y="120"/>
                  </a:lnTo>
                  <a:lnTo>
                    <a:pt x="72" y="118"/>
                  </a:lnTo>
                  <a:lnTo>
                    <a:pt x="70" y="114"/>
                  </a:lnTo>
                  <a:lnTo>
                    <a:pt x="69" y="110"/>
                  </a:lnTo>
                  <a:lnTo>
                    <a:pt x="67" y="107"/>
                  </a:lnTo>
                  <a:lnTo>
                    <a:pt x="65" y="103"/>
                  </a:lnTo>
                  <a:lnTo>
                    <a:pt x="65" y="101"/>
                  </a:lnTo>
                  <a:lnTo>
                    <a:pt x="63" y="97"/>
                  </a:lnTo>
                  <a:lnTo>
                    <a:pt x="61" y="93"/>
                  </a:lnTo>
                  <a:lnTo>
                    <a:pt x="59" y="90"/>
                  </a:lnTo>
                  <a:lnTo>
                    <a:pt x="57" y="88"/>
                  </a:lnTo>
                  <a:lnTo>
                    <a:pt x="55" y="84"/>
                  </a:lnTo>
                  <a:lnTo>
                    <a:pt x="55" y="80"/>
                  </a:lnTo>
                  <a:lnTo>
                    <a:pt x="53" y="76"/>
                  </a:lnTo>
                  <a:lnTo>
                    <a:pt x="50" y="71"/>
                  </a:lnTo>
                  <a:lnTo>
                    <a:pt x="46" y="65"/>
                  </a:lnTo>
                  <a:lnTo>
                    <a:pt x="42" y="59"/>
                  </a:lnTo>
                  <a:lnTo>
                    <a:pt x="40" y="53"/>
                  </a:lnTo>
                  <a:lnTo>
                    <a:pt x="36" y="48"/>
                  </a:lnTo>
                  <a:lnTo>
                    <a:pt x="32" y="44"/>
                  </a:lnTo>
                  <a:lnTo>
                    <a:pt x="29" y="38"/>
                  </a:lnTo>
                  <a:lnTo>
                    <a:pt x="25" y="33"/>
                  </a:lnTo>
                  <a:lnTo>
                    <a:pt x="23" y="29"/>
                  </a:lnTo>
                  <a:lnTo>
                    <a:pt x="19" y="25"/>
                  </a:lnTo>
                  <a:lnTo>
                    <a:pt x="15" y="21"/>
                  </a:lnTo>
                  <a:lnTo>
                    <a:pt x="13" y="17"/>
                  </a:lnTo>
                  <a:lnTo>
                    <a:pt x="12" y="14"/>
                  </a:lnTo>
                  <a:lnTo>
                    <a:pt x="10" y="12"/>
                  </a:lnTo>
                  <a:lnTo>
                    <a:pt x="6" y="6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2"/>
                  </a:lnTo>
                  <a:lnTo>
                    <a:pt x="6" y="2"/>
                  </a:lnTo>
                  <a:lnTo>
                    <a:pt x="10" y="4"/>
                  </a:lnTo>
                  <a:lnTo>
                    <a:pt x="12" y="4"/>
                  </a:lnTo>
                  <a:lnTo>
                    <a:pt x="15" y="8"/>
                  </a:lnTo>
                  <a:lnTo>
                    <a:pt x="19" y="10"/>
                  </a:lnTo>
                  <a:lnTo>
                    <a:pt x="25" y="12"/>
                  </a:lnTo>
                  <a:lnTo>
                    <a:pt x="29" y="14"/>
                  </a:lnTo>
                  <a:lnTo>
                    <a:pt x="34" y="15"/>
                  </a:lnTo>
                  <a:lnTo>
                    <a:pt x="40" y="19"/>
                  </a:lnTo>
                  <a:lnTo>
                    <a:pt x="46" y="21"/>
                  </a:lnTo>
                  <a:lnTo>
                    <a:pt x="48" y="23"/>
                  </a:lnTo>
                  <a:lnTo>
                    <a:pt x="50" y="25"/>
                  </a:lnTo>
                  <a:lnTo>
                    <a:pt x="53" y="27"/>
                  </a:lnTo>
                  <a:lnTo>
                    <a:pt x="57" y="29"/>
                  </a:lnTo>
                  <a:lnTo>
                    <a:pt x="63" y="33"/>
                  </a:lnTo>
                  <a:lnTo>
                    <a:pt x="69" y="36"/>
                  </a:lnTo>
                  <a:lnTo>
                    <a:pt x="72" y="38"/>
                  </a:lnTo>
                  <a:lnTo>
                    <a:pt x="74" y="40"/>
                  </a:lnTo>
                  <a:lnTo>
                    <a:pt x="78" y="42"/>
                  </a:lnTo>
                  <a:lnTo>
                    <a:pt x="82" y="44"/>
                  </a:lnTo>
                  <a:lnTo>
                    <a:pt x="84" y="46"/>
                  </a:lnTo>
                  <a:lnTo>
                    <a:pt x="88" y="48"/>
                  </a:lnTo>
                  <a:lnTo>
                    <a:pt x="91" y="52"/>
                  </a:lnTo>
                  <a:lnTo>
                    <a:pt x="93" y="53"/>
                  </a:lnTo>
                  <a:lnTo>
                    <a:pt x="97" y="55"/>
                  </a:lnTo>
                  <a:lnTo>
                    <a:pt x="101" y="59"/>
                  </a:lnTo>
                  <a:lnTo>
                    <a:pt x="103" y="61"/>
                  </a:lnTo>
                  <a:lnTo>
                    <a:pt x="107" y="63"/>
                  </a:lnTo>
                  <a:lnTo>
                    <a:pt x="112" y="69"/>
                  </a:lnTo>
                  <a:lnTo>
                    <a:pt x="118" y="74"/>
                  </a:lnTo>
                  <a:lnTo>
                    <a:pt x="122" y="76"/>
                  </a:lnTo>
                  <a:lnTo>
                    <a:pt x="126" y="80"/>
                  </a:lnTo>
                  <a:lnTo>
                    <a:pt x="127" y="82"/>
                  </a:lnTo>
                  <a:lnTo>
                    <a:pt x="131" y="86"/>
                  </a:lnTo>
                  <a:lnTo>
                    <a:pt x="137" y="91"/>
                  </a:lnTo>
                  <a:lnTo>
                    <a:pt x="143" y="97"/>
                  </a:lnTo>
                  <a:lnTo>
                    <a:pt x="145" y="101"/>
                  </a:lnTo>
                  <a:lnTo>
                    <a:pt x="146" y="103"/>
                  </a:lnTo>
                  <a:lnTo>
                    <a:pt x="150" y="107"/>
                  </a:lnTo>
                  <a:lnTo>
                    <a:pt x="152" y="110"/>
                  </a:lnTo>
                  <a:lnTo>
                    <a:pt x="154" y="112"/>
                  </a:lnTo>
                  <a:lnTo>
                    <a:pt x="156" y="116"/>
                  </a:lnTo>
                  <a:lnTo>
                    <a:pt x="158" y="120"/>
                  </a:lnTo>
                  <a:lnTo>
                    <a:pt x="162" y="124"/>
                  </a:lnTo>
                  <a:lnTo>
                    <a:pt x="162" y="126"/>
                  </a:lnTo>
                  <a:lnTo>
                    <a:pt x="165" y="129"/>
                  </a:lnTo>
                  <a:lnTo>
                    <a:pt x="165" y="133"/>
                  </a:lnTo>
                  <a:lnTo>
                    <a:pt x="169" y="137"/>
                  </a:lnTo>
                  <a:lnTo>
                    <a:pt x="169" y="141"/>
                  </a:lnTo>
                  <a:lnTo>
                    <a:pt x="171" y="143"/>
                  </a:lnTo>
                  <a:lnTo>
                    <a:pt x="173" y="147"/>
                  </a:lnTo>
                  <a:lnTo>
                    <a:pt x="175" y="150"/>
                  </a:lnTo>
                  <a:lnTo>
                    <a:pt x="175" y="154"/>
                  </a:lnTo>
                  <a:lnTo>
                    <a:pt x="177" y="158"/>
                  </a:lnTo>
                  <a:lnTo>
                    <a:pt x="179" y="160"/>
                  </a:lnTo>
                  <a:lnTo>
                    <a:pt x="181" y="166"/>
                  </a:lnTo>
                  <a:lnTo>
                    <a:pt x="181" y="167"/>
                  </a:lnTo>
                  <a:lnTo>
                    <a:pt x="183" y="171"/>
                  </a:lnTo>
                  <a:lnTo>
                    <a:pt x="184" y="175"/>
                  </a:lnTo>
                  <a:lnTo>
                    <a:pt x="184" y="179"/>
                  </a:lnTo>
                  <a:lnTo>
                    <a:pt x="186" y="181"/>
                  </a:lnTo>
                  <a:lnTo>
                    <a:pt x="186" y="185"/>
                  </a:lnTo>
                  <a:lnTo>
                    <a:pt x="188" y="188"/>
                  </a:lnTo>
                  <a:lnTo>
                    <a:pt x="190" y="192"/>
                  </a:lnTo>
                  <a:lnTo>
                    <a:pt x="190" y="196"/>
                  </a:lnTo>
                  <a:lnTo>
                    <a:pt x="190" y="198"/>
                  </a:lnTo>
                  <a:lnTo>
                    <a:pt x="190" y="202"/>
                  </a:lnTo>
                  <a:lnTo>
                    <a:pt x="192" y="205"/>
                  </a:lnTo>
                  <a:lnTo>
                    <a:pt x="192" y="209"/>
                  </a:lnTo>
                  <a:lnTo>
                    <a:pt x="194" y="211"/>
                  </a:lnTo>
                  <a:lnTo>
                    <a:pt x="194" y="215"/>
                  </a:lnTo>
                  <a:lnTo>
                    <a:pt x="194" y="219"/>
                  </a:lnTo>
                  <a:lnTo>
                    <a:pt x="196" y="224"/>
                  </a:lnTo>
                  <a:lnTo>
                    <a:pt x="196" y="230"/>
                  </a:lnTo>
                  <a:lnTo>
                    <a:pt x="196" y="236"/>
                  </a:lnTo>
                  <a:lnTo>
                    <a:pt x="198" y="242"/>
                  </a:lnTo>
                  <a:lnTo>
                    <a:pt x="198" y="245"/>
                  </a:lnTo>
                  <a:lnTo>
                    <a:pt x="198" y="251"/>
                  </a:lnTo>
                  <a:lnTo>
                    <a:pt x="200" y="255"/>
                  </a:lnTo>
                  <a:lnTo>
                    <a:pt x="200" y="259"/>
                  </a:lnTo>
                  <a:lnTo>
                    <a:pt x="200" y="262"/>
                  </a:lnTo>
                  <a:lnTo>
                    <a:pt x="200" y="266"/>
                  </a:lnTo>
                  <a:lnTo>
                    <a:pt x="200" y="268"/>
                  </a:lnTo>
                  <a:lnTo>
                    <a:pt x="200" y="272"/>
                  </a:lnTo>
                  <a:lnTo>
                    <a:pt x="200" y="274"/>
                  </a:lnTo>
                  <a:lnTo>
                    <a:pt x="200" y="276"/>
                  </a:lnTo>
                  <a:lnTo>
                    <a:pt x="88" y="323"/>
                  </a:lnTo>
                  <a:lnTo>
                    <a:pt x="88" y="323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210"/>
            <p:cNvSpPr>
              <a:spLocks/>
            </p:cNvSpPr>
            <p:nvPr/>
          </p:nvSpPr>
          <p:spPr bwMode="auto">
            <a:xfrm>
              <a:off x="1782763" y="976313"/>
              <a:ext cx="692150" cy="693738"/>
            </a:xfrm>
            <a:custGeom>
              <a:avLst/>
              <a:gdLst>
                <a:gd name="T0" fmla="*/ 479 w 872"/>
                <a:gd name="T1" fmla="*/ 872 h 873"/>
                <a:gd name="T2" fmla="*/ 534 w 872"/>
                <a:gd name="T3" fmla="*/ 862 h 873"/>
                <a:gd name="T4" fmla="*/ 586 w 872"/>
                <a:gd name="T5" fmla="*/ 845 h 873"/>
                <a:gd name="T6" fmla="*/ 635 w 872"/>
                <a:gd name="T7" fmla="*/ 824 h 873"/>
                <a:gd name="T8" fmla="*/ 681 w 872"/>
                <a:gd name="T9" fmla="*/ 797 h 873"/>
                <a:gd name="T10" fmla="*/ 720 w 872"/>
                <a:gd name="T11" fmla="*/ 765 h 873"/>
                <a:gd name="T12" fmla="*/ 758 w 872"/>
                <a:gd name="T13" fmla="*/ 729 h 873"/>
                <a:gd name="T14" fmla="*/ 793 w 872"/>
                <a:gd name="T15" fmla="*/ 687 h 873"/>
                <a:gd name="T16" fmla="*/ 819 w 872"/>
                <a:gd name="T17" fmla="*/ 644 h 873"/>
                <a:gd name="T18" fmla="*/ 842 w 872"/>
                <a:gd name="T19" fmla="*/ 596 h 873"/>
                <a:gd name="T20" fmla="*/ 859 w 872"/>
                <a:gd name="T21" fmla="*/ 545 h 873"/>
                <a:gd name="T22" fmla="*/ 869 w 872"/>
                <a:gd name="T23" fmla="*/ 492 h 873"/>
                <a:gd name="T24" fmla="*/ 872 w 872"/>
                <a:gd name="T25" fmla="*/ 437 h 873"/>
                <a:gd name="T26" fmla="*/ 869 w 872"/>
                <a:gd name="T27" fmla="*/ 380 h 873"/>
                <a:gd name="T28" fmla="*/ 859 w 872"/>
                <a:gd name="T29" fmla="*/ 326 h 873"/>
                <a:gd name="T30" fmla="*/ 842 w 872"/>
                <a:gd name="T31" fmla="*/ 275 h 873"/>
                <a:gd name="T32" fmla="*/ 819 w 872"/>
                <a:gd name="T33" fmla="*/ 228 h 873"/>
                <a:gd name="T34" fmla="*/ 793 w 872"/>
                <a:gd name="T35" fmla="*/ 182 h 873"/>
                <a:gd name="T36" fmla="*/ 758 w 872"/>
                <a:gd name="T37" fmla="*/ 142 h 873"/>
                <a:gd name="T38" fmla="*/ 720 w 872"/>
                <a:gd name="T39" fmla="*/ 104 h 873"/>
                <a:gd name="T40" fmla="*/ 681 w 872"/>
                <a:gd name="T41" fmla="*/ 74 h 873"/>
                <a:gd name="T42" fmla="*/ 635 w 872"/>
                <a:gd name="T43" fmla="*/ 47 h 873"/>
                <a:gd name="T44" fmla="*/ 586 w 872"/>
                <a:gd name="T45" fmla="*/ 24 h 873"/>
                <a:gd name="T46" fmla="*/ 534 w 872"/>
                <a:gd name="T47" fmla="*/ 9 h 873"/>
                <a:gd name="T48" fmla="*/ 479 w 872"/>
                <a:gd name="T49" fmla="*/ 2 h 873"/>
                <a:gd name="T50" fmla="*/ 424 w 872"/>
                <a:gd name="T51" fmla="*/ 0 h 873"/>
                <a:gd name="T52" fmla="*/ 369 w 872"/>
                <a:gd name="T53" fmla="*/ 3 h 873"/>
                <a:gd name="T54" fmla="*/ 316 w 872"/>
                <a:gd name="T55" fmla="*/ 15 h 873"/>
                <a:gd name="T56" fmla="*/ 266 w 872"/>
                <a:gd name="T57" fmla="*/ 34 h 873"/>
                <a:gd name="T58" fmla="*/ 219 w 872"/>
                <a:gd name="T59" fmla="*/ 57 h 873"/>
                <a:gd name="T60" fmla="*/ 175 w 872"/>
                <a:gd name="T61" fmla="*/ 85 h 873"/>
                <a:gd name="T62" fmla="*/ 133 w 872"/>
                <a:gd name="T63" fmla="*/ 119 h 873"/>
                <a:gd name="T64" fmla="*/ 99 w 872"/>
                <a:gd name="T65" fmla="*/ 157 h 873"/>
                <a:gd name="T66" fmla="*/ 67 w 872"/>
                <a:gd name="T67" fmla="*/ 199 h 873"/>
                <a:gd name="T68" fmla="*/ 42 w 872"/>
                <a:gd name="T69" fmla="*/ 245 h 873"/>
                <a:gd name="T70" fmla="*/ 21 w 872"/>
                <a:gd name="T71" fmla="*/ 294 h 873"/>
                <a:gd name="T72" fmla="*/ 8 w 872"/>
                <a:gd name="T73" fmla="*/ 347 h 873"/>
                <a:gd name="T74" fmla="*/ 0 w 872"/>
                <a:gd name="T75" fmla="*/ 402 h 873"/>
                <a:gd name="T76" fmla="*/ 0 w 872"/>
                <a:gd name="T77" fmla="*/ 459 h 873"/>
                <a:gd name="T78" fmla="*/ 6 w 872"/>
                <a:gd name="T79" fmla="*/ 512 h 873"/>
                <a:gd name="T80" fmla="*/ 19 w 872"/>
                <a:gd name="T81" fmla="*/ 566 h 873"/>
                <a:gd name="T82" fmla="*/ 38 w 872"/>
                <a:gd name="T83" fmla="*/ 615 h 873"/>
                <a:gd name="T84" fmla="*/ 61 w 872"/>
                <a:gd name="T85" fmla="*/ 661 h 873"/>
                <a:gd name="T86" fmla="*/ 92 w 872"/>
                <a:gd name="T87" fmla="*/ 704 h 873"/>
                <a:gd name="T88" fmla="*/ 128 w 872"/>
                <a:gd name="T89" fmla="*/ 744 h 873"/>
                <a:gd name="T90" fmla="*/ 166 w 872"/>
                <a:gd name="T91" fmla="*/ 778 h 873"/>
                <a:gd name="T92" fmla="*/ 209 w 872"/>
                <a:gd name="T93" fmla="*/ 809 h 873"/>
                <a:gd name="T94" fmla="*/ 257 w 872"/>
                <a:gd name="T95" fmla="*/ 834 h 873"/>
                <a:gd name="T96" fmla="*/ 306 w 872"/>
                <a:gd name="T97" fmla="*/ 853 h 873"/>
                <a:gd name="T98" fmla="*/ 358 w 872"/>
                <a:gd name="T99" fmla="*/ 866 h 873"/>
                <a:gd name="T100" fmla="*/ 413 w 872"/>
                <a:gd name="T101" fmla="*/ 872 h 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72" h="873">
                  <a:moveTo>
                    <a:pt x="435" y="873"/>
                  </a:moveTo>
                  <a:lnTo>
                    <a:pt x="447" y="873"/>
                  </a:lnTo>
                  <a:lnTo>
                    <a:pt x="458" y="872"/>
                  </a:lnTo>
                  <a:lnTo>
                    <a:pt x="470" y="872"/>
                  </a:lnTo>
                  <a:lnTo>
                    <a:pt x="479" y="872"/>
                  </a:lnTo>
                  <a:lnTo>
                    <a:pt x="491" y="870"/>
                  </a:lnTo>
                  <a:lnTo>
                    <a:pt x="502" y="868"/>
                  </a:lnTo>
                  <a:lnTo>
                    <a:pt x="513" y="866"/>
                  </a:lnTo>
                  <a:lnTo>
                    <a:pt x="523" y="864"/>
                  </a:lnTo>
                  <a:lnTo>
                    <a:pt x="534" y="862"/>
                  </a:lnTo>
                  <a:lnTo>
                    <a:pt x="544" y="858"/>
                  </a:lnTo>
                  <a:lnTo>
                    <a:pt x="555" y="856"/>
                  </a:lnTo>
                  <a:lnTo>
                    <a:pt x="567" y="853"/>
                  </a:lnTo>
                  <a:lnTo>
                    <a:pt x="576" y="849"/>
                  </a:lnTo>
                  <a:lnTo>
                    <a:pt x="586" y="845"/>
                  </a:lnTo>
                  <a:lnTo>
                    <a:pt x="597" y="841"/>
                  </a:lnTo>
                  <a:lnTo>
                    <a:pt x="606" y="837"/>
                  </a:lnTo>
                  <a:lnTo>
                    <a:pt x="616" y="834"/>
                  </a:lnTo>
                  <a:lnTo>
                    <a:pt x="625" y="830"/>
                  </a:lnTo>
                  <a:lnTo>
                    <a:pt x="635" y="824"/>
                  </a:lnTo>
                  <a:lnTo>
                    <a:pt x="644" y="820"/>
                  </a:lnTo>
                  <a:lnTo>
                    <a:pt x="652" y="815"/>
                  </a:lnTo>
                  <a:lnTo>
                    <a:pt x="662" y="809"/>
                  </a:lnTo>
                  <a:lnTo>
                    <a:pt x="671" y="803"/>
                  </a:lnTo>
                  <a:lnTo>
                    <a:pt x="681" y="797"/>
                  </a:lnTo>
                  <a:lnTo>
                    <a:pt x="688" y="792"/>
                  </a:lnTo>
                  <a:lnTo>
                    <a:pt x="696" y="786"/>
                  </a:lnTo>
                  <a:lnTo>
                    <a:pt x="705" y="778"/>
                  </a:lnTo>
                  <a:lnTo>
                    <a:pt x="713" y="773"/>
                  </a:lnTo>
                  <a:lnTo>
                    <a:pt x="720" y="765"/>
                  </a:lnTo>
                  <a:lnTo>
                    <a:pt x="730" y="759"/>
                  </a:lnTo>
                  <a:lnTo>
                    <a:pt x="738" y="752"/>
                  </a:lnTo>
                  <a:lnTo>
                    <a:pt x="745" y="744"/>
                  </a:lnTo>
                  <a:lnTo>
                    <a:pt x="751" y="737"/>
                  </a:lnTo>
                  <a:lnTo>
                    <a:pt x="758" y="729"/>
                  </a:lnTo>
                  <a:lnTo>
                    <a:pt x="766" y="721"/>
                  </a:lnTo>
                  <a:lnTo>
                    <a:pt x="774" y="712"/>
                  </a:lnTo>
                  <a:lnTo>
                    <a:pt x="779" y="704"/>
                  </a:lnTo>
                  <a:lnTo>
                    <a:pt x="785" y="697"/>
                  </a:lnTo>
                  <a:lnTo>
                    <a:pt x="793" y="687"/>
                  </a:lnTo>
                  <a:lnTo>
                    <a:pt x="798" y="680"/>
                  </a:lnTo>
                  <a:lnTo>
                    <a:pt x="804" y="670"/>
                  </a:lnTo>
                  <a:lnTo>
                    <a:pt x="810" y="661"/>
                  </a:lnTo>
                  <a:lnTo>
                    <a:pt x="814" y="651"/>
                  </a:lnTo>
                  <a:lnTo>
                    <a:pt x="819" y="644"/>
                  </a:lnTo>
                  <a:lnTo>
                    <a:pt x="825" y="634"/>
                  </a:lnTo>
                  <a:lnTo>
                    <a:pt x="829" y="625"/>
                  </a:lnTo>
                  <a:lnTo>
                    <a:pt x="834" y="615"/>
                  </a:lnTo>
                  <a:lnTo>
                    <a:pt x="838" y="606"/>
                  </a:lnTo>
                  <a:lnTo>
                    <a:pt x="842" y="596"/>
                  </a:lnTo>
                  <a:lnTo>
                    <a:pt x="846" y="585"/>
                  </a:lnTo>
                  <a:lnTo>
                    <a:pt x="850" y="575"/>
                  </a:lnTo>
                  <a:lnTo>
                    <a:pt x="853" y="566"/>
                  </a:lnTo>
                  <a:lnTo>
                    <a:pt x="855" y="554"/>
                  </a:lnTo>
                  <a:lnTo>
                    <a:pt x="859" y="545"/>
                  </a:lnTo>
                  <a:lnTo>
                    <a:pt x="861" y="533"/>
                  </a:lnTo>
                  <a:lnTo>
                    <a:pt x="865" y="524"/>
                  </a:lnTo>
                  <a:lnTo>
                    <a:pt x="865" y="512"/>
                  </a:lnTo>
                  <a:lnTo>
                    <a:pt x="867" y="501"/>
                  </a:lnTo>
                  <a:lnTo>
                    <a:pt x="869" y="492"/>
                  </a:lnTo>
                  <a:lnTo>
                    <a:pt x="871" y="480"/>
                  </a:lnTo>
                  <a:lnTo>
                    <a:pt x="871" y="469"/>
                  </a:lnTo>
                  <a:lnTo>
                    <a:pt x="872" y="459"/>
                  </a:lnTo>
                  <a:lnTo>
                    <a:pt x="872" y="448"/>
                  </a:lnTo>
                  <a:lnTo>
                    <a:pt x="872" y="437"/>
                  </a:lnTo>
                  <a:lnTo>
                    <a:pt x="872" y="425"/>
                  </a:lnTo>
                  <a:lnTo>
                    <a:pt x="872" y="414"/>
                  </a:lnTo>
                  <a:lnTo>
                    <a:pt x="871" y="402"/>
                  </a:lnTo>
                  <a:lnTo>
                    <a:pt x="871" y="391"/>
                  </a:lnTo>
                  <a:lnTo>
                    <a:pt x="869" y="380"/>
                  </a:lnTo>
                  <a:lnTo>
                    <a:pt x="867" y="368"/>
                  </a:lnTo>
                  <a:lnTo>
                    <a:pt x="865" y="357"/>
                  </a:lnTo>
                  <a:lnTo>
                    <a:pt x="865" y="347"/>
                  </a:lnTo>
                  <a:lnTo>
                    <a:pt x="861" y="336"/>
                  </a:lnTo>
                  <a:lnTo>
                    <a:pt x="859" y="326"/>
                  </a:lnTo>
                  <a:lnTo>
                    <a:pt x="855" y="315"/>
                  </a:lnTo>
                  <a:lnTo>
                    <a:pt x="853" y="305"/>
                  </a:lnTo>
                  <a:lnTo>
                    <a:pt x="850" y="294"/>
                  </a:lnTo>
                  <a:lnTo>
                    <a:pt x="846" y="285"/>
                  </a:lnTo>
                  <a:lnTo>
                    <a:pt x="842" y="275"/>
                  </a:lnTo>
                  <a:lnTo>
                    <a:pt x="838" y="266"/>
                  </a:lnTo>
                  <a:lnTo>
                    <a:pt x="834" y="256"/>
                  </a:lnTo>
                  <a:lnTo>
                    <a:pt x="829" y="245"/>
                  </a:lnTo>
                  <a:lnTo>
                    <a:pt x="825" y="235"/>
                  </a:lnTo>
                  <a:lnTo>
                    <a:pt x="819" y="228"/>
                  </a:lnTo>
                  <a:lnTo>
                    <a:pt x="814" y="218"/>
                  </a:lnTo>
                  <a:lnTo>
                    <a:pt x="810" y="209"/>
                  </a:lnTo>
                  <a:lnTo>
                    <a:pt x="804" y="199"/>
                  </a:lnTo>
                  <a:lnTo>
                    <a:pt x="798" y="191"/>
                  </a:lnTo>
                  <a:lnTo>
                    <a:pt x="793" y="182"/>
                  </a:lnTo>
                  <a:lnTo>
                    <a:pt x="785" y="174"/>
                  </a:lnTo>
                  <a:lnTo>
                    <a:pt x="779" y="165"/>
                  </a:lnTo>
                  <a:lnTo>
                    <a:pt x="774" y="157"/>
                  </a:lnTo>
                  <a:lnTo>
                    <a:pt x="766" y="148"/>
                  </a:lnTo>
                  <a:lnTo>
                    <a:pt x="758" y="142"/>
                  </a:lnTo>
                  <a:lnTo>
                    <a:pt x="751" y="134"/>
                  </a:lnTo>
                  <a:lnTo>
                    <a:pt x="745" y="127"/>
                  </a:lnTo>
                  <a:lnTo>
                    <a:pt x="738" y="119"/>
                  </a:lnTo>
                  <a:lnTo>
                    <a:pt x="730" y="112"/>
                  </a:lnTo>
                  <a:lnTo>
                    <a:pt x="720" y="104"/>
                  </a:lnTo>
                  <a:lnTo>
                    <a:pt x="713" y="98"/>
                  </a:lnTo>
                  <a:lnTo>
                    <a:pt x="705" y="91"/>
                  </a:lnTo>
                  <a:lnTo>
                    <a:pt x="696" y="85"/>
                  </a:lnTo>
                  <a:lnTo>
                    <a:pt x="688" y="79"/>
                  </a:lnTo>
                  <a:lnTo>
                    <a:pt x="681" y="74"/>
                  </a:lnTo>
                  <a:lnTo>
                    <a:pt x="671" y="66"/>
                  </a:lnTo>
                  <a:lnTo>
                    <a:pt x="662" y="60"/>
                  </a:lnTo>
                  <a:lnTo>
                    <a:pt x="652" y="57"/>
                  </a:lnTo>
                  <a:lnTo>
                    <a:pt x="644" y="51"/>
                  </a:lnTo>
                  <a:lnTo>
                    <a:pt x="635" y="47"/>
                  </a:lnTo>
                  <a:lnTo>
                    <a:pt x="625" y="41"/>
                  </a:lnTo>
                  <a:lnTo>
                    <a:pt x="616" y="36"/>
                  </a:lnTo>
                  <a:lnTo>
                    <a:pt x="606" y="34"/>
                  </a:lnTo>
                  <a:lnTo>
                    <a:pt x="597" y="28"/>
                  </a:lnTo>
                  <a:lnTo>
                    <a:pt x="586" y="24"/>
                  </a:lnTo>
                  <a:lnTo>
                    <a:pt x="576" y="22"/>
                  </a:lnTo>
                  <a:lnTo>
                    <a:pt x="567" y="19"/>
                  </a:lnTo>
                  <a:lnTo>
                    <a:pt x="555" y="15"/>
                  </a:lnTo>
                  <a:lnTo>
                    <a:pt x="544" y="13"/>
                  </a:lnTo>
                  <a:lnTo>
                    <a:pt x="534" y="9"/>
                  </a:lnTo>
                  <a:lnTo>
                    <a:pt x="523" y="7"/>
                  </a:lnTo>
                  <a:lnTo>
                    <a:pt x="513" y="5"/>
                  </a:lnTo>
                  <a:lnTo>
                    <a:pt x="502" y="3"/>
                  </a:lnTo>
                  <a:lnTo>
                    <a:pt x="491" y="2"/>
                  </a:lnTo>
                  <a:lnTo>
                    <a:pt x="479" y="2"/>
                  </a:lnTo>
                  <a:lnTo>
                    <a:pt x="470" y="0"/>
                  </a:lnTo>
                  <a:lnTo>
                    <a:pt x="458" y="0"/>
                  </a:lnTo>
                  <a:lnTo>
                    <a:pt x="447" y="0"/>
                  </a:lnTo>
                  <a:lnTo>
                    <a:pt x="435" y="0"/>
                  </a:lnTo>
                  <a:lnTo>
                    <a:pt x="424" y="0"/>
                  </a:lnTo>
                  <a:lnTo>
                    <a:pt x="413" y="0"/>
                  </a:lnTo>
                  <a:lnTo>
                    <a:pt x="401" y="0"/>
                  </a:lnTo>
                  <a:lnTo>
                    <a:pt x="392" y="2"/>
                  </a:lnTo>
                  <a:lnTo>
                    <a:pt x="380" y="2"/>
                  </a:lnTo>
                  <a:lnTo>
                    <a:pt x="369" y="3"/>
                  </a:lnTo>
                  <a:lnTo>
                    <a:pt x="358" y="5"/>
                  </a:lnTo>
                  <a:lnTo>
                    <a:pt x="348" y="7"/>
                  </a:lnTo>
                  <a:lnTo>
                    <a:pt x="337" y="9"/>
                  </a:lnTo>
                  <a:lnTo>
                    <a:pt x="327" y="13"/>
                  </a:lnTo>
                  <a:lnTo>
                    <a:pt x="316" y="15"/>
                  </a:lnTo>
                  <a:lnTo>
                    <a:pt x="306" y="19"/>
                  </a:lnTo>
                  <a:lnTo>
                    <a:pt x="295" y="22"/>
                  </a:lnTo>
                  <a:lnTo>
                    <a:pt x="285" y="24"/>
                  </a:lnTo>
                  <a:lnTo>
                    <a:pt x="276" y="28"/>
                  </a:lnTo>
                  <a:lnTo>
                    <a:pt x="266" y="34"/>
                  </a:lnTo>
                  <a:lnTo>
                    <a:pt x="257" y="36"/>
                  </a:lnTo>
                  <a:lnTo>
                    <a:pt x="245" y="41"/>
                  </a:lnTo>
                  <a:lnTo>
                    <a:pt x="236" y="47"/>
                  </a:lnTo>
                  <a:lnTo>
                    <a:pt x="228" y="51"/>
                  </a:lnTo>
                  <a:lnTo>
                    <a:pt x="219" y="57"/>
                  </a:lnTo>
                  <a:lnTo>
                    <a:pt x="209" y="60"/>
                  </a:lnTo>
                  <a:lnTo>
                    <a:pt x="200" y="66"/>
                  </a:lnTo>
                  <a:lnTo>
                    <a:pt x="192" y="74"/>
                  </a:lnTo>
                  <a:lnTo>
                    <a:pt x="183" y="79"/>
                  </a:lnTo>
                  <a:lnTo>
                    <a:pt x="175" y="85"/>
                  </a:lnTo>
                  <a:lnTo>
                    <a:pt x="166" y="91"/>
                  </a:lnTo>
                  <a:lnTo>
                    <a:pt x="158" y="98"/>
                  </a:lnTo>
                  <a:lnTo>
                    <a:pt x="150" y="104"/>
                  </a:lnTo>
                  <a:lnTo>
                    <a:pt x="143" y="112"/>
                  </a:lnTo>
                  <a:lnTo>
                    <a:pt x="133" y="119"/>
                  </a:lnTo>
                  <a:lnTo>
                    <a:pt x="128" y="127"/>
                  </a:lnTo>
                  <a:lnTo>
                    <a:pt x="120" y="134"/>
                  </a:lnTo>
                  <a:lnTo>
                    <a:pt x="112" y="142"/>
                  </a:lnTo>
                  <a:lnTo>
                    <a:pt x="105" y="148"/>
                  </a:lnTo>
                  <a:lnTo>
                    <a:pt x="99" y="157"/>
                  </a:lnTo>
                  <a:lnTo>
                    <a:pt x="92" y="165"/>
                  </a:lnTo>
                  <a:lnTo>
                    <a:pt x="86" y="174"/>
                  </a:lnTo>
                  <a:lnTo>
                    <a:pt x="80" y="182"/>
                  </a:lnTo>
                  <a:lnTo>
                    <a:pt x="74" y="191"/>
                  </a:lnTo>
                  <a:lnTo>
                    <a:pt x="67" y="199"/>
                  </a:lnTo>
                  <a:lnTo>
                    <a:pt x="61" y="209"/>
                  </a:lnTo>
                  <a:lnTo>
                    <a:pt x="57" y="218"/>
                  </a:lnTo>
                  <a:lnTo>
                    <a:pt x="52" y="228"/>
                  </a:lnTo>
                  <a:lnTo>
                    <a:pt x="48" y="235"/>
                  </a:lnTo>
                  <a:lnTo>
                    <a:pt x="42" y="245"/>
                  </a:lnTo>
                  <a:lnTo>
                    <a:pt x="38" y="256"/>
                  </a:lnTo>
                  <a:lnTo>
                    <a:pt x="33" y="266"/>
                  </a:lnTo>
                  <a:lnTo>
                    <a:pt x="29" y="275"/>
                  </a:lnTo>
                  <a:lnTo>
                    <a:pt x="25" y="285"/>
                  </a:lnTo>
                  <a:lnTo>
                    <a:pt x="21" y="294"/>
                  </a:lnTo>
                  <a:lnTo>
                    <a:pt x="19" y="305"/>
                  </a:lnTo>
                  <a:lnTo>
                    <a:pt x="16" y="315"/>
                  </a:lnTo>
                  <a:lnTo>
                    <a:pt x="12" y="326"/>
                  </a:lnTo>
                  <a:lnTo>
                    <a:pt x="10" y="336"/>
                  </a:lnTo>
                  <a:lnTo>
                    <a:pt x="8" y="347"/>
                  </a:lnTo>
                  <a:lnTo>
                    <a:pt x="6" y="357"/>
                  </a:lnTo>
                  <a:lnTo>
                    <a:pt x="4" y="368"/>
                  </a:lnTo>
                  <a:lnTo>
                    <a:pt x="2" y="380"/>
                  </a:lnTo>
                  <a:lnTo>
                    <a:pt x="0" y="391"/>
                  </a:lnTo>
                  <a:lnTo>
                    <a:pt x="0" y="402"/>
                  </a:lnTo>
                  <a:lnTo>
                    <a:pt x="0" y="414"/>
                  </a:lnTo>
                  <a:lnTo>
                    <a:pt x="0" y="425"/>
                  </a:lnTo>
                  <a:lnTo>
                    <a:pt x="0" y="437"/>
                  </a:lnTo>
                  <a:lnTo>
                    <a:pt x="0" y="448"/>
                  </a:lnTo>
                  <a:lnTo>
                    <a:pt x="0" y="459"/>
                  </a:lnTo>
                  <a:lnTo>
                    <a:pt x="0" y="469"/>
                  </a:lnTo>
                  <a:lnTo>
                    <a:pt x="0" y="480"/>
                  </a:lnTo>
                  <a:lnTo>
                    <a:pt x="2" y="492"/>
                  </a:lnTo>
                  <a:lnTo>
                    <a:pt x="4" y="501"/>
                  </a:lnTo>
                  <a:lnTo>
                    <a:pt x="6" y="512"/>
                  </a:lnTo>
                  <a:lnTo>
                    <a:pt x="8" y="524"/>
                  </a:lnTo>
                  <a:lnTo>
                    <a:pt x="10" y="533"/>
                  </a:lnTo>
                  <a:lnTo>
                    <a:pt x="12" y="545"/>
                  </a:lnTo>
                  <a:lnTo>
                    <a:pt x="16" y="554"/>
                  </a:lnTo>
                  <a:lnTo>
                    <a:pt x="19" y="566"/>
                  </a:lnTo>
                  <a:lnTo>
                    <a:pt x="21" y="575"/>
                  </a:lnTo>
                  <a:lnTo>
                    <a:pt x="25" y="585"/>
                  </a:lnTo>
                  <a:lnTo>
                    <a:pt x="29" y="596"/>
                  </a:lnTo>
                  <a:lnTo>
                    <a:pt x="33" y="606"/>
                  </a:lnTo>
                  <a:lnTo>
                    <a:pt x="38" y="615"/>
                  </a:lnTo>
                  <a:lnTo>
                    <a:pt x="42" y="625"/>
                  </a:lnTo>
                  <a:lnTo>
                    <a:pt x="48" y="634"/>
                  </a:lnTo>
                  <a:lnTo>
                    <a:pt x="52" y="644"/>
                  </a:lnTo>
                  <a:lnTo>
                    <a:pt x="57" y="651"/>
                  </a:lnTo>
                  <a:lnTo>
                    <a:pt x="61" y="661"/>
                  </a:lnTo>
                  <a:lnTo>
                    <a:pt x="67" y="670"/>
                  </a:lnTo>
                  <a:lnTo>
                    <a:pt x="74" y="680"/>
                  </a:lnTo>
                  <a:lnTo>
                    <a:pt x="80" y="687"/>
                  </a:lnTo>
                  <a:lnTo>
                    <a:pt x="86" y="697"/>
                  </a:lnTo>
                  <a:lnTo>
                    <a:pt x="92" y="704"/>
                  </a:lnTo>
                  <a:lnTo>
                    <a:pt x="99" y="712"/>
                  </a:lnTo>
                  <a:lnTo>
                    <a:pt x="105" y="721"/>
                  </a:lnTo>
                  <a:lnTo>
                    <a:pt x="112" y="729"/>
                  </a:lnTo>
                  <a:lnTo>
                    <a:pt x="120" y="737"/>
                  </a:lnTo>
                  <a:lnTo>
                    <a:pt x="128" y="744"/>
                  </a:lnTo>
                  <a:lnTo>
                    <a:pt x="133" y="752"/>
                  </a:lnTo>
                  <a:lnTo>
                    <a:pt x="143" y="759"/>
                  </a:lnTo>
                  <a:lnTo>
                    <a:pt x="150" y="765"/>
                  </a:lnTo>
                  <a:lnTo>
                    <a:pt x="158" y="773"/>
                  </a:lnTo>
                  <a:lnTo>
                    <a:pt x="166" y="778"/>
                  </a:lnTo>
                  <a:lnTo>
                    <a:pt x="175" y="786"/>
                  </a:lnTo>
                  <a:lnTo>
                    <a:pt x="183" y="792"/>
                  </a:lnTo>
                  <a:lnTo>
                    <a:pt x="192" y="797"/>
                  </a:lnTo>
                  <a:lnTo>
                    <a:pt x="200" y="803"/>
                  </a:lnTo>
                  <a:lnTo>
                    <a:pt x="209" y="809"/>
                  </a:lnTo>
                  <a:lnTo>
                    <a:pt x="219" y="815"/>
                  </a:lnTo>
                  <a:lnTo>
                    <a:pt x="228" y="820"/>
                  </a:lnTo>
                  <a:lnTo>
                    <a:pt x="236" y="824"/>
                  </a:lnTo>
                  <a:lnTo>
                    <a:pt x="245" y="830"/>
                  </a:lnTo>
                  <a:lnTo>
                    <a:pt x="257" y="834"/>
                  </a:lnTo>
                  <a:lnTo>
                    <a:pt x="266" y="837"/>
                  </a:lnTo>
                  <a:lnTo>
                    <a:pt x="276" y="841"/>
                  </a:lnTo>
                  <a:lnTo>
                    <a:pt x="285" y="845"/>
                  </a:lnTo>
                  <a:lnTo>
                    <a:pt x="295" y="849"/>
                  </a:lnTo>
                  <a:lnTo>
                    <a:pt x="306" y="853"/>
                  </a:lnTo>
                  <a:lnTo>
                    <a:pt x="316" y="856"/>
                  </a:lnTo>
                  <a:lnTo>
                    <a:pt x="327" y="858"/>
                  </a:lnTo>
                  <a:lnTo>
                    <a:pt x="337" y="862"/>
                  </a:lnTo>
                  <a:lnTo>
                    <a:pt x="348" y="864"/>
                  </a:lnTo>
                  <a:lnTo>
                    <a:pt x="358" y="866"/>
                  </a:lnTo>
                  <a:lnTo>
                    <a:pt x="369" y="868"/>
                  </a:lnTo>
                  <a:lnTo>
                    <a:pt x="380" y="870"/>
                  </a:lnTo>
                  <a:lnTo>
                    <a:pt x="392" y="872"/>
                  </a:lnTo>
                  <a:lnTo>
                    <a:pt x="401" y="872"/>
                  </a:lnTo>
                  <a:lnTo>
                    <a:pt x="413" y="872"/>
                  </a:lnTo>
                  <a:lnTo>
                    <a:pt x="424" y="873"/>
                  </a:lnTo>
                  <a:lnTo>
                    <a:pt x="435" y="873"/>
                  </a:lnTo>
                  <a:lnTo>
                    <a:pt x="435" y="873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211"/>
            <p:cNvSpPr>
              <a:spLocks/>
            </p:cNvSpPr>
            <p:nvPr/>
          </p:nvSpPr>
          <p:spPr bwMode="auto">
            <a:xfrm>
              <a:off x="2243138" y="1298576"/>
              <a:ext cx="209550" cy="209550"/>
            </a:xfrm>
            <a:custGeom>
              <a:avLst/>
              <a:gdLst>
                <a:gd name="T0" fmla="*/ 137 w 264"/>
                <a:gd name="T1" fmla="*/ 264 h 264"/>
                <a:gd name="T2" fmla="*/ 146 w 264"/>
                <a:gd name="T3" fmla="*/ 262 h 264"/>
                <a:gd name="T4" fmla="*/ 157 w 264"/>
                <a:gd name="T5" fmla="*/ 260 h 264"/>
                <a:gd name="T6" fmla="*/ 165 w 264"/>
                <a:gd name="T7" fmla="*/ 259 h 264"/>
                <a:gd name="T8" fmla="*/ 175 w 264"/>
                <a:gd name="T9" fmla="*/ 255 h 264"/>
                <a:gd name="T10" fmla="*/ 188 w 264"/>
                <a:gd name="T11" fmla="*/ 251 h 264"/>
                <a:gd name="T12" fmla="*/ 205 w 264"/>
                <a:gd name="T13" fmla="*/ 241 h 264"/>
                <a:gd name="T14" fmla="*/ 220 w 264"/>
                <a:gd name="T15" fmla="*/ 230 h 264"/>
                <a:gd name="T16" fmla="*/ 233 w 264"/>
                <a:gd name="T17" fmla="*/ 217 h 264"/>
                <a:gd name="T18" fmla="*/ 243 w 264"/>
                <a:gd name="T19" fmla="*/ 200 h 264"/>
                <a:gd name="T20" fmla="*/ 252 w 264"/>
                <a:gd name="T21" fmla="*/ 184 h 264"/>
                <a:gd name="T22" fmla="*/ 256 w 264"/>
                <a:gd name="T23" fmla="*/ 175 h 264"/>
                <a:gd name="T24" fmla="*/ 260 w 264"/>
                <a:gd name="T25" fmla="*/ 165 h 264"/>
                <a:gd name="T26" fmla="*/ 262 w 264"/>
                <a:gd name="T27" fmla="*/ 156 h 264"/>
                <a:gd name="T28" fmla="*/ 264 w 264"/>
                <a:gd name="T29" fmla="*/ 145 h 264"/>
                <a:gd name="T30" fmla="*/ 264 w 264"/>
                <a:gd name="T31" fmla="*/ 135 h 264"/>
                <a:gd name="T32" fmla="*/ 264 w 264"/>
                <a:gd name="T33" fmla="*/ 126 h 264"/>
                <a:gd name="T34" fmla="*/ 264 w 264"/>
                <a:gd name="T35" fmla="*/ 116 h 264"/>
                <a:gd name="T36" fmla="*/ 262 w 264"/>
                <a:gd name="T37" fmla="*/ 107 h 264"/>
                <a:gd name="T38" fmla="*/ 258 w 264"/>
                <a:gd name="T39" fmla="*/ 95 h 264"/>
                <a:gd name="T40" fmla="*/ 252 w 264"/>
                <a:gd name="T41" fmla="*/ 82 h 264"/>
                <a:gd name="T42" fmla="*/ 243 w 264"/>
                <a:gd name="T43" fmla="*/ 63 h 264"/>
                <a:gd name="T44" fmla="*/ 233 w 264"/>
                <a:gd name="T45" fmla="*/ 48 h 264"/>
                <a:gd name="T46" fmla="*/ 220 w 264"/>
                <a:gd name="T47" fmla="*/ 34 h 264"/>
                <a:gd name="T48" fmla="*/ 205 w 264"/>
                <a:gd name="T49" fmla="*/ 23 h 264"/>
                <a:gd name="T50" fmla="*/ 188 w 264"/>
                <a:gd name="T51" fmla="*/ 14 h 264"/>
                <a:gd name="T52" fmla="*/ 175 w 264"/>
                <a:gd name="T53" fmla="*/ 8 h 264"/>
                <a:gd name="T54" fmla="*/ 165 w 264"/>
                <a:gd name="T55" fmla="*/ 4 h 264"/>
                <a:gd name="T56" fmla="*/ 157 w 264"/>
                <a:gd name="T57" fmla="*/ 2 h 264"/>
                <a:gd name="T58" fmla="*/ 146 w 264"/>
                <a:gd name="T59" fmla="*/ 0 h 264"/>
                <a:gd name="T60" fmla="*/ 137 w 264"/>
                <a:gd name="T61" fmla="*/ 0 h 264"/>
                <a:gd name="T62" fmla="*/ 127 w 264"/>
                <a:gd name="T63" fmla="*/ 0 h 264"/>
                <a:gd name="T64" fmla="*/ 118 w 264"/>
                <a:gd name="T65" fmla="*/ 0 h 264"/>
                <a:gd name="T66" fmla="*/ 106 w 264"/>
                <a:gd name="T67" fmla="*/ 2 h 264"/>
                <a:gd name="T68" fmla="*/ 97 w 264"/>
                <a:gd name="T69" fmla="*/ 4 h 264"/>
                <a:gd name="T70" fmla="*/ 85 w 264"/>
                <a:gd name="T71" fmla="*/ 8 h 264"/>
                <a:gd name="T72" fmla="*/ 68 w 264"/>
                <a:gd name="T73" fmla="*/ 15 h 264"/>
                <a:gd name="T74" fmla="*/ 51 w 264"/>
                <a:gd name="T75" fmla="*/ 27 h 264"/>
                <a:gd name="T76" fmla="*/ 38 w 264"/>
                <a:gd name="T77" fmla="*/ 40 h 264"/>
                <a:gd name="T78" fmla="*/ 24 w 264"/>
                <a:gd name="T79" fmla="*/ 53 h 264"/>
                <a:gd name="T80" fmla="*/ 15 w 264"/>
                <a:gd name="T81" fmla="*/ 70 h 264"/>
                <a:gd name="T82" fmla="*/ 5 w 264"/>
                <a:gd name="T83" fmla="*/ 88 h 264"/>
                <a:gd name="T84" fmla="*/ 2 w 264"/>
                <a:gd name="T85" fmla="*/ 99 h 264"/>
                <a:gd name="T86" fmla="*/ 0 w 264"/>
                <a:gd name="T87" fmla="*/ 108 h 264"/>
                <a:gd name="T88" fmla="*/ 0 w 264"/>
                <a:gd name="T89" fmla="*/ 118 h 264"/>
                <a:gd name="T90" fmla="*/ 0 w 264"/>
                <a:gd name="T91" fmla="*/ 129 h 264"/>
                <a:gd name="T92" fmla="*/ 0 w 264"/>
                <a:gd name="T93" fmla="*/ 139 h 264"/>
                <a:gd name="T94" fmla="*/ 0 w 264"/>
                <a:gd name="T95" fmla="*/ 148 h 264"/>
                <a:gd name="T96" fmla="*/ 2 w 264"/>
                <a:gd name="T97" fmla="*/ 158 h 264"/>
                <a:gd name="T98" fmla="*/ 4 w 264"/>
                <a:gd name="T99" fmla="*/ 167 h 264"/>
                <a:gd name="T100" fmla="*/ 5 w 264"/>
                <a:gd name="T101" fmla="*/ 177 h 264"/>
                <a:gd name="T102" fmla="*/ 11 w 264"/>
                <a:gd name="T103" fmla="*/ 190 h 264"/>
                <a:gd name="T104" fmla="*/ 21 w 264"/>
                <a:gd name="T105" fmla="*/ 205 h 264"/>
                <a:gd name="T106" fmla="*/ 32 w 264"/>
                <a:gd name="T107" fmla="*/ 221 h 264"/>
                <a:gd name="T108" fmla="*/ 47 w 264"/>
                <a:gd name="T109" fmla="*/ 234 h 264"/>
                <a:gd name="T110" fmla="*/ 62 w 264"/>
                <a:gd name="T111" fmla="*/ 245 h 264"/>
                <a:gd name="T112" fmla="*/ 80 w 264"/>
                <a:gd name="T113" fmla="*/ 253 h 264"/>
                <a:gd name="T114" fmla="*/ 95 w 264"/>
                <a:gd name="T115" fmla="*/ 259 h 264"/>
                <a:gd name="T116" fmla="*/ 104 w 264"/>
                <a:gd name="T117" fmla="*/ 260 h 264"/>
                <a:gd name="T118" fmla="*/ 114 w 264"/>
                <a:gd name="T119" fmla="*/ 262 h 264"/>
                <a:gd name="T120" fmla="*/ 123 w 264"/>
                <a:gd name="T121" fmla="*/ 264 h 264"/>
                <a:gd name="T122" fmla="*/ 131 w 264"/>
                <a:gd name="T123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64" h="264">
                  <a:moveTo>
                    <a:pt x="131" y="264"/>
                  </a:moveTo>
                  <a:lnTo>
                    <a:pt x="133" y="264"/>
                  </a:lnTo>
                  <a:lnTo>
                    <a:pt x="137" y="264"/>
                  </a:lnTo>
                  <a:lnTo>
                    <a:pt x="140" y="262"/>
                  </a:lnTo>
                  <a:lnTo>
                    <a:pt x="144" y="262"/>
                  </a:lnTo>
                  <a:lnTo>
                    <a:pt x="146" y="262"/>
                  </a:lnTo>
                  <a:lnTo>
                    <a:pt x="150" y="262"/>
                  </a:lnTo>
                  <a:lnTo>
                    <a:pt x="154" y="260"/>
                  </a:lnTo>
                  <a:lnTo>
                    <a:pt x="157" y="260"/>
                  </a:lnTo>
                  <a:lnTo>
                    <a:pt x="159" y="260"/>
                  </a:lnTo>
                  <a:lnTo>
                    <a:pt x="163" y="259"/>
                  </a:lnTo>
                  <a:lnTo>
                    <a:pt x="165" y="259"/>
                  </a:lnTo>
                  <a:lnTo>
                    <a:pt x="169" y="257"/>
                  </a:lnTo>
                  <a:lnTo>
                    <a:pt x="173" y="257"/>
                  </a:lnTo>
                  <a:lnTo>
                    <a:pt x="175" y="255"/>
                  </a:lnTo>
                  <a:lnTo>
                    <a:pt x="178" y="255"/>
                  </a:lnTo>
                  <a:lnTo>
                    <a:pt x="182" y="253"/>
                  </a:lnTo>
                  <a:lnTo>
                    <a:pt x="188" y="251"/>
                  </a:lnTo>
                  <a:lnTo>
                    <a:pt x="194" y="247"/>
                  </a:lnTo>
                  <a:lnTo>
                    <a:pt x="199" y="245"/>
                  </a:lnTo>
                  <a:lnTo>
                    <a:pt x="205" y="241"/>
                  </a:lnTo>
                  <a:lnTo>
                    <a:pt x="211" y="238"/>
                  </a:lnTo>
                  <a:lnTo>
                    <a:pt x="214" y="234"/>
                  </a:lnTo>
                  <a:lnTo>
                    <a:pt x="220" y="230"/>
                  </a:lnTo>
                  <a:lnTo>
                    <a:pt x="224" y="226"/>
                  </a:lnTo>
                  <a:lnTo>
                    <a:pt x="230" y="221"/>
                  </a:lnTo>
                  <a:lnTo>
                    <a:pt x="233" y="217"/>
                  </a:lnTo>
                  <a:lnTo>
                    <a:pt x="237" y="211"/>
                  </a:lnTo>
                  <a:lnTo>
                    <a:pt x="241" y="205"/>
                  </a:lnTo>
                  <a:lnTo>
                    <a:pt x="243" y="200"/>
                  </a:lnTo>
                  <a:lnTo>
                    <a:pt x="247" y="196"/>
                  </a:lnTo>
                  <a:lnTo>
                    <a:pt x="251" y="190"/>
                  </a:lnTo>
                  <a:lnTo>
                    <a:pt x="252" y="184"/>
                  </a:lnTo>
                  <a:lnTo>
                    <a:pt x="254" y="181"/>
                  </a:lnTo>
                  <a:lnTo>
                    <a:pt x="256" y="177"/>
                  </a:lnTo>
                  <a:lnTo>
                    <a:pt x="256" y="175"/>
                  </a:lnTo>
                  <a:lnTo>
                    <a:pt x="258" y="171"/>
                  </a:lnTo>
                  <a:lnTo>
                    <a:pt x="258" y="167"/>
                  </a:lnTo>
                  <a:lnTo>
                    <a:pt x="260" y="165"/>
                  </a:lnTo>
                  <a:lnTo>
                    <a:pt x="260" y="162"/>
                  </a:lnTo>
                  <a:lnTo>
                    <a:pt x="262" y="158"/>
                  </a:lnTo>
                  <a:lnTo>
                    <a:pt x="262" y="156"/>
                  </a:lnTo>
                  <a:lnTo>
                    <a:pt x="262" y="152"/>
                  </a:lnTo>
                  <a:lnTo>
                    <a:pt x="264" y="148"/>
                  </a:lnTo>
                  <a:lnTo>
                    <a:pt x="264" y="145"/>
                  </a:lnTo>
                  <a:lnTo>
                    <a:pt x="264" y="143"/>
                  </a:lnTo>
                  <a:lnTo>
                    <a:pt x="264" y="139"/>
                  </a:lnTo>
                  <a:lnTo>
                    <a:pt x="264" y="135"/>
                  </a:lnTo>
                  <a:lnTo>
                    <a:pt x="264" y="133"/>
                  </a:lnTo>
                  <a:lnTo>
                    <a:pt x="264" y="129"/>
                  </a:lnTo>
                  <a:lnTo>
                    <a:pt x="264" y="126"/>
                  </a:lnTo>
                  <a:lnTo>
                    <a:pt x="264" y="122"/>
                  </a:lnTo>
                  <a:lnTo>
                    <a:pt x="264" y="118"/>
                  </a:lnTo>
                  <a:lnTo>
                    <a:pt x="264" y="116"/>
                  </a:lnTo>
                  <a:lnTo>
                    <a:pt x="262" y="112"/>
                  </a:lnTo>
                  <a:lnTo>
                    <a:pt x="262" y="108"/>
                  </a:lnTo>
                  <a:lnTo>
                    <a:pt x="262" y="107"/>
                  </a:lnTo>
                  <a:lnTo>
                    <a:pt x="260" y="103"/>
                  </a:lnTo>
                  <a:lnTo>
                    <a:pt x="260" y="99"/>
                  </a:lnTo>
                  <a:lnTo>
                    <a:pt x="258" y="95"/>
                  </a:lnTo>
                  <a:lnTo>
                    <a:pt x="258" y="93"/>
                  </a:lnTo>
                  <a:lnTo>
                    <a:pt x="256" y="88"/>
                  </a:lnTo>
                  <a:lnTo>
                    <a:pt x="252" y="82"/>
                  </a:lnTo>
                  <a:lnTo>
                    <a:pt x="251" y="74"/>
                  </a:lnTo>
                  <a:lnTo>
                    <a:pt x="247" y="70"/>
                  </a:lnTo>
                  <a:lnTo>
                    <a:pt x="243" y="63"/>
                  </a:lnTo>
                  <a:lnTo>
                    <a:pt x="241" y="59"/>
                  </a:lnTo>
                  <a:lnTo>
                    <a:pt x="237" y="53"/>
                  </a:lnTo>
                  <a:lnTo>
                    <a:pt x="233" y="48"/>
                  </a:lnTo>
                  <a:lnTo>
                    <a:pt x="230" y="44"/>
                  </a:lnTo>
                  <a:lnTo>
                    <a:pt x="224" y="40"/>
                  </a:lnTo>
                  <a:lnTo>
                    <a:pt x="220" y="34"/>
                  </a:lnTo>
                  <a:lnTo>
                    <a:pt x="214" y="31"/>
                  </a:lnTo>
                  <a:lnTo>
                    <a:pt x="211" y="27"/>
                  </a:lnTo>
                  <a:lnTo>
                    <a:pt x="205" y="23"/>
                  </a:lnTo>
                  <a:lnTo>
                    <a:pt x="199" y="19"/>
                  </a:lnTo>
                  <a:lnTo>
                    <a:pt x="194" y="15"/>
                  </a:lnTo>
                  <a:lnTo>
                    <a:pt x="188" y="14"/>
                  </a:lnTo>
                  <a:lnTo>
                    <a:pt x="182" y="12"/>
                  </a:lnTo>
                  <a:lnTo>
                    <a:pt x="178" y="10"/>
                  </a:lnTo>
                  <a:lnTo>
                    <a:pt x="175" y="8"/>
                  </a:lnTo>
                  <a:lnTo>
                    <a:pt x="173" y="6"/>
                  </a:lnTo>
                  <a:lnTo>
                    <a:pt x="169" y="6"/>
                  </a:lnTo>
                  <a:lnTo>
                    <a:pt x="165" y="4"/>
                  </a:lnTo>
                  <a:lnTo>
                    <a:pt x="163" y="4"/>
                  </a:lnTo>
                  <a:lnTo>
                    <a:pt x="159" y="2"/>
                  </a:lnTo>
                  <a:lnTo>
                    <a:pt x="157" y="2"/>
                  </a:lnTo>
                  <a:lnTo>
                    <a:pt x="154" y="2"/>
                  </a:lnTo>
                  <a:lnTo>
                    <a:pt x="150" y="2"/>
                  </a:lnTo>
                  <a:lnTo>
                    <a:pt x="146" y="0"/>
                  </a:lnTo>
                  <a:lnTo>
                    <a:pt x="144" y="0"/>
                  </a:lnTo>
                  <a:lnTo>
                    <a:pt x="140" y="0"/>
                  </a:lnTo>
                  <a:lnTo>
                    <a:pt x="137" y="0"/>
                  </a:lnTo>
                  <a:lnTo>
                    <a:pt x="133" y="0"/>
                  </a:lnTo>
                  <a:lnTo>
                    <a:pt x="131" y="0"/>
                  </a:lnTo>
                  <a:lnTo>
                    <a:pt x="127" y="0"/>
                  </a:lnTo>
                  <a:lnTo>
                    <a:pt x="123" y="0"/>
                  </a:lnTo>
                  <a:lnTo>
                    <a:pt x="119" y="0"/>
                  </a:lnTo>
                  <a:lnTo>
                    <a:pt x="118" y="0"/>
                  </a:lnTo>
                  <a:lnTo>
                    <a:pt x="114" y="0"/>
                  </a:lnTo>
                  <a:lnTo>
                    <a:pt x="110" y="2"/>
                  </a:lnTo>
                  <a:lnTo>
                    <a:pt x="106" y="2"/>
                  </a:lnTo>
                  <a:lnTo>
                    <a:pt x="104" y="2"/>
                  </a:lnTo>
                  <a:lnTo>
                    <a:pt x="100" y="2"/>
                  </a:lnTo>
                  <a:lnTo>
                    <a:pt x="97" y="4"/>
                  </a:lnTo>
                  <a:lnTo>
                    <a:pt x="95" y="4"/>
                  </a:lnTo>
                  <a:lnTo>
                    <a:pt x="91" y="6"/>
                  </a:lnTo>
                  <a:lnTo>
                    <a:pt x="85" y="8"/>
                  </a:lnTo>
                  <a:lnTo>
                    <a:pt x="80" y="12"/>
                  </a:lnTo>
                  <a:lnTo>
                    <a:pt x="74" y="14"/>
                  </a:lnTo>
                  <a:lnTo>
                    <a:pt x="68" y="15"/>
                  </a:lnTo>
                  <a:lnTo>
                    <a:pt x="62" y="19"/>
                  </a:lnTo>
                  <a:lnTo>
                    <a:pt x="57" y="23"/>
                  </a:lnTo>
                  <a:lnTo>
                    <a:pt x="51" y="27"/>
                  </a:lnTo>
                  <a:lnTo>
                    <a:pt x="47" y="31"/>
                  </a:lnTo>
                  <a:lnTo>
                    <a:pt x="42" y="34"/>
                  </a:lnTo>
                  <a:lnTo>
                    <a:pt x="38" y="40"/>
                  </a:lnTo>
                  <a:lnTo>
                    <a:pt x="32" y="44"/>
                  </a:lnTo>
                  <a:lnTo>
                    <a:pt x="28" y="48"/>
                  </a:lnTo>
                  <a:lnTo>
                    <a:pt x="24" y="53"/>
                  </a:lnTo>
                  <a:lnTo>
                    <a:pt x="21" y="59"/>
                  </a:lnTo>
                  <a:lnTo>
                    <a:pt x="17" y="63"/>
                  </a:lnTo>
                  <a:lnTo>
                    <a:pt x="15" y="70"/>
                  </a:lnTo>
                  <a:lnTo>
                    <a:pt x="11" y="74"/>
                  </a:lnTo>
                  <a:lnTo>
                    <a:pt x="9" y="82"/>
                  </a:lnTo>
                  <a:lnTo>
                    <a:pt x="5" y="88"/>
                  </a:lnTo>
                  <a:lnTo>
                    <a:pt x="4" y="93"/>
                  </a:lnTo>
                  <a:lnTo>
                    <a:pt x="4" y="95"/>
                  </a:lnTo>
                  <a:lnTo>
                    <a:pt x="2" y="99"/>
                  </a:lnTo>
                  <a:lnTo>
                    <a:pt x="2" y="103"/>
                  </a:lnTo>
                  <a:lnTo>
                    <a:pt x="2" y="107"/>
                  </a:lnTo>
                  <a:lnTo>
                    <a:pt x="0" y="108"/>
                  </a:lnTo>
                  <a:lnTo>
                    <a:pt x="0" y="112"/>
                  </a:lnTo>
                  <a:lnTo>
                    <a:pt x="0" y="116"/>
                  </a:lnTo>
                  <a:lnTo>
                    <a:pt x="0" y="118"/>
                  </a:lnTo>
                  <a:lnTo>
                    <a:pt x="0" y="122"/>
                  </a:lnTo>
                  <a:lnTo>
                    <a:pt x="0" y="126"/>
                  </a:lnTo>
                  <a:lnTo>
                    <a:pt x="0" y="129"/>
                  </a:lnTo>
                  <a:lnTo>
                    <a:pt x="0" y="133"/>
                  </a:lnTo>
                  <a:lnTo>
                    <a:pt x="0" y="135"/>
                  </a:lnTo>
                  <a:lnTo>
                    <a:pt x="0" y="139"/>
                  </a:lnTo>
                  <a:lnTo>
                    <a:pt x="0" y="143"/>
                  </a:lnTo>
                  <a:lnTo>
                    <a:pt x="0" y="145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0" y="156"/>
                  </a:lnTo>
                  <a:lnTo>
                    <a:pt x="2" y="158"/>
                  </a:lnTo>
                  <a:lnTo>
                    <a:pt x="2" y="162"/>
                  </a:lnTo>
                  <a:lnTo>
                    <a:pt x="2" y="165"/>
                  </a:lnTo>
                  <a:lnTo>
                    <a:pt x="4" y="167"/>
                  </a:lnTo>
                  <a:lnTo>
                    <a:pt x="4" y="171"/>
                  </a:lnTo>
                  <a:lnTo>
                    <a:pt x="5" y="175"/>
                  </a:lnTo>
                  <a:lnTo>
                    <a:pt x="5" y="177"/>
                  </a:lnTo>
                  <a:lnTo>
                    <a:pt x="7" y="181"/>
                  </a:lnTo>
                  <a:lnTo>
                    <a:pt x="9" y="184"/>
                  </a:lnTo>
                  <a:lnTo>
                    <a:pt x="11" y="190"/>
                  </a:lnTo>
                  <a:lnTo>
                    <a:pt x="15" y="196"/>
                  </a:lnTo>
                  <a:lnTo>
                    <a:pt x="17" y="200"/>
                  </a:lnTo>
                  <a:lnTo>
                    <a:pt x="21" y="205"/>
                  </a:lnTo>
                  <a:lnTo>
                    <a:pt x="24" y="211"/>
                  </a:lnTo>
                  <a:lnTo>
                    <a:pt x="28" y="217"/>
                  </a:lnTo>
                  <a:lnTo>
                    <a:pt x="32" y="221"/>
                  </a:lnTo>
                  <a:lnTo>
                    <a:pt x="38" y="226"/>
                  </a:lnTo>
                  <a:lnTo>
                    <a:pt x="42" y="230"/>
                  </a:lnTo>
                  <a:lnTo>
                    <a:pt x="47" y="234"/>
                  </a:lnTo>
                  <a:lnTo>
                    <a:pt x="51" y="238"/>
                  </a:lnTo>
                  <a:lnTo>
                    <a:pt x="57" y="241"/>
                  </a:lnTo>
                  <a:lnTo>
                    <a:pt x="62" y="245"/>
                  </a:lnTo>
                  <a:lnTo>
                    <a:pt x="68" y="247"/>
                  </a:lnTo>
                  <a:lnTo>
                    <a:pt x="74" y="251"/>
                  </a:lnTo>
                  <a:lnTo>
                    <a:pt x="80" y="253"/>
                  </a:lnTo>
                  <a:lnTo>
                    <a:pt x="85" y="255"/>
                  </a:lnTo>
                  <a:lnTo>
                    <a:pt x="91" y="257"/>
                  </a:lnTo>
                  <a:lnTo>
                    <a:pt x="95" y="259"/>
                  </a:lnTo>
                  <a:lnTo>
                    <a:pt x="97" y="259"/>
                  </a:lnTo>
                  <a:lnTo>
                    <a:pt x="100" y="260"/>
                  </a:lnTo>
                  <a:lnTo>
                    <a:pt x="104" y="260"/>
                  </a:lnTo>
                  <a:lnTo>
                    <a:pt x="106" y="260"/>
                  </a:lnTo>
                  <a:lnTo>
                    <a:pt x="110" y="262"/>
                  </a:lnTo>
                  <a:lnTo>
                    <a:pt x="114" y="262"/>
                  </a:lnTo>
                  <a:lnTo>
                    <a:pt x="118" y="262"/>
                  </a:lnTo>
                  <a:lnTo>
                    <a:pt x="119" y="262"/>
                  </a:lnTo>
                  <a:lnTo>
                    <a:pt x="123" y="264"/>
                  </a:lnTo>
                  <a:lnTo>
                    <a:pt x="127" y="264"/>
                  </a:lnTo>
                  <a:lnTo>
                    <a:pt x="131" y="264"/>
                  </a:lnTo>
                  <a:lnTo>
                    <a:pt x="131" y="264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212"/>
            <p:cNvSpPr>
              <a:spLocks/>
            </p:cNvSpPr>
            <p:nvPr/>
          </p:nvSpPr>
          <p:spPr bwMode="auto">
            <a:xfrm>
              <a:off x="1812926" y="1268413"/>
              <a:ext cx="209550" cy="209550"/>
            </a:xfrm>
            <a:custGeom>
              <a:avLst/>
              <a:gdLst>
                <a:gd name="T0" fmla="*/ 139 w 264"/>
                <a:gd name="T1" fmla="*/ 264 h 264"/>
                <a:gd name="T2" fmla="*/ 149 w 264"/>
                <a:gd name="T3" fmla="*/ 264 h 264"/>
                <a:gd name="T4" fmla="*/ 158 w 264"/>
                <a:gd name="T5" fmla="*/ 262 h 264"/>
                <a:gd name="T6" fmla="*/ 168 w 264"/>
                <a:gd name="T7" fmla="*/ 259 h 264"/>
                <a:gd name="T8" fmla="*/ 177 w 264"/>
                <a:gd name="T9" fmla="*/ 257 h 264"/>
                <a:gd name="T10" fmla="*/ 188 w 264"/>
                <a:gd name="T11" fmla="*/ 251 h 264"/>
                <a:gd name="T12" fmla="*/ 206 w 264"/>
                <a:gd name="T13" fmla="*/ 241 h 264"/>
                <a:gd name="T14" fmla="*/ 221 w 264"/>
                <a:gd name="T15" fmla="*/ 230 h 264"/>
                <a:gd name="T16" fmla="*/ 234 w 264"/>
                <a:gd name="T17" fmla="*/ 215 h 264"/>
                <a:gd name="T18" fmla="*/ 244 w 264"/>
                <a:gd name="T19" fmla="*/ 200 h 264"/>
                <a:gd name="T20" fmla="*/ 253 w 264"/>
                <a:gd name="T21" fmla="*/ 184 h 264"/>
                <a:gd name="T22" fmla="*/ 257 w 264"/>
                <a:gd name="T23" fmla="*/ 175 h 264"/>
                <a:gd name="T24" fmla="*/ 259 w 264"/>
                <a:gd name="T25" fmla="*/ 165 h 264"/>
                <a:gd name="T26" fmla="*/ 261 w 264"/>
                <a:gd name="T27" fmla="*/ 156 h 264"/>
                <a:gd name="T28" fmla="*/ 263 w 264"/>
                <a:gd name="T29" fmla="*/ 146 h 264"/>
                <a:gd name="T30" fmla="*/ 264 w 264"/>
                <a:gd name="T31" fmla="*/ 137 h 264"/>
                <a:gd name="T32" fmla="*/ 264 w 264"/>
                <a:gd name="T33" fmla="*/ 126 h 264"/>
                <a:gd name="T34" fmla="*/ 263 w 264"/>
                <a:gd name="T35" fmla="*/ 116 h 264"/>
                <a:gd name="T36" fmla="*/ 261 w 264"/>
                <a:gd name="T37" fmla="*/ 107 h 264"/>
                <a:gd name="T38" fmla="*/ 259 w 264"/>
                <a:gd name="T39" fmla="*/ 95 h 264"/>
                <a:gd name="T40" fmla="*/ 253 w 264"/>
                <a:gd name="T41" fmla="*/ 80 h 264"/>
                <a:gd name="T42" fmla="*/ 244 w 264"/>
                <a:gd name="T43" fmla="*/ 63 h 264"/>
                <a:gd name="T44" fmla="*/ 234 w 264"/>
                <a:gd name="T45" fmla="*/ 48 h 264"/>
                <a:gd name="T46" fmla="*/ 221 w 264"/>
                <a:gd name="T47" fmla="*/ 34 h 264"/>
                <a:gd name="T48" fmla="*/ 206 w 264"/>
                <a:gd name="T49" fmla="*/ 21 h 264"/>
                <a:gd name="T50" fmla="*/ 188 w 264"/>
                <a:gd name="T51" fmla="*/ 12 h 264"/>
                <a:gd name="T52" fmla="*/ 177 w 264"/>
                <a:gd name="T53" fmla="*/ 6 h 264"/>
                <a:gd name="T54" fmla="*/ 168 w 264"/>
                <a:gd name="T55" fmla="*/ 4 h 264"/>
                <a:gd name="T56" fmla="*/ 158 w 264"/>
                <a:gd name="T57" fmla="*/ 2 h 264"/>
                <a:gd name="T58" fmla="*/ 149 w 264"/>
                <a:gd name="T59" fmla="*/ 0 h 264"/>
                <a:gd name="T60" fmla="*/ 139 w 264"/>
                <a:gd name="T61" fmla="*/ 0 h 264"/>
                <a:gd name="T62" fmla="*/ 130 w 264"/>
                <a:gd name="T63" fmla="*/ 0 h 264"/>
                <a:gd name="T64" fmla="*/ 118 w 264"/>
                <a:gd name="T65" fmla="*/ 0 h 264"/>
                <a:gd name="T66" fmla="*/ 109 w 264"/>
                <a:gd name="T67" fmla="*/ 0 h 264"/>
                <a:gd name="T68" fmla="*/ 99 w 264"/>
                <a:gd name="T69" fmla="*/ 2 h 264"/>
                <a:gd name="T70" fmla="*/ 86 w 264"/>
                <a:gd name="T71" fmla="*/ 6 h 264"/>
                <a:gd name="T72" fmla="*/ 69 w 264"/>
                <a:gd name="T73" fmla="*/ 15 h 264"/>
                <a:gd name="T74" fmla="*/ 54 w 264"/>
                <a:gd name="T75" fmla="*/ 25 h 264"/>
                <a:gd name="T76" fmla="*/ 38 w 264"/>
                <a:gd name="T77" fmla="*/ 38 h 264"/>
                <a:gd name="T78" fmla="*/ 25 w 264"/>
                <a:gd name="T79" fmla="*/ 53 h 264"/>
                <a:gd name="T80" fmla="*/ 16 w 264"/>
                <a:gd name="T81" fmla="*/ 69 h 264"/>
                <a:gd name="T82" fmla="*/ 8 w 264"/>
                <a:gd name="T83" fmla="*/ 86 h 264"/>
                <a:gd name="T84" fmla="*/ 4 w 264"/>
                <a:gd name="T85" fmla="*/ 99 h 264"/>
                <a:gd name="T86" fmla="*/ 2 w 264"/>
                <a:gd name="T87" fmla="*/ 108 h 264"/>
                <a:gd name="T88" fmla="*/ 0 w 264"/>
                <a:gd name="T89" fmla="*/ 120 h 264"/>
                <a:gd name="T90" fmla="*/ 0 w 264"/>
                <a:gd name="T91" fmla="*/ 129 h 264"/>
                <a:gd name="T92" fmla="*/ 0 w 264"/>
                <a:gd name="T93" fmla="*/ 139 h 264"/>
                <a:gd name="T94" fmla="*/ 0 w 264"/>
                <a:gd name="T95" fmla="*/ 148 h 264"/>
                <a:gd name="T96" fmla="*/ 4 w 264"/>
                <a:gd name="T97" fmla="*/ 160 h 264"/>
                <a:gd name="T98" fmla="*/ 4 w 264"/>
                <a:gd name="T99" fmla="*/ 167 h 264"/>
                <a:gd name="T100" fmla="*/ 8 w 264"/>
                <a:gd name="T101" fmla="*/ 177 h 264"/>
                <a:gd name="T102" fmla="*/ 14 w 264"/>
                <a:gd name="T103" fmla="*/ 190 h 264"/>
                <a:gd name="T104" fmla="*/ 23 w 264"/>
                <a:gd name="T105" fmla="*/ 205 h 264"/>
                <a:gd name="T106" fmla="*/ 35 w 264"/>
                <a:gd name="T107" fmla="*/ 221 h 264"/>
                <a:gd name="T108" fmla="*/ 48 w 264"/>
                <a:gd name="T109" fmla="*/ 234 h 264"/>
                <a:gd name="T110" fmla="*/ 63 w 264"/>
                <a:gd name="T111" fmla="*/ 245 h 264"/>
                <a:gd name="T112" fmla="*/ 80 w 264"/>
                <a:gd name="T113" fmla="*/ 255 h 264"/>
                <a:gd name="T114" fmla="*/ 95 w 264"/>
                <a:gd name="T115" fmla="*/ 259 h 264"/>
                <a:gd name="T116" fmla="*/ 105 w 264"/>
                <a:gd name="T117" fmla="*/ 262 h 264"/>
                <a:gd name="T118" fmla="*/ 114 w 264"/>
                <a:gd name="T119" fmla="*/ 264 h 264"/>
                <a:gd name="T120" fmla="*/ 126 w 264"/>
                <a:gd name="T121" fmla="*/ 264 h 264"/>
                <a:gd name="T122" fmla="*/ 133 w 264"/>
                <a:gd name="T123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64" h="264">
                  <a:moveTo>
                    <a:pt x="133" y="264"/>
                  </a:moveTo>
                  <a:lnTo>
                    <a:pt x="135" y="264"/>
                  </a:lnTo>
                  <a:lnTo>
                    <a:pt x="139" y="264"/>
                  </a:lnTo>
                  <a:lnTo>
                    <a:pt x="143" y="264"/>
                  </a:lnTo>
                  <a:lnTo>
                    <a:pt x="145" y="264"/>
                  </a:lnTo>
                  <a:lnTo>
                    <a:pt x="149" y="264"/>
                  </a:lnTo>
                  <a:lnTo>
                    <a:pt x="152" y="262"/>
                  </a:lnTo>
                  <a:lnTo>
                    <a:pt x="156" y="262"/>
                  </a:lnTo>
                  <a:lnTo>
                    <a:pt x="158" y="262"/>
                  </a:lnTo>
                  <a:lnTo>
                    <a:pt x="162" y="260"/>
                  </a:lnTo>
                  <a:lnTo>
                    <a:pt x="166" y="260"/>
                  </a:lnTo>
                  <a:lnTo>
                    <a:pt x="168" y="259"/>
                  </a:lnTo>
                  <a:lnTo>
                    <a:pt x="171" y="259"/>
                  </a:lnTo>
                  <a:lnTo>
                    <a:pt x="173" y="257"/>
                  </a:lnTo>
                  <a:lnTo>
                    <a:pt x="177" y="257"/>
                  </a:lnTo>
                  <a:lnTo>
                    <a:pt x="181" y="255"/>
                  </a:lnTo>
                  <a:lnTo>
                    <a:pt x="183" y="255"/>
                  </a:lnTo>
                  <a:lnTo>
                    <a:pt x="188" y="251"/>
                  </a:lnTo>
                  <a:lnTo>
                    <a:pt x="194" y="249"/>
                  </a:lnTo>
                  <a:lnTo>
                    <a:pt x="200" y="245"/>
                  </a:lnTo>
                  <a:lnTo>
                    <a:pt x="206" y="241"/>
                  </a:lnTo>
                  <a:lnTo>
                    <a:pt x="211" y="238"/>
                  </a:lnTo>
                  <a:lnTo>
                    <a:pt x="215" y="234"/>
                  </a:lnTo>
                  <a:lnTo>
                    <a:pt x="221" y="230"/>
                  </a:lnTo>
                  <a:lnTo>
                    <a:pt x="226" y="226"/>
                  </a:lnTo>
                  <a:lnTo>
                    <a:pt x="230" y="221"/>
                  </a:lnTo>
                  <a:lnTo>
                    <a:pt x="234" y="215"/>
                  </a:lnTo>
                  <a:lnTo>
                    <a:pt x="238" y="211"/>
                  </a:lnTo>
                  <a:lnTo>
                    <a:pt x="242" y="205"/>
                  </a:lnTo>
                  <a:lnTo>
                    <a:pt x="244" y="200"/>
                  </a:lnTo>
                  <a:lnTo>
                    <a:pt x="247" y="196"/>
                  </a:lnTo>
                  <a:lnTo>
                    <a:pt x="251" y="190"/>
                  </a:lnTo>
                  <a:lnTo>
                    <a:pt x="253" y="184"/>
                  </a:lnTo>
                  <a:lnTo>
                    <a:pt x="255" y="181"/>
                  </a:lnTo>
                  <a:lnTo>
                    <a:pt x="255" y="177"/>
                  </a:lnTo>
                  <a:lnTo>
                    <a:pt x="257" y="175"/>
                  </a:lnTo>
                  <a:lnTo>
                    <a:pt x="257" y="171"/>
                  </a:lnTo>
                  <a:lnTo>
                    <a:pt x="259" y="167"/>
                  </a:lnTo>
                  <a:lnTo>
                    <a:pt x="259" y="165"/>
                  </a:lnTo>
                  <a:lnTo>
                    <a:pt x="261" y="162"/>
                  </a:lnTo>
                  <a:lnTo>
                    <a:pt x="261" y="160"/>
                  </a:lnTo>
                  <a:lnTo>
                    <a:pt x="261" y="156"/>
                  </a:lnTo>
                  <a:lnTo>
                    <a:pt x="263" y="152"/>
                  </a:lnTo>
                  <a:lnTo>
                    <a:pt x="263" y="148"/>
                  </a:lnTo>
                  <a:lnTo>
                    <a:pt x="263" y="146"/>
                  </a:lnTo>
                  <a:lnTo>
                    <a:pt x="263" y="143"/>
                  </a:lnTo>
                  <a:lnTo>
                    <a:pt x="264" y="139"/>
                  </a:lnTo>
                  <a:lnTo>
                    <a:pt x="264" y="137"/>
                  </a:lnTo>
                  <a:lnTo>
                    <a:pt x="264" y="133"/>
                  </a:lnTo>
                  <a:lnTo>
                    <a:pt x="264" y="129"/>
                  </a:lnTo>
                  <a:lnTo>
                    <a:pt x="264" y="126"/>
                  </a:lnTo>
                  <a:lnTo>
                    <a:pt x="263" y="122"/>
                  </a:lnTo>
                  <a:lnTo>
                    <a:pt x="263" y="120"/>
                  </a:lnTo>
                  <a:lnTo>
                    <a:pt x="263" y="116"/>
                  </a:lnTo>
                  <a:lnTo>
                    <a:pt x="263" y="112"/>
                  </a:lnTo>
                  <a:lnTo>
                    <a:pt x="261" y="108"/>
                  </a:lnTo>
                  <a:lnTo>
                    <a:pt x="261" y="107"/>
                  </a:lnTo>
                  <a:lnTo>
                    <a:pt x="261" y="103"/>
                  </a:lnTo>
                  <a:lnTo>
                    <a:pt x="259" y="99"/>
                  </a:lnTo>
                  <a:lnTo>
                    <a:pt x="259" y="95"/>
                  </a:lnTo>
                  <a:lnTo>
                    <a:pt x="257" y="93"/>
                  </a:lnTo>
                  <a:lnTo>
                    <a:pt x="255" y="86"/>
                  </a:lnTo>
                  <a:lnTo>
                    <a:pt x="253" y="80"/>
                  </a:lnTo>
                  <a:lnTo>
                    <a:pt x="251" y="74"/>
                  </a:lnTo>
                  <a:lnTo>
                    <a:pt x="247" y="69"/>
                  </a:lnTo>
                  <a:lnTo>
                    <a:pt x="244" y="63"/>
                  </a:lnTo>
                  <a:lnTo>
                    <a:pt x="242" y="57"/>
                  </a:lnTo>
                  <a:lnTo>
                    <a:pt x="238" y="53"/>
                  </a:lnTo>
                  <a:lnTo>
                    <a:pt x="234" y="48"/>
                  </a:lnTo>
                  <a:lnTo>
                    <a:pt x="230" y="42"/>
                  </a:lnTo>
                  <a:lnTo>
                    <a:pt x="226" y="38"/>
                  </a:lnTo>
                  <a:lnTo>
                    <a:pt x="221" y="34"/>
                  </a:lnTo>
                  <a:lnTo>
                    <a:pt x="215" y="31"/>
                  </a:lnTo>
                  <a:lnTo>
                    <a:pt x="211" y="25"/>
                  </a:lnTo>
                  <a:lnTo>
                    <a:pt x="206" y="21"/>
                  </a:lnTo>
                  <a:lnTo>
                    <a:pt x="200" y="19"/>
                  </a:lnTo>
                  <a:lnTo>
                    <a:pt x="194" y="15"/>
                  </a:lnTo>
                  <a:lnTo>
                    <a:pt x="188" y="12"/>
                  </a:lnTo>
                  <a:lnTo>
                    <a:pt x="183" y="10"/>
                  </a:lnTo>
                  <a:lnTo>
                    <a:pt x="181" y="8"/>
                  </a:lnTo>
                  <a:lnTo>
                    <a:pt x="177" y="6"/>
                  </a:lnTo>
                  <a:lnTo>
                    <a:pt x="173" y="6"/>
                  </a:lnTo>
                  <a:lnTo>
                    <a:pt x="171" y="4"/>
                  </a:lnTo>
                  <a:lnTo>
                    <a:pt x="168" y="4"/>
                  </a:lnTo>
                  <a:lnTo>
                    <a:pt x="166" y="2"/>
                  </a:lnTo>
                  <a:lnTo>
                    <a:pt x="162" y="2"/>
                  </a:lnTo>
                  <a:lnTo>
                    <a:pt x="158" y="2"/>
                  </a:lnTo>
                  <a:lnTo>
                    <a:pt x="156" y="0"/>
                  </a:lnTo>
                  <a:lnTo>
                    <a:pt x="152" y="0"/>
                  </a:lnTo>
                  <a:lnTo>
                    <a:pt x="149" y="0"/>
                  </a:lnTo>
                  <a:lnTo>
                    <a:pt x="145" y="0"/>
                  </a:lnTo>
                  <a:lnTo>
                    <a:pt x="143" y="0"/>
                  </a:lnTo>
                  <a:lnTo>
                    <a:pt x="139" y="0"/>
                  </a:lnTo>
                  <a:lnTo>
                    <a:pt x="135" y="0"/>
                  </a:lnTo>
                  <a:lnTo>
                    <a:pt x="133" y="0"/>
                  </a:lnTo>
                  <a:lnTo>
                    <a:pt x="130" y="0"/>
                  </a:lnTo>
                  <a:lnTo>
                    <a:pt x="126" y="0"/>
                  </a:lnTo>
                  <a:lnTo>
                    <a:pt x="122" y="0"/>
                  </a:lnTo>
                  <a:lnTo>
                    <a:pt x="118" y="0"/>
                  </a:lnTo>
                  <a:lnTo>
                    <a:pt x="114" y="0"/>
                  </a:lnTo>
                  <a:lnTo>
                    <a:pt x="112" y="0"/>
                  </a:lnTo>
                  <a:lnTo>
                    <a:pt x="109" y="0"/>
                  </a:lnTo>
                  <a:lnTo>
                    <a:pt x="105" y="2"/>
                  </a:lnTo>
                  <a:lnTo>
                    <a:pt x="101" y="2"/>
                  </a:lnTo>
                  <a:lnTo>
                    <a:pt x="99" y="2"/>
                  </a:lnTo>
                  <a:lnTo>
                    <a:pt x="95" y="4"/>
                  </a:lnTo>
                  <a:lnTo>
                    <a:pt x="92" y="4"/>
                  </a:lnTo>
                  <a:lnTo>
                    <a:pt x="86" y="6"/>
                  </a:lnTo>
                  <a:lnTo>
                    <a:pt x="80" y="10"/>
                  </a:lnTo>
                  <a:lnTo>
                    <a:pt x="74" y="12"/>
                  </a:lnTo>
                  <a:lnTo>
                    <a:pt x="69" y="15"/>
                  </a:lnTo>
                  <a:lnTo>
                    <a:pt x="63" y="19"/>
                  </a:lnTo>
                  <a:lnTo>
                    <a:pt x="57" y="21"/>
                  </a:lnTo>
                  <a:lnTo>
                    <a:pt x="54" y="25"/>
                  </a:lnTo>
                  <a:lnTo>
                    <a:pt x="48" y="31"/>
                  </a:lnTo>
                  <a:lnTo>
                    <a:pt x="42" y="34"/>
                  </a:lnTo>
                  <a:lnTo>
                    <a:pt x="38" y="38"/>
                  </a:lnTo>
                  <a:lnTo>
                    <a:pt x="35" y="42"/>
                  </a:lnTo>
                  <a:lnTo>
                    <a:pt x="31" y="48"/>
                  </a:lnTo>
                  <a:lnTo>
                    <a:pt x="25" y="53"/>
                  </a:lnTo>
                  <a:lnTo>
                    <a:pt x="23" y="57"/>
                  </a:lnTo>
                  <a:lnTo>
                    <a:pt x="19" y="63"/>
                  </a:lnTo>
                  <a:lnTo>
                    <a:pt x="16" y="69"/>
                  </a:lnTo>
                  <a:lnTo>
                    <a:pt x="14" y="74"/>
                  </a:lnTo>
                  <a:lnTo>
                    <a:pt x="10" y="80"/>
                  </a:lnTo>
                  <a:lnTo>
                    <a:pt x="8" y="86"/>
                  </a:lnTo>
                  <a:lnTo>
                    <a:pt x="6" y="93"/>
                  </a:lnTo>
                  <a:lnTo>
                    <a:pt x="4" y="95"/>
                  </a:lnTo>
                  <a:lnTo>
                    <a:pt x="4" y="99"/>
                  </a:lnTo>
                  <a:lnTo>
                    <a:pt x="4" y="103"/>
                  </a:lnTo>
                  <a:lnTo>
                    <a:pt x="4" y="107"/>
                  </a:lnTo>
                  <a:lnTo>
                    <a:pt x="2" y="108"/>
                  </a:lnTo>
                  <a:lnTo>
                    <a:pt x="2" y="112"/>
                  </a:lnTo>
                  <a:lnTo>
                    <a:pt x="0" y="116"/>
                  </a:lnTo>
                  <a:lnTo>
                    <a:pt x="0" y="120"/>
                  </a:lnTo>
                  <a:lnTo>
                    <a:pt x="0" y="122"/>
                  </a:lnTo>
                  <a:lnTo>
                    <a:pt x="0" y="126"/>
                  </a:lnTo>
                  <a:lnTo>
                    <a:pt x="0" y="129"/>
                  </a:lnTo>
                  <a:lnTo>
                    <a:pt x="0" y="133"/>
                  </a:lnTo>
                  <a:lnTo>
                    <a:pt x="0" y="137"/>
                  </a:lnTo>
                  <a:lnTo>
                    <a:pt x="0" y="139"/>
                  </a:lnTo>
                  <a:lnTo>
                    <a:pt x="0" y="143"/>
                  </a:lnTo>
                  <a:lnTo>
                    <a:pt x="0" y="146"/>
                  </a:lnTo>
                  <a:lnTo>
                    <a:pt x="0" y="148"/>
                  </a:lnTo>
                  <a:lnTo>
                    <a:pt x="2" y="152"/>
                  </a:lnTo>
                  <a:lnTo>
                    <a:pt x="2" y="156"/>
                  </a:lnTo>
                  <a:lnTo>
                    <a:pt x="4" y="160"/>
                  </a:lnTo>
                  <a:lnTo>
                    <a:pt x="4" y="162"/>
                  </a:lnTo>
                  <a:lnTo>
                    <a:pt x="4" y="165"/>
                  </a:lnTo>
                  <a:lnTo>
                    <a:pt x="4" y="167"/>
                  </a:lnTo>
                  <a:lnTo>
                    <a:pt x="6" y="171"/>
                  </a:lnTo>
                  <a:lnTo>
                    <a:pt x="6" y="175"/>
                  </a:lnTo>
                  <a:lnTo>
                    <a:pt x="8" y="177"/>
                  </a:lnTo>
                  <a:lnTo>
                    <a:pt x="10" y="181"/>
                  </a:lnTo>
                  <a:lnTo>
                    <a:pt x="10" y="184"/>
                  </a:lnTo>
                  <a:lnTo>
                    <a:pt x="14" y="190"/>
                  </a:lnTo>
                  <a:lnTo>
                    <a:pt x="16" y="196"/>
                  </a:lnTo>
                  <a:lnTo>
                    <a:pt x="19" y="200"/>
                  </a:lnTo>
                  <a:lnTo>
                    <a:pt x="23" y="205"/>
                  </a:lnTo>
                  <a:lnTo>
                    <a:pt x="25" y="211"/>
                  </a:lnTo>
                  <a:lnTo>
                    <a:pt x="31" y="215"/>
                  </a:lnTo>
                  <a:lnTo>
                    <a:pt x="35" y="221"/>
                  </a:lnTo>
                  <a:lnTo>
                    <a:pt x="38" y="226"/>
                  </a:lnTo>
                  <a:lnTo>
                    <a:pt x="42" y="230"/>
                  </a:lnTo>
                  <a:lnTo>
                    <a:pt x="48" y="234"/>
                  </a:lnTo>
                  <a:lnTo>
                    <a:pt x="54" y="238"/>
                  </a:lnTo>
                  <a:lnTo>
                    <a:pt x="57" y="241"/>
                  </a:lnTo>
                  <a:lnTo>
                    <a:pt x="63" y="245"/>
                  </a:lnTo>
                  <a:lnTo>
                    <a:pt x="69" y="249"/>
                  </a:lnTo>
                  <a:lnTo>
                    <a:pt x="74" y="251"/>
                  </a:lnTo>
                  <a:lnTo>
                    <a:pt x="80" y="255"/>
                  </a:lnTo>
                  <a:lnTo>
                    <a:pt x="86" y="257"/>
                  </a:lnTo>
                  <a:lnTo>
                    <a:pt x="92" y="259"/>
                  </a:lnTo>
                  <a:lnTo>
                    <a:pt x="95" y="259"/>
                  </a:lnTo>
                  <a:lnTo>
                    <a:pt x="99" y="260"/>
                  </a:lnTo>
                  <a:lnTo>
                    <a:pt x="101" y="260"/>
                  </a:lnTo>
                  <a:lnTo>
                    <a:pt x="105" y="262"/>
                  </a:lnTo>
                  <a:lnTo>
                    <a:pt x="109" y="262"/>
                  </a:lnTo>
                  <a:lnTo>
                    <a:pt x="112" y="262"/>
                  </a:lnTo>
                  <a:lnTo>
                    <a:pt x="114" y="264"/>
                  </a:lnTo>
                  <a:lnTo>
                    <a:pt x="118" y="264"/>
                  </a:lnTo>
                  <a:lnTo>
                    <a:pt x="122" y="264"/>
                  </a:lnTo>
                  <a:lnTo>
                    <a:pt x="126" y="264"/>
                  </a:lnTo>
                  <a:lnTo>
                    <a:pt x="130" y="264"/>
                  </a:lnTo>
                  <a:lnTo>
                    <a:pt x="133" y="264"/>
                  </a:lnTo>
                  <a:lnTo>
                    <a:pt x="133" y="264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213"/>
            <p:cNvSpPr>
              <a:spLocks/>
            </p:cNvSpPr>
            <p:nvPr/>
          </p:nvSpPr>
          <p:spPr bwMode="auto">
            <a:xfrm>
              <a:off x="1939926" y="1189038"/>
              <a:ext cx="69850" cy="69850"/>
            </a:xfrm>
            <a:custGeom>
              <a:avLst/>
              <a:gdLst>
                <a:gd name="T0" fmla="*/ 45 w 87"/>
                <a:gd name="T1" fmla="*/ 88 h 88"/>
                <a:gd name="T2" fmla="*/ 55 w 87"/>
                <a:gd name="T3" fmla="*/ 86 h 88"/>
                <a:gd name="T4" fmla="*/ 63 w 87"/>
                <a:gd name="T5" fmla="*/ 82 h 88"/>
                <a:gd name="T6" fmla="*/ 70 w 87"/>
                <a:gd name="T7" fmla="*/ 78 h 88"/>
                <a:gd name="T8" fmla="*/ 74 w 87"/>
                <a:gd name="T9" fmla="*/ 73 h 88"/>
                <a:gd name="T10" fmla="*/ 80 w 87"/>
                <a:gd name="T11" fmla="*/ 65 h 88"/>
                <a:gd name="T12" fmla="*/ 83 w 87"/>
                <a:gd name="T13" fmla="*/ 57 h 88"/>
                <a:gd name="T14" fmla="*/ 85 w 87"/>
                <a:gd name="T15" fmla="*/ 50 h 88"/>
                <a:gd name="T16" fmla="*/ 85 w 87"/>
                <a:gd name="T17" fmla="*/ 40 h 88"/>
                <a:gd name="T18" fmla="*/ 83 w 87"/>
                <a:gd name="T19" fmla="*/ 33 h 88"/>
                <a:gd name="T20" fmla="*/ 80 w 87"/>
                <a:gd name="T21" fmla="*/ 23 h 88"/>
                <a:gd name="T22" fmla="*/ 74 w 87"/>
                <a:gd name="T23" fmla="*/ 18 h 88"/>
                <a:gd name="T24" fmla="*/ 70 w 87"/>
                <a:gd name="T25" fmla="*/ 10 h 88"/>
                <a:gd name="T26" fmla="*/ 63 w 87"/>
                <a:gd name="T27" fmla="*/ 6 h 88"/>
                <a:gd name="T28" fmla="*/ 55 w 87"/>
                <a:gd name="T29" fmla="*/ 2 h 88"/>
                <a:gd name="T30" fmla="*/ 45 w 87"/>
                <a:gd name="T31" fmla="*/ 0 h 88"/>
                <a:gd name="T32" fmla="*/ 36 w 87"/>
                <a:gd name="T33" fmla="*/ 0 h 88"/>
                <a:gd name="T34" fmla="*/ 28 w 87"/>
                <a:gd name="T35" fmla="*/ 2 h 88"/>
                <a:gd name="T36" fmla="*/ 21 w 87"/>
                <a:gd name="T37" fmla="*/ 6 h 88"/>
                <a:gd name="T38" fmla="*/ 13 w 87"/>
                <a:gd name="T39" fmla="*/ 10 h 88"/>
                <a:gd name="T40" fmla="*/ 7 w 87"/>
                <a:gd name="T41" fmla="*/ 18 h 88"/>
                <a:gd name="T42" fmla="*/ 4 w 87"/>
                <a:gd name="T43" fmla="*/ 23 h 88"/>
                <a:gd name="T44" fmla="*/ 2 w 87"/>
                <a:gd name="T45" fmla="*/ 33 h 88"/>
                <a:gd name="T46" fmla="*/ 0 w 87"/>
                <a:gd name="T47" fmla="*/ 40 h 88"/>
                <a:gd name="T48" fmla="*/ 0 w 87"/>
                <a:gd name="T49" fmla="*/ 50 h 88"/>
                <a:gd name="T50" fmla="*/ 2 w 87"/>
                <a:gd name="T51" fmla="*/ 57 h 88"/>
                <a:gd name="T52" fmla="*/ 4 w 87"/>
                <a:gd name="T53" fmla="*/ 65 h 88"/>
                <a:gd name="T54" fmla="*/ 7 w 87"/>
                <a:gd name="T55" fmla="*/ 73 h 88"/>
                <a:gd name="T56" fmla="*/ 13 w 87"/>
                <a:gd name="T57" fmla="*/ 78 h 88"/>
                <a:gd name="T58" fmla="*/ 21 w 87"/>
                <a:gd name="T59" fmla="*/ 82 h 88"/>
                <a:gd name="T60" fmla="*/ 28 w 87"/>
                <a:gd name="T61" fmla="*/ 86 h 88"/>
                <a:gd name="T62" fmla="*/ 36 w 87"/>
                <a:gd name="T63" fmla="*/ 88 h 88"/>
                <a:gd name="T64" fmla="*/ 42 w 87"/>
                <a:gd name="T6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7" h="88">
                  <a:moveTo>
                    <a:pt x="42" y="88"/>
                  </a:moveTo>
                  <a:lnTo>
                    <a:pt x="45" y="88"/>
                  </a:lnTo>
                  <a:lnTo>
                    <a:pt x="51" y="86"/>
                  </a:lnTo>
                  <a:lnTo>
                    <a:pt x="55" y="86"/>
                  </a:lnTo>
                  <a:lnTo>
                    <a:pt x="59" y="84"/>
                  </a:lnTo>
                  <a:lnTo>
                    <a:pt x="63" y="82"/>
                  </a:lnTo>
                  <a:lnTo>
                    <a:pt x="66" y="80"/>
                  </a:lnTo>
                  <a:lnTo>
                    <a:pt x="70" y="78"/>
                  </a:lnTo>
                  <a:lnTo>
                    <a:pt x="72" y="76"/>
                  </a:lnTo>
                  <a:lnTo>
                    <a:pt x="74" y="73"/>
                  </a:lnTo>
                  <a:lnTo>
                    <a:pt x="78" y="69"/>
                  </a:lnTo>
                  <a:lnTo>
                    <a:pt x="80" y="65"/>
                  </a:lnTo>
                  <a:lnTo>
                    <a:pt x="83" y="61"/>
                  </a:lnTo>
                  <a:lnTo>
                    <a:pt x="83" y="57"/>
                  </a:lnTo>
                  <a:lnTo>
                    <a:pt x="85" y="54"/>
                  </a:lnTo>
                  <a:lnTo>
                    <a:pt x="85" y="50"/>
                  </a:lnTo>
                  <a:lnTo>
                    <a:pt x="87" y="46"/>
                  </a:lnTo>
                  <a:lnTo>
                    <a:pt x="85" y="40"/>
                  </a:lnTo>
                  <a:lnTo>
                    <a:pt x="85" y="37"/>
                  </a:lnTo>
                  <a:lnTo>
                    <a:pt x="83" y="33"/>
                  </a:lnTo>
                  <a:lnTo>
                    <a:pt x="83" y="27"/>
                  </a:lnTo>
                  <a:lnTo>
                    <a:pt x="80" y="23"/>
                  </a:lnTo>
                  <a:lnTo>
                    <a:pt x="78" y="19"/>
                  </a:lnTo>
                  <a:lnTo>
                    <a:pt x="74" y="18"/>
                  </a:lnTo>
                  <a:lnTo>
                    <a:pt x="72" y="14"/>
                  </a:lnTo>
                  <a:lnTo>
                    <a:pt x="70" y="10"/>
                  </a:lnTo>
                  <a:lnTo>
                    <a:pt x="66" y="8"/>
                  </a:lnTo>
                  <a:lnTo>
                    <a:pt x="63" y="6"/>
                  </a:lnTo>
                  <a:lnTo>
                    <a:pt x="59" y="4"/>
                  </a:lnTo>
                  <a:lnTo>
                    <a:pt x="55" y="2"/>
                  </a:lnTo>
                  <a:lnTo>
                    <a:pt x="51" y="2"/>
                  </a:lnTo>
                  <a:lnTo>
                    <a:pt x="45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32" y="2"/>
                  </a:lnTo>
                  <a:lnTo>
                    <a:pt x="28" y="2"/>
                  </a:lnTo>
                  <a:lnTo>
                    <a:pt x="25" y="4"/>
                  </a:lnTo>
                  <a:lnTo>
                    <a:pt x="21" y="6"/>
                  </a:lnTo>
                  <a:lnTo>
                    <a:pt x="17" y="8"/>
                  </a:lnTo>
                  <a:lnTo>
                    <a:pt x="13" y="10"/>
                  </a:lnTo>
                  <a:lnTo>
                    <a:pt x="11" y="14"/>
                  </a:lnTo>
                  <a:lnTo>
                    <a:pt x="7" y="18"/>
                  </a:lnTo>
                  <a:lnTo>
                    <a:pt x="6" y="19"/>
                  </a:lnTo>
                  <a:lnTo>
                    <a:pt x="4" y="23"/>
                  </a:lnTo>
                  <a:lnTo>
                    <a:pt x="2" y="27"/>
                  </a:lnTo>
                  <a:lnTo>
                    <a:pt x="2" y="33"/>
                  </a:lnTo>
                  <a:lnTo>
                    <a:pt x="0" y="37"/>
                  </a:lnTo>
                  <a:lnTo>
                    <a:pt x="0" y="40"/>
                  </a:lnTo>
                  <a:lnTo>
                    <a:pt x="0" y="46"/>
                  </a:lnTo>
                  <a:lnTo>
                    <a:pt x="0" y="50"/>
                  </a:lnTo>
                  <a:lnTo>
                    <a:pt x="0" y="54"/>
                  </a:lnTo>
                  <a:lnTo>
                    <a:pt x="2" y="57"/>
                  </a:lnTo>
                  <a:lnTo>
                    <a:pt x="2" y="61"/>
                  </a:lnTo>
                  <a:lnTo>
                    <a:pt x="4" y="65"/>
                  </a:lnTo>
                  <a:lnTo>
                    <a:pt x="6" y="69"/>
                  </a:lnTo>
                  <a:lnTo>
                    <a:pt x="7" y="73"/>
                  </a:lnTo>
                  <a:lnTo>
                    <a:pt x="11" y="76"/>
                  </a:lnTo>
                  <a:lnTo>
                    <a:pt x="13" y="78"/>
                  </a:lnTo>
                  <a:lnTo>
                    <a:pt x="17" y="80"/>
                  </a:lnTo>
                  <a:lnTo>
                    <a:pt x="21" y="82"/>
                  </a:lnTo>
                  <a:lnTo>
                    <a:pt x="25" y="84"/>
                  </a:lnTo>
                  <a:lnTo>
                    <a:pt x="28" y="86"/>
                  </a:lnTo>
                  <a:lnTo>
                    <a:pt x="32" y="86"/>
                  </a:lnTo>
                  <a:lnTo>
                    <a:pt x="36" y="88"/>
                  </a:lnTo>
                  <a:lnTo>
                    <a:pt x="42" y="88"/>
                  </a:lnTo>
                  <a:lnTo>
                    <a:pt x="42" y="88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214"/>
            <p:cNvSpPr>
              <a:spLocks/>
            </p:cNvSpPr>
            <p:nvPr/>
          </p:nvSpPr>
          <p:spPr bwMode="auto">
            <a:xfrm>
              <a:off x="1878013" y="1038226"/>
              <a:ext cx="230188" cy="117475"/>
            </a:xfrm>
            <a:custGeom>
              <a:avLst/>
              <a:gdLst>
                <a:gd name="T0" fmla="*/ 196 w 291"/>
                <a:gd name="T1" fmla="*/ 0 h 149"/>
                <a:gd name="T2" fmla="*/ 184 w 291"/>
                <a:gd name="T3" fmla="*/ 0 h 149"/>
                <a:gd name="T4" fmla="*/ 171 w 291"/>
                <a:gd name="T5" fmla="*/ 2 h 149"/>
                <a:gd name="T6" fmla="*/ 158 w 291"/>
                <a:gd name="T7" fmla="*/ 8 h 149"/>
                <a:gd name="T8" fmla="*/ 141 w 291"/>
                <a:gd name="T9" fmla="*/ 16 h 149"/>
                <a:gd name="T10" fmla="*/ 131 w 291"/>
                <a:gd name="T11" fmla="*/ 19 h 149"/>
                <a:gd name="T12" fmla="*/ 120 w 291"/>
                <a:gd name="T13" fmla="*/ 25 h 149"/>
                <a:gd name="T14" fmla="*/ 106 w 291"/>
                <a:gd name="T15" fmla="*/ 33 h 149"/>
                <a:gd name="T16" fmla="*/ 91 w 291"/>
                <a:gd name="T17" fmla="*/ 40 h 149"/>
                <a:gd name="T18" fmla="*/ 78 w 291"/>
                <a:gd name="T19" fmla="*/ 48 h 149"/>
                <a:gd name="T20" fmla="*/ 65 w 291"/>
                <a:gd name="T21" fmla="*/ 57 h 149"/>
                <a:gd name="T22" fmla="*/ 53 w 291"/>
                <a:gd name="T23" fmla="*/ 67 h 149"/>
                <a:gd name="T24" fmla="*/ 44 w 291"/>
                <a:gd name="T25" fmla="*/ 78 h 149"/>
                <a:gd name="T26" fmla="*/ 32 w 291"/>
                <a:gd name="T27" fmla="*/ 88 h 149"/>
                <a:gd name="T28" fmla="*/ 25 w 291"/>
                <a:gd name="T29" fmla="*/ 97 h 149"/>
                <a:gd name="T30" fmla="*/ 17 w 291"/>
                <a:gd name="T31" fmla="*/ 107 h 149"/>
                <a:gd name="T32" fmla="*/ 11 w 291"/>
                <a:gd name="T33" fmla="*/ 116 h 149"/>
                <a:gd name="T34" fmla="*/ 2 w 291"/>
                <a:gd name="T35" fmla="*/ 132 h 149"/>
                <a:gd name="T36" fmla="*/ 0 w 291"/>
                <a:gd name="T37" fmla="*/ 141 h 149"/>
                <a:gd name="T38" fmla="*/ 4 w 291"/>
                <a:gd name="T39" fmla="*/ 149 h 149"/>
                <a:gd name="T40" fmla="*/ 13 w 291"/>
                <a:gd name="T41" fmla="*/ 149 h 149"/>
                <a:gd name="T42" fmla="*/ 25 w 291"/>
                <a:gd name="T43" fmla="*/ 143 h 149"/>
                <a:gd name="T44" fmla="*/ 38 w 291"/>
                <a:gd name="T45" fmla="*/ 133 h 149"/>
                <a:gd name="T46" fmla="*/ 53 w 291"/>
                <a:gd name="T47" fmla="*/ 120 h 149"/>
                <a:gd name="T48" fmla="*/ 70 w 291"/>
                <a:gd name="T49" fmla="*/ 107 h 149"/>
                <a:gd name="T50" fmla="*/ 86 w 291"/>
                <a:gd name="T51" fmla="*/ 94 h 149"/>
                <a:gd name="T52" fmla="*/ 103 w 291"/>
                <a:gd name="T53" fmla="*/ 82 h 149"/>
                <a:gd name="T54" fmla="*/ 120 w 291"/>
                <a:gd name="T55" fmla="*/ 78 h 149"/>
                <a:gd name="T56" fmla="*/ 135 w 291"/>
                <a:gd name="T57" fmla="*/ 78 h 149"/>
                <a:gd name="T58" fmla="*/ 154 w 291"/>
                <a:gd name="T59" fmla="*/ 82 h 149"/>
                <a:gd name="T60" fmla="*/ 171 w 291"/>
                <a:gd name="T61" fmla="*/ 86 h 149"/>
                <a:gd name="T62" fmla="*/ 186 w 291"/>
                <a:gd name="T63" fmla="*/ 92 h 149"/>
                <a:gd name="T64" fmla="*/ 203 w 291"/>
                <a:gd name="T65" fmla="*/ 99 h 149"/>
                <a:gd name="T66" fmla="*/ 217 w 291"/>
                <a:gd name="T67" fmla="*/ 101 h 149"/>
                <a:gd name="T68" fmla="*/ 232 w 291"/>
                <a:gd name="T69" fmla="*/ 101 h 149"/>
                <a:gd name="T70" fmla="*/ 247 w 291"/>
                <a:gd name="T71" fmla="*/ 97 h 149"/>
                <a:gd name="T72" fmla="*/ 260 w 291"/>
                <a:gd name="T73" fmla="*/ 92 h 149"/>
                <a:gd name="T74" fmla="*/ 274 w 291"/>
                <a:gd name="T75" fmla="*/ 86 h 149"/>
                <a:gd name="T76" fmla="*/ 283 w 291"/>
                <a:gd name="T77" fmla="*/ 76 h 149"/>
                <a:gd name="T78" fmla="*/ 289 w 291"/>
                <a:gd name="T79" fmla="*/ 65 h 149"/>
                <a:gd name="T80" fmla="*/ 289 w 291"/>
                <a:gd name="T81" fmla="*/ 54 h 149"/>
                <a:gd name="T82" fmla="*/ 285 w 291"/>
                <a:gd name="T83" fmla="*/ 42 h 149"/>
                <a:gd name="T84" fmla="*/ 277 w 291"/>
                <a:gd name="T85" fmla="*/ 33 h 149"/>
                <a:gd name="T86" fmla="*/ 266 w 291"/>
                <a:gd name="T87" fmla="*/ 23 h 149"/>
                <a:gd name="T88" fmla="*/ 255 w 291"/>
                <a:gd name="T89" fmla="*/ 14 h 149"/>
                <a:gd name="T90" fmla="*/ 243 w 291"/>
                <a:gd name="T91" fmla="*/ 8 h 149"/>
                <a:gd name="T92" fmla="*/ 228 w 291"/>
                <a:gd name="T93" fmla="*/ 2 h 149"/>
                <a:gd name="T94" fmla="*/ 213 w 291"/>
                <a:gd name="T95" fmla="*/ 0 h 149"/>
                <a:gd name="T96" fmla="*/ 203 w 291"/>
                <a:gd name="T9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91" h="149">
                  <a:moveTo>
                    <a:pt x="203" y="0"/>
                  </a:moveTo>
                  <a:lnTo>
                    <a:pt x="200" y="0"/>
                  </a:lnTo>
                  <a:lnTo>
                    <a:pt x="196" y="0"/>
                  </a:lnTo>
                  <a:lnTo>
                    <a:pt x="192" y="0"/>
                  </a:lnTo>
                  <a:lnTo>
                    <a:pt x="190" y="0"/>
                  </a:lnTo>
                  <a:lnTo>
                    <a:pt x="184" y="0"/>
                  </a:lnTo>
                  <a:lnTo>
                    <a:pt x="181" y="2"/>
                  </a:lnTo>
                  <a:lnTo>
                    <a:pt x="175" y="2"/>
                  </a:lnTo>
                  <a:lnTo>
                    <a:pt x="171" y="2"/>
                  </a:lnTo>
                  <a:lnTo>
                    <a:pt x="165" y="4"/>
                  </a:lnTo>
                  <a:lnTo>
                    <a:pt x="162" y="6"/>
                  </a:lnTo>
                  <a:lnTo>
                    <a:pt x="158" y="8"/>
                  </a:lnTo>
                  <a:lnTo>
                    <a:pt x="152" y="10"/>
                  </a:lnTo>
                  <a:lnTo>
                    <a:pt x="146" y="12"/>
                  </a:lnTo>
                  <a:lnTo>
                    <a:pt x="141" y="16"/>
                  </a:lnTo>
                  <a:lnTo>
                    <a:pt x="137" y="18"/>
                  </a:lnTo>
                  <a:lnTo>
                    <a:pt x="135" y="18"/>
                  </a:lnTo>
                  <a:lnTo>
                    <a:pt x="131" y="19"/>
                  </a:lnTo>
                  <a:lnTo>
                    <a:pt x="127" y="21"/>
                  </a:lnTo>
                  <a:lnTo>
                    <a:pt x="124" y="23"/>
                  </a:lnTo>
                  <a:lnTo>
                    <a:pt x="120" y="25"/>
                  </a:lnTo>
                  <a:lnTo>
                    <a:pt x="116" y="27"/>
                  </a:lnTo>
                  <a:lnTo>
                    <a:pt x="110" y="31"/>
                  </a:lnTo>
                  <a:lnTo>
                    <a:pt x="106" y="33"/>
                  </a:lnTo>
                  <a:lnTo>
                    <a:pt x="101" y="35"/>
                  </a:lnTo>
                  <a:lnTo>
                    <a:pt x="97" y="37"/>
                  </a:lnTo>
                  <a:lnTo>
                    <a:pt x="91" y="40"/>
                  </a:lnTo>
                  <a:lnTo>
                    <a:pt x="87" y="42"/>
                  </a:lnTo>
                  <a:lnTo>
                    <a:pt x="82" y="44"/>
                  </a:lnTo>
                  <a:lnTo>
                    <a:pt x="78" y="48"/>
                  </a:lnTo>
                  <a:lnTo>
                    <a:pt x="74" y="52"/>
                  </a:lnTo>
                  <a:lnTo>
                    <a:pt x="68" y="54"/>
                  </a:lnTo>
                  <a:lnTo>
                    <a:pt x="65" y="57"/>
                  </a:lnTo>
                  <a:lnTo>
                    <a:pt x="61" y="61"/>
                  </a:lnTo>
                  <a:lnTo>
                    <a:pt x="57" y="63"/>
                  </a:lnTo>
                  <a:lnTo>
                    <a:pt x="53" y="67"/>
                  </a:lnTo>
                  <a:lnTo>
                    <a:pt x="49" y="71"/>
                  </a:lnTo>
                  <a:lnTo>
                    <a:pt x="48" y="75"/>
                  </a:lnTo>
                  <a:lnTo>
                    <a:pt x="44" y="78"/>
                  </a:lnTo>
                  <a:lnTo>
                    <a:pt x="40" y="80"/>
                  </a:lnTo>
                  <a:lnTo>
                    <a:pt x="36" y="84"/>
                  </a:lnTo>
                  <a:lnTo>
                    <a:pt x="32" y="88"/>
                  </a:lnTo>
                  <a:lnTo>
                    <a:pt x="30" y="90"/>
                  </a:lnTo>
                  <a:lnTo>
                    <a:pt x="27" y="94"/>
                  </a:lnTo>
                  <a:lnTo>
                    <a:pt x="25" y="97"/>
                  </a:lnTo>
                  <a:lnTo>
                    <a:pt x="23" y="101"/>
                  </a:lnTo>
                  <a:lnTo>
                    <a:pt x="19" y="105"/>
                  </a:lnTo>
                  <a:lnTo>
                    <a:pt x="17" y="107"/>
                  </a:lnTo>
                  <a:lnTo>
                    <a:pt x="15" y="111"/>
                  </a:lnTo>
                  <a:lnTo>
                    <a:pt x="13" y="113"/>
                  </a:lnTo>
                  <a:lnTo>
                    <a:pt x="11" y="116"/>
                  </a:lnTo>
                  <a:lnTo>
                    <a:pt x="8" y="122"/>
                  </a:lnTo>
                  <a:lnTo>
                    <a:pt x="6" y="128"/>
                  </a:lnTo>
                  <a:lnTo>
                    <a:pt x="2" y="132"/>
                  </a:lnTo>
                  <a:lnTo>
                    <a:pt x="0" y="135"/>
                  </a:lnTo>
                  <a:lnTo>
                    <a:pt x="0" y="139"/>
                  </a:lnTo>
                  <a:lnTo>
                    <a:pt x="0" y="141"/>
                  </a:lnTo>
                  <a:lnTo>
                    <a:pt x="0" y="147"/>
                  </a:lnTo>
                  <a:lnTo>
                    <a:pt x="2" y="149"/>
                  </a:lnTo>
                  <a:lnTo>
                    <a:pt x="4" y="149"/>
                  </a:lnTo>
                  <a:lnTo>
                    <a:pt x="8" y="149"/>
                  </a:lnTo>
                  <a:lnTo>
                    <a:pt x="10" y="149"/>
                  </a:lnTo>
                  <a:lnTo>
                    <a:pt x="13" y="149"/>
                  </a:lnTo>
                  <a:lnTo>
                    <a:pt x="17" y="147"/>
                  </a:lnTo>
                  <a:lnTo>
                    <a:pt x="21" y="145"/>
                  </a:lnTo>
                  <a:lnTo>
                    <a:pt x="25" y="143"/>
                  </a:lnTo>
                  <a:lnTo>
                    <a:pt x="29" y="141"/>
                  </a:lnTo>
                  <a:lnTo>
                    <a:pt x="32" y="137"/>
                  </a:lnTo>
                  <a:lnTo>
                    <a:pt x="38" y="133"/>
                  </a:lnTo>
                  <a:lnTo>
                    <a:pt x="44" y="130"/>
                  </a:lnTo>
                  <a:lnTo>
                    <a:pt x="48" y="124"/>
                  </a:lnTo>
                  <a:lnTo>
                    <a:pt x="53" y="120"/>
                  </a:lnTo>
                  <a:lnTo>
                    <a:pt x="59" y="114"/>
                  </a:lnTo>
                  <a:lnTo>
                    <a:pt x="65" y="111"/>
                  </a:lnTo>
                  <a:lnTo>
                    <a:pt x="70" y="107"/>
                  </a:lnTo>
                  <a:lnTo>
                    <a:pt x="74" y="101"/>
                  </a:lnTo>
                  <a:lnTo>
                    <a:pt x="80" y="97"/>
                  </a:lnTo>
                  <a:lnTo>
                    <a:pt x="86" y="94"/>
                  </a:lnTo>
                  <a:lnTo>
                    <a:pt x="91" y="90"/>
                  </a:lnTo>
                  <a:lnTo>
                    <a:pt x="97" y="86"/>
                  </a:lnTo>
                  <a:lnTo>
                    <a:pt x="103" y="82"/>
                  </a:lnTo>
                  <a:lnTo>
                    <a:pt x="108" y="80"/>
                  </a:lnTo>
                  <a:lnTo>
                    <a:pt x="114" y="80"/>
                  </a:lnTo>
                  <a:lnTo>
                    <a:pt x="120" y="78"/>
                  </a:lnTo>
                  <a:lnTo>
                    <a:pt x="124" y="78"/>
                  </a:lnTo>
                  <a:lnTo>
                    <a:pt x="129" y="78"/>
                  </a:lnTo>
                  <a:lnTo>
                    <a:pt x="135" y="78"/>
                  </a:lnTo>
                  <a:lnTo>
                    <a:pt x="141" y="78"/>
                  </a:lnTo>
                  <a:lnTo>
                    <a:pt x="148" y="80"/>
                  </a:lnTo>
                  <a:lnTo>
                    <a:pt x="154" y="82"/>
                  </a:lnTo>
                  <a:lnTo>
                    <a:pt x="160" y="84"/>
                  </a:lnTo>
                  <a:lnTo>
                    <a:pt x="163" y="84"/>
                  </a:lnTo>
                  <a:lnTo>
                    <a:pt x="171" y="86"/>
                  </a:lnTo>
                  <a:lnTo>
                    <a:pt x="175" y="88"/>
                  </a:lnTo>
                  <a:lnTo>
                    <a:pt x="182" y="90"/>
                  </a:lnTo>
                  <a:lnTo>
                    <a:pt x="186" y="92"/>
                  </a:lnTo>
                  <a:lnTo>
                    <a:pt x="192" y="94"/>
                  </a:lnTo>
                  <a:lnTo>
                    <a:pt x="198" y="95"/>
                  </a:lnTo>
                  <a:lnTo>
                    <a:pt x="203" y="99"/>
                  </a:lnTo>
                  <a:lnTo>
                    <a:pt x="207" y="99"/>
                  </a:lnTo>
                  <a:lnTo>
                    <a:pt x="213" y="101"/>
                  </a:lnTo>
                  <a:lnTo>
                    <a:pt x="217" y="101"/>
                  </a:lnTo>
                  <a:lnTo>
                    <a:pt x="222" y="101"/>
                  </a:lnTo>
                  <a:lnTo>
                    <a:pt x="228" y="101"/>
                  </a:lnTo>
                  <a:lnTo>
                    <a:pt x="232" y="101"/>
                  </a:lnTo>
                  <a:lnTo>
                    <a:pt x="238" y="99"/>
                  </a:lnTo>
                  <a:lnTo>
                    <a:pt x="243" y="99"/>
                  </a:lnTo>
                  <a:lnTo>
                    <a:pt x="247" y="97"/>
                  </a:lnTo>
                  <a:lnTo>
                    <a:pt x="251" y="95"/>
                  </a:lnTo>
                  <a:lnTo>
                    <a:pt x="257" y="94"/>
                  </a:lnTo>
                  <a:lnTo>
                    <a:pt x="260" y="92"/>
                  </a:lnTo>
                  <a:lnTo>
                    <a:pt x="264" y="90"/>
                  </a:lnTo>
                  <a:lnTo>
                    <a:pt x="268" y="88"/>
                  </a:lnTo>
                  <a:lnTo>
                    <a:pt x="274" y="86"/>
                  </a:lnTo>
                  <a:lnTo>
                    <a:pt x="277" y="82"/>
                  </a:lnTo>
                  <a:lnTo>
                    <a:pt x="279" y="80"/>
                  </a:lnTo>
                  <a:lnTo>
                    <a:pt x="283" y="76"/>
                  </a:lnTo>
                  <a:lnTo>
                    <a:pt x="285" y="75"/>
                  </a:lnTo>
                  <a:lnTo>
                    <a:pt x="287" y="71"/>
                  </a:lnTo>
                  <a:lnTo>
                    <a:pt x="289" y="65"/>
                  </a:lnTo>
                  <a:lnTo>
                    <a:pt x="291" y="59"/>
                  </a:lnTo>
                  <a:lnTo>
                    <a:pt x="289" y="56"/>
                  </a:lnTo>
                  <a:lnTo>
                    <a:pt x="289" y="54"/>
                  </a:lnTo>
                  <a:lnTo>
                    <a:pt x="289" y="50"/>
                  </a:lnTo>
                  <a:lnTo>
                    <a:pt x="287" y="46"/>
                  </a:lnTo>
                  <a:lnTo>
                    <a:pt x="285" y="42"/>
                  </a:lnTo>
                  <a:lnTo>
                    <a:pt x="283" y="40"/>
                  </a:lnTo>
                  <a:lnTo>
                    <a:pt x="279" y="37"/>
                  </a:lnTo>
                  <a:lnTo>
                    <a:pt x="277" y="33"/>
                  </a:lnTo>
                  <a:lnTo>
                    <a:pt x="274" y="29"/>
                  </a:lnTo>
                  <a:lnTo>
                    <a:pt x="270" y="25"/>
                  </a:lnTo>
                  <a:lnTo>
                    <a:pt x="266" y="23"/>
                  </a:lnTo>
                  <a:lnTo>
                    <a:pt x="264" y="19"/>
                  </a:lnTo>
                  <a:lnTo>
                    <a:pt x="258" y="18"/>
                  </a:lnTo>
                  <a:lnTo>
                    <a:pt x="255" y="14"/>
                  </a:lnTo>
                  <a:lnTo>
                    <a:pt x="251" y="12"/>
                  </a:lnTo>
                  <a:lnTo>
                    <a:pt x="247" y="10"/>
                  </a:lnTo>
                  <a:lnTo>
                    <a:pt x="243" y="8"/>
                  </a:lnTo>
                  <a:lnTo>
                    <a:pt x="238" y="6"/>
                  </a:lnTo>
                  <a:lnTo>
                    <a:pt x="232" y="4"/>
                  </a:lnTo>
                  <a:lnTo>
                    <a:pt x="228" y="2"/>
                  </a:lnTo>
                  <a:lnTo>
                    <a:pt x="220" y="2"/>
                  </a:lnTo>
                  <a:lnTo>
                    <a:pt x="217" y="0"/>
                  </a:lnTo>
                  <a:lnTo>
                    <a:pt x="213" y="0"/>
                  </a:lnTo>
                  <a:lnTo>
                    <a:pt x="209" y="0"/>
                  </a:lnTo>
                  <a:lnTo>
                    <a:pt x="205" y="0"/>
                  </a:lnTo>
                  <a:lnTo>
                    <a:pt x="203" y="0"/>
                  </a:lnTo>
                  <a:lnTo>
                    <a:pt x="203" y="0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215"/>
            <p:cNvSpPr>
              <a:spLocks/>
            </p:cNvSpPr>
            <p:nvPr/>
          </p:nvSpPr>
          <p:spPr bwMode="auto">
            <a:xfrm>
              <a:off x="2182813" y="1047751"/>
              <a:ext cx="230188" cy="117475"/>
            </a:xfrm>
            <a:custGeom>
              <a:avLst/>
              <a:gdLst>
                <a:gd name="T0" fmla="*/ 99 w 289"/>
                <a:gd name="T1" fmla="*/ 0 h 148"/>
                <a:gd name="T2" fmla="*/ 114 w 289"/>
                <a:gd name="T3" fmla="*/ 2 h 148"/>
                <a:gd name="T4" fmla="*/ 127 w 289"/>
                <a:gd name="T5" fmla="*/ 6 h 148"/>
                <a:gd name="T6" fmla="*/ 138 w 289"/>
                <a:gd name="T7" fmla="*/ 9 h 148"/>
                <a:gd name="T8" fmla="*/ 148 w 289"/>
                <a:gd name="T9" fmla="*/ 15 h 148"/>
                <a:gd name="T10" fmla="*/ 157 w 289"/>
                <a:gd name="T11" fmla="*/ 19 h 148"/>
                <a:gd name="T12" fmla="*/ 171 w 289"/>
                <a:gd name="T13" fmla="*/ 25 h 148"/>
                <a:gd name="T14" fmla="*/ 184 w 289"/>
                <a:gd name="T15" fmla="*/ 30 h 148"/>
                <a:gd name="T16" fmla="*/ 197 w 289"/>
                <a:gd name="T17" fmla="*/ 40 h 148"/>
                <a:gd name="T18" fmla="*/ 211 w 289"/>
                <a:gd name="T19" fmla="*/ 47 h 148"/>
                <a:gd name="T20" fmla="*/ 224 w 289"/>
                <a:gd name="T21" fmla="*/ 57 h 148"/>
                <a:gd name="T22" fmla="*/ 233 w 289"/>
                <a:gd name="T23" fmla="*/ 68 h 148"/>
                <a:gd name="T24" fmla="*/ 247 w 289"/>
                <a:gd name="T25" fmla="*/ 78 h 148"/>
                <a:gd name="T26" fmla="*/ 254 w 289"/>
                <a:gd name="T27" fmla="*/ 87 h 148"/>
                <a:gd name="T28" fmla="*/ 264 w 289"/>
                <a:gd name="T29" fmla="*/ 97 h 148"/>
                <a:gd name="T30" fmla="*/ 273 w 289"/>
                <a:gd name="T31" fmla="*/ 108 h 148"/>
                <a:gd name="T32" fmla="*/ 285 w 289"/>
                <a:gd name="T33" fmla="*/ 127 h 148"/>
                <a:gd name="T34" fmla="*/ 289 w 289"/>
                <a:gd name="T35" fmla="*/ 139 h 148"/>
                <a:gd name="T36" fmla="*/ 285 w 289"/>
                <a:gd name="T37" fmla="*/ 148 h 148"/>
                <a:gd name="T38" fmla="*/ 277 w 289"/>
                <a:gd name="T39" fmla="*/ 148 h 148"/>
                <a:gd name="T40" fmla="*/ 268 w 289"/>
                <a:gd name="T41" fmla="*/ 144 h 148"/>
                <a:gd name="T42" fmla="*/ 254 w 289"/>
                <a:gd name="T43" fmla="*/ 135 h 148"/>
                <a:gd name="T44" fmla="*/ 239 w 289"/>
                <a:gd name="T45" fmla="*/ 123 h 148"/>
                <a:gd name="T46" fmla="*/ 224 w 289"/>
                <a:gd name="T47" fmla="*/ 110 h 148"/>
                <a:gd name="T48" fmla="*/ 207 w 289"/>
                <a:gd name="T49" fmla="*/ 97 h 148"/>
                <a:gd name="T50" fmla="*/ 190 w 289"/>
                <a:gd name="T51" fmla="*/ 85 h 148"/>
                <a:gd name="T52" fmla="*/ 175 w 289"/>
                <a:gd name="T53" fmla="*/ 78 h 148"/>
                <a:gd name="T54" fmla="*/ 157 w 289"/>
                <a:gd name="T55" fmla="*/ 78 h 148"/>
                <a:gd name="T56" fmla="*/ 140 w 289"/>
                <a:gd name="T57" fmla="*/ 80 h 148"/>
                <a:gd name="T58" fmla="*/ 123 w 289"/>
                <a:gd name="T59" fmla="*/ 83 h 148"/>
                <a:gd name="T60" fmla="*/ 108 w 289"/>
                <a:gd name="T61" fmla="*/ 89 h 148"/>
                <a:gd name="T62" fmla="*/ 93 w 289"/>
                <a:gd name="T63" fmla="*/ 95 h 148"/>
                <a:gd name="T64" fmla="*/ 76 w 289"/>
                <a:gd name="T65" fmla="*/ 99 h 148"/>
                <a:gd name="T66" fmla="*/ 61 w 289"/>
                <a:gd name="T67" fmla="*/ 101 h 148"/>
                <a:gd name="T68" fmla="*/ 47 w 289"/>
                <a:gd name="T69" fmla="*/ 99 h 148"/>
                <a:gd name="T70" fmla="*/ 32 w 289"/>
                <a:gd name="T71" fmla="*/ 95 h 148"/>
                <a:gd name="T72" fmla="*/ 21 w 289"/>
                <a:gd name="T73" fmla="*/ 89 h 148"/>
                <a:gd name="T74" fmla="*/ 11 w 289"/>
                <a:gd name="T75" fmla="*/ 82 h 148"/>
                <a:gd name="T76" fmla="*/ 4 w 289"/>
                <a:gd name="T77" fmla="*/ 72 h 148"/>
                <a:gd name="T78" fmla="*/ 0 w 289"/>
                <a:gd name="T79" fmla="*/ 63 h 148"/>
                <a:gd name="T80" fmla="*/ 0 w 289"/>
                <a:gd name="T81" fmla="*/ 53 h 148"/>
                <a:gd name="T82" fmla="*/ 4 w 289"/>
                <a:gd name="T83" fmla="*/ 44 h 148"/>
                <a:gd name="T84" fmla="*/ 11 w 289"/>
                <a:gd name="T85" fmla="*/ 34 h 148"/>
                <a:gd name="T86" fmla="*/ 21 w 289"/>
                <a:gd name="T87" fmla="*/ 23 h 148"/>
                <a:gd name="T88" fmla="*/ 32 w 289"/>
                <a:gd name="T89" fmla="*/ 15 h 148"/>
                <a:gd name="T90" fmla="*/ 47 w 289"/>
                <a:gd name="T91" fmla="*/ 7 h 148"/>
                <a:gd name="T92" fmla="*/ 62 w 289"/>
                <a:gd name="T93" fmla="*/ 2 h 148"/>
                <a:gd name="T94" fmla="*/ 78 w 289"/>
                <a:gd name="T95" fmla="*/ 0 h 148"/>
                <a:gd name="T96" fmla="*/ 87 w 289"/>
                <a:gd name="T97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89" h="148">
                  <a:moveTo>
                    <a:pt x="87" y="0"/>
                  </a:moveTo>
                  <a:lnTo>
                    <a:pt x="93" y="0"/>
                  </a:lnTo>
                  <a:lnTo>
                    <a:pt x="99" y="0"/>
                  </a:lnTo>
                  <a:lnTo>
                    <a:pt x="104" y="0"/>
                  </a:lnTo>
                  <a:lnTo>
                    <a:pt x="110" y="2"/>
                  </a:lnTo>
                  <a:lnTo>
                    <a:pt x="114" y="2"/>
                  </a:lnTo>
                  <a:lnTo>
                    <a:pt x="118" y="2"/>
                  </a:lnTo>
                  <a:lnTo>
                    <a:pt x="121" y="4"/>
                  </a:lnTo>
                  <a:lnTo>
                    <a:pt x="127" y="6"/>
                  </a:lnTo>
                  <a:lnTo>
                    <a:pt x="131" y="7"/>
                  </a:lnTo>
                  <a:lnTo>
                    <a:pt x="137" y="9"/>
                  </a:lnTo>
                  <a:lnTo>
                    <a:pt x="138" y="9"/>
                  </a:lnTo>
                  <a:lnTo>
                    <a:pt x="142" y="11"/>
                  </a:lnTo>
                  <a:lnTo>
                    <a:pt x="144" y="13"/>
                  </a:lnTo>
                  <a:lnTo>
                    <a:pt x="148" y="15"/>
                  </a:lnTo>
                  <a:lnTo>
                    <a:pt x="152" y="15"/>
                  </a:lnTo>
                  <a:lnTo>
                    <a:pt x="154" y="17"/>
                  </a:lnTo>
                  <a:lnTo>
                    <a:pt x="157" y="19"/>
                  </a:lnTo>
                  <a:lnTo>
                    <a:pt x="161" y="21"/>
                  </a:lnTo>
                  <a:lnTo>
                    <a:pt x="165" y="23"/>
                  </a:lnTo>
                  <a:lnTo>
                    <a:pt x="171" y="25"/>
                  </a:lnTo>
                  <a:lnTo>
                    <a:pt x="175" y="26"/>
                  </a:lnTo>
                  <a:lnTo>
                    <a:pt x="180" y="28"/>
                  </a:lnTo>
                  <a:lnTo>
                    <a:pt x="184" y="30"/>
                  </a:lnTo>
                  <a:lnTo>
                    <a:pt x="190" y="34"/>
                  </a:lnTo>
                  <a:lnTo>
                    <a:pt x="194" y="36"/>
                  </a:lnTo>
                  <a:lnTo>
                    <a:pt x="197" y="40"/>
                  </a:lnTo>
                  <a:lnTo>
                    <a:pt x="201" y="42"/>
                  </a:lnTo>
                  <a:lnTo>
                    <a:pt x="207" y="45"/>
                  </a:lnTo>
                  <a:lnTo>
                    <a:pt x="211" y="47"/>
                  </a:lnTo>
                  <a:lnTo>
                    <a:pt x="214" y="51"/>
                  </a:lnTo>
                  <a:lnTo>
                    <a:pt x="220" y="55"/>
                  </a:lnTo>
                  <a:lnTo>
                    <a:pt x="224" y="57"/>
                  </a:lnTo>
                  <a:lnTo>
                    <a:pt x="228" y="61"/>
                  </a:lnTo>
                  <a:lnTo>
                    <a:pt x="232" y="64"/>
                  </a:lnTo>
                  <a:lnTo>
                    <a:pt x="233" y="68"/>
                  </a:lnTo>
                  <a:lnTo>
                    <a:pt x="239" y="70"/>
                  </a:lnTo>
                  <a:lnTo>
                    <a:pt x="243" y="74"/>
                  </a:lnTo>
                  <a:lnTo>
                    <a:pt x="247" y="78"/>
                  </a:lnTo>
                  <a:lnTo>
                    <a:pt x="249" y="80"/>
                  </a:lnTo>
                  <a:lnTo>
                    <a:pt x="252" y="83"/>
                  </a:lnTo>
                  <a:lnTo>
                    <a:pt x="254" y="87"/>
                  </a:lnTo>
                  <a:lnTo>
                    <a:pt x="258" y="91"/>
                  </a:lnTo>
                  <a:lnTo>
                    <a:pt x="262" y="93"/>
                  </a:lnTo>
                  <a:lnTo>
                    <a:pt x="264" y="97"/>
                  </a:lnTo>
                  <a:lnTo>
                    <a:pt x="268" y="101"/>
                  </a:lnTo>
                  <a:lnTo>
                    <a:pt x="270" y="102"/>
                  </a:lnTo>
                  <a:lnTo>
                    <a:pt x="273" y="108"/>
                  </a:lnTo>
                  <a:lnTo>
                    <a:pt x="279" y="116"/>
                  </a:lnTo>
                  <a:lnTo>
                    <a:pt x="281" y="121"/>
                  </a:lnTo>
                  <a:lnTo>
                    <a:pt x="285" y="127"/>
                  </a:lnTo>
                  <a:lnTo>
                    <a:pt x="287" y="131"/>
                  </a:lnTo>
                  <a:lnTo>
                    <a:pt x="289" y="135"/>
                  </a:lnTo>
                  <a:lnTo>
                    <a:pt x="289" y="139"/>
                  </a:lnTo>
                  <a:lnTo>
                    <a:pt x="289" y="142"/>
                  </a:lnTo>
                  <a:lnTo>
                    <a:pt x="289" y="146"/>
                  </a:lnTo>
                  <a:lnTo>
                    <a:pt x="285" y="148"/>
                  </a:lnTo>
                  <a:lnTo>
                    <a:pt x="283" y="148"/>
                  </a:lnTo>
                  <a:lnTo>
                    <a:pt x="281" y="148"/>
                  </a:lnTo>
                  <a:lnTo>
                    <a:pt x="277" y="148"/>
                  </a:lnTo>
                  <a:lnTo>
                    <a:pt x="275" y="146"/>
                  </a:lnTo>
                  <a:lnTo>
                    <a:pt x="271" y="146"/>
                  </a:lnTo>
                  <a:lnTo>
                    <a:pt x="268" y="144"/>
                  </a:lnTo>
                  <a:lnTo>
                    <a:pt x="262" y="142"/>
                  </a:lnTo>
                  <a:lnTo>
                    <a:pt x="258" y="139"/>
                  </a:lnTo>
                  <a:lnTo>
                    <a:pt x="254" y="135"/>
                  </a:lnTo>
                  <a:lnTo>
                    <a:pt x="249" y="133"/>
                  </a:lnTo>
                  <a:lnTo>
                    <a:pt x="245" y="127"/>
                  </a:lnTo>
                  <a:lnTo>
                    <a:pt x="239" y="123"/>
                  </a:lnTo>
                  <a:lnTo>
                    <a:pt x="233" y="120"/>
                  </a:lnTo>
                  <a:lnTo>
                    <a:pt x="230" y="114"/>
                  </a:lnTo>
                  <a:lnTo>
                    <a:pt x="224" y="110"/>
                  </a:lnTo>
                  <a:lnTo>
                    <a:pt x="218" y="106"/>
                  </a:lnTo>
                  <a:lnTo>
                    <a:pt x="213" y="101"/>
                  </a:lnTo>
                  <a:lnTo>
                    <a:pt x="207" y="97"/>
                  </a:lnTo>
                  <a:lnTo>
                    <a:pt x="201" y="93"/>
                  </a:lnTo>
                  <a:lnTo>
                    <a:pt x="195" y="89"/>
                  </a:lnTo>
                  <a:lnTo>
                    <a:pt x="190" y="85"/>
                  </a:lnTo>
                  <a:lnTo>
                    <a:pt x="186" y="83"/>
                  </a:lnTo>
                  <a:lnTo>
                    <a:pt x="180" y="80"/>
                  </a:lnTo>
                  <a:lnTo>
                    <a:pt x="175" y="78"/>
                  </a:lnTo>
                  <a:lnTo>
                    <a:pt x="169" y="78"/>
                  </a:lnTo>
                  <a:lnTo>
                    <a:pt x="163" y="78"/>
                  </a:lnTo>
                  <a:lnTo>
                    <a:pt x="157" y="78"/>
                  </a:lnTo>
                  <a:lnTo>
                    <a:pt x="152" y="78"/>
                  </a:lnTo>
                  <a:lnTo>
                    <a:pt x="146" y="78"/>
                  </a:lnTo>
                  <a:lnTo>
                    <a:pt x="140" y="80"/>
                  </a:lnTo>
                  <a:lnTo>
                    <a:pt x="135" y="82"/>
                  </a:lnTo>
                  <a:lnTo>
                    <a:pt x="131" y="83"/>
                  </a:lnTo>
                  <a:lnTo>
                    <a:pt x="123" y="83"/>
                  </a:lnTo>
                  <a:lnTo>
                    <a:pt x="119" y="85"/>
                  </a:lnTo>
                  <a:lnTo>
                    <a:pt x="114" y="87"/>
                  </a:lnTo>
                  <a:lnTo>
                    <a:pt x="108" y="89"/>
                  </a:lnTo>
                  <a:lnTo>
                    <a:pt x="102" y="91"/>
                  </a:lnTo>
                  <a:lnTo>
                    <a:pt x="97" y="93"/>
                  </a:lnTo>
                  <a:lnTo>
                    <a:pt x="93" y="95"/>
                  </a:lnTo>
                  <a:lnTo>
                    <a:pt x="87" y="97"/>
                  </a:lnTo>
                  <a:lnTo>
                    <a:pt x="81" y="99"/>
                  </a:lnTo>
                  <a:lnTo>
                    <a:pt x="76" y="99"/>
                  </a:lnTo>
                  <a:lnTo>
                    <a:pt x="72" y="99"/>
                  </a:lnTo>
                  <a:lnTo>
                    <a:pt x="66" y="101"/>
                  </a:lnTo>
                  <a:lnTo>
                    <a:pt x="61" y="101"/>
                  </a:lnTo>
                  <a:lnTo>
                    <a:pt x="57" y="101"/>
                  </a:lnTo>
                  <a:lnTo>
                    <a:pt x="51" y="99"/>
                  </a:lnTo>
                  <a:lnTo>
                    <a:pt x="47" y="99"/>
                  </a:lnTo>
                  <a:lnTo>
                    <a:pt x="42" y="99"/>
                  </a:lnTo>
                  <a:lnTo>
                    <a:pt x="38" y="97"/>
                  </a:lnTo>
                  <a:lnTo>
                    <a:pt x="32" y="95"/>
                  </a:lnTo>
                  <a:lnTo>
                    <a:pt x="28" y="93"/>
                  </a:lnTo>
                  <a:lnTo>
                    <a:pt x="24" y="91"/>
                  </a:lnTo>
                  <a:lnTo>
                    <a:pt x="21" y="89"/>
                  </a:lnTo>
                  <a:lnTo>
                    <a:pt x="17" y="87"/>
                  </a:lnTo>
                  <a:lnTo>
                    <a:pt x="15" y="83"/>
                  </a:lnTo>
                  <a:lnTo>
                    <a:pt x="11" y="82"/>
                  </a:lnTo>
                  <a:lnTo>
                    <a:pt x="7" y="78"/>
                  </a:lnTo>
                  <a:lnTo>
                    <a:pt x="5" y="74"/>
                  </a:lnTo>
                  <a:lnTo>
                    <a:pt x="4" y="72"/>
                  </a:lnTo>
                  <a:lnTo>
                    <a:pt x="2" y="68"/>
                  </a:lnTo>
                  <a:lnTo>
                    <a:pt x="0" y="64"/>
                  </a:lnTo>
                  <a:lnTo>
                    <a:pt x="0" y="63"/>
                  </a:lnTo>
                  <a:lnTo>
                    <a:pt x="0" y="59"/>
                  </a:lnTo>
                  <a:lnTo>
                    <a:pt x="0" y="57"/>
                  </a:lnTo>
                  <a:lnTo>
                    <a:pt x="0" y="53"/>
                  </a:lnTo>
                  <a:lnTo>
                    <a:pt x="2" y="49"/>
                  </a:lnTo>
                  <a:lnTo>
                    <a:pt x="4" y="47"/>
                  </a:lnTo>
                  <a:lnTo>
                    <a:pt x="4" y="44"/>
                  </a:lnTo>
                  <a:lnTo>
                    <a:pt x="5" y="40"/>
                  </a:lnTo>
                  <a:lnTo>
                    <a:pt x="7" y="36"/>
                  </a:lnTo>
                  <a:lnTo>
                    <a:pt x="11" y="34"/>
                  </a:lnTo>
                  <a:lnTo>
                    <a:pt x="15" y="30"/>
                  </a:lnTo>
                  <a:lnTo>
                    <a:pt x="17" y="26"/>
                  </a:lnTo>
                  <a:lnTo>
                    <a:pt x="21" y="23"/>
                  </a:lnTo>
                  <a:lnTo>
                    <a:pt x="24" y="21"/>
                  </a:lnTo>
                  <a:lnTo>
                    <a:pt x="28" y="17"/>
                  </a:lnTo>
                  <a:lnTo>
                    <a:pt x="32" y="15"/>
                  </a:lnTo>
                  <a:lnTo>
                    <a:pt x="38" y="11"/>
                  </a:lnTo>
                  <a:lnTo>
                    <a:pt x="42" y="9"/>
                  </a:lnTo>
                  <a:lnTo>
                    <a:pt x="47" y="7"/>
                  </a:lnTo>
                  <a:lnTo>
                    <a:pt x="51" y="6"/>
                  </a:lnTo>
                  <a:lnTo>
                    <a:pt x="57" y="4"/>
                  </a:lnTo>
                  <a:lnTo>
                    <a:pt x="62" y="2"/>
                  </a:lnTo>
                  <a:lnTo>
                    <a:pt x="68" y="0"/>
                  </a:lnTo>
                  <a:lnTo>
                    <a:pt x="74" y="0"/>
                  </a:lnTo>
                  <a:lnTo>
                    <a:pt x="78" y="0"/>
                  </a:lnTo>
                  <a:lnTo>
                    <a:pt x="81" y="0"/>
                  </a:lnTo>
                  <a:lnTo>
                    <a:pt x="83" y="0"/>
                  </a:lnTo>
                  <a:lnTo>
                    <a:pt x="87" y="0"/>
                  </a:lnTo>
                  <a:lnTo>
                    <a:pt x="87" y="0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216"/>
            <p:cNvSpPr>
              <a:spLocks/>
            </p:cNvSpPr>
            <p:nvPr/>
          </p:nvSpPr>
          <p:spPr bwMode="auto">
            <a:xfrm>
              <a:off x="1833563" y="1149351"/>
              <a:ext cx="250825" cy="71438"/>
            </a:xfrm>
            <a:custGeom>
              <a:avLst/>
              <a:gdLst>
                <a:gd name="T0" fmla="*/ 310 w 315"/>
                <a:gd name="T1" fmla="*/ 76 h 91"/>
                <a:gd name="T2" fmla="*/ 300 w 315"/>
                <a:gd name="T3" fmla="*/ 67 h 91"/>
                <a:gd name="T4" fmla="*/ 287 w 315"/>
                <a:gd name="T5" fmla="*/ 55 h 91"/>
                <a:gd name="T6" fmla="*/ 272 w 315"/>
                <a:gd name="T7" fmla="*/ 42 h 91"/>
                <a:gd name="T8" fmla="*/ 258 w 315"/>
                <a:gd name="T9" fmla="*/ 31 h 91"/>
                <a:gd name="T10" fmla="*/ 241 w 315"/>
                <a:gd name="T11" fmla="*/ 19 h 91"/>
                <a:gd name="T12" fmla="*/ 224 w 315"/>
                <a:gd name="T13" fmla="*/ 12 h 91"/>
                <a:gd name="T14" fmla="*/ 209 w 315"/>
                <a:gd name="T15" fmla="*/ 6 h 91"/>
                <a:gd name="T16" fmla="*/ 199 w 315"/>
                <a:gd name="T17" fmla="*/ 4 h 91"/>
                <a:gd name="T18" fmla="*/ 190 w 315"/>
                <a:gd name="T19" fmla="*/ 2 h 91"/>
                <a:gd name="T20" fmla="*/ 180 w 315"/>
                <a:gd name="T21" fmla="*/ 0 h 91"/>
                <a:gd name="T22" fmla="*/ 169 w 315"/>
                <a:gd name="T23" fmla="*/ 0 h 91"/>
                <a:gd name="T24" fmla="*/ 152 w 315"/>
                <a:gd name="T25" fmla="*/ 4 h 91"/>
                <a:gd name="T26" fmla="*/ 137 w 315"/>
                <a:gd name="T27" fmla="*/ 10 h 91"/>
                <a:gd name="T28" fmla="*/ 123 w 315"/>
                <a:gd name="T29" fmla="*/ 19 h 91"/>
                <a:gd name="T30" fmla="*/ 110 w 315"/>
                <a:gd name="T31" fmla="*/ 29 h 91"/>
                <a:gd name="T32" fmla="*/ 97 w 315"/>
                <a:gd name="T33" fmla="*/ 40 h 91"/>
                <a:gd name="T34" fmla="*/ 85 w 315"/>
                <a:gd name="T35" fmla="*/ 50 h 91"/>
                <a:gd name="T36" fmla="*/ 76 w 315"/>
                <a:gd name="T37" fmla="*/ 55 h 91"/>
                <a:gd name="T38" fmla="*/ 61 w 315"/>
                <a:gd name="T39" fmla="*/ 63 h 91"/>
                <a:gd name="T40" fmla="*/ 47 w 315"/>
                <a:gd name="T41" fmla="*/ 65 h 91"/>
                <a:gd name="T42" fmla="*/ 36 w 315"/>
                <a:gd name="T43" fmla="*/ 63 h 91"/>
                <a:gd name="T44" fmla="*/ 25 w 315"/>
                <a:gd name="T45" fmla="*/ 63 h 91"/>
                <a:gd name="T46" fmla="*/ 13 w 315"/>
                <a:gd name="T47" fmla="*/ 63 h 91"/>
                <a:gd name="T48" fmla="*/ 6 w 315"/>
                <a:gd name="T49" fmla="*/ 63 h 91"/>
                <a:gd name="T50" fmla="*/ 2 w 315"/>
                <a:gd name="T51" fmla="*/ 63 h 91"/>
                <a:gd name="T52" fmla="*/ 9 w 315"/>
                <a:gd name="T53" fmla="*/ 70 h 91"/>
                <a:gd name="T54" fmla="*/ 19 w 315"/>
                <a:gd name="T55" fmla="*/ 78 h 91"/>
                <a:gd name="T56" fmla="*/ 30 w 315"/>
                <a:gd name="T57" fmla="*/ 86 h 91"/>
                <a:gd name="T58" fmla="*/ 42 w 315"/>
                <a:gd name="T59" fmla="*/ 91 h 91"/>
                <a:gd name="T60" fmla="*/ 55 w 315"/>
                <a:gd name="T61" fmla="*/ 89 h 91"/>
                <a:gd name="T62" fmla="*/ 65 w 315"/>
                <a:gd name="T63" fmla="*/ 88 h 91"/>
                <a:gd name="T64" fmla="*/ 76 w 315"/>
                <a:gd name="T65" fmla="*/ 84 h 91"/>
                <a:gd name="T66" fmla="*/ 87 w 315"/>
                <a:gd name="T67" fmla="*/ 78 h 91"/>
                <a:gd name="T68" fmla="*/ 99 w 315"/>
                <a:gd name="T69" fmla="*/ 70 h 91"/>
                <a:gd name="T70" fmla="*/ 112 w 315"/>
                <a:gd name="T71" fmla="*/ 61 h 91"/>
                <a:gd name="T72" fmla="*/ 125 w 315"/>
                <a:gd name="T73" fmla="*/ 53 h 91"/>
                <a:gd name="T74" fmla="*/ 139 w 315"/>
                <a:gd name="T75" fmla="*/ 44 h 91"/>
                <a:gd name="T76" fmla="*/ 150 w 315"/>
                <a:gd name="T77" fmla="*/ 36 h 91"/>
                <a:gd name="T78" fmla="*/ 161 w 315"/>
                <a:gd name="T79" fmla="*/ 32 h 91"/>
                <a:gd name="T80" fmla="*/ 175 w 315"/>
                <a:gd name="T81" fmla="*/ 31 h 91"/>
                <a:gd name="T82" fmla="*/ 184 w 315"/>
                <a:gd name="T83" fmla="*/ 31 h 91"/>
                <a:gd name="T84" fmla="*/ 196 w 315"/>
                <a:gd name="T85" fmla="*/ 34 h 91"/>
                <a:gd name="T86" fmla="*/ 209 w 315"/>
                <a:gd name="T87" fmla="*/ 38 h 91"/>
                <a:gd name="T88" fmla="*/ 222 w 315"/>
                <a:gd name="T89" fmla="*/ 42 h 91"/>
                <a:gd name="T90" fmla="*/ 237 w 315"/>
                <a:gd name="T91" fmla="*/ 50 h 91"/>
                <a:gd name="T92" fmla="*/ 253 w 315"/>
                <a:gd name="T93" fmla="*/ 55 h 91"/>
                <a:gd name="T94" fmla="*/ 262 w 315"/>
                <a:gd name="T95" fmla="*/ 59 h 91"/>
                <a:gd name="T96" fmla="*/ 272 w 315"/>
                <a:gd name="T97" fmla="*/ 63 h 91"/>
                <a:gd name="T98" fmla="*/ 283 w 315"/>
                <a:gd name="T99" fmla="*/ 67 h 91"/>
                <a:gd name="T100" fmla="*/ 300 w 315"/>
                <a:gd name="T101" fmla="*/ 74 h 91"/>
                <a:gd name="T102" fmla="*/ 312 w 315"/>
                <a:gd name="T103" fmla="*/ 78 h 91"/>
                <a:gd name="T104" fmla="*/ 315 w 315"/>
                <a:gd name="T105" fmla="*/ 8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15" h="91">
                  <a:moveTo>
                    <a:pt x="315" y="80"/>
                  </a:moveTo>
                  <a:lnTo>
                    <a:pt x="313" y="78"/>
                  </a:lnTo>
                  <a:lnTo>
                    <a:pt x="310" y="76"/>
                  </a:lnTo>
                  <a:lnTo>
                    <a:pt x="308" y="72"/>
                  </a:lnTo>
                  <a:lnTo>
                    <a:pt x="304" y="70"/>
                  </a:lnTo>
                  <a:lnTo>
                    <a:pt x="300" y="67"/>
                  </a:lnTo>
                  <a:lnTo>
                    <a:pt x="296" y="63"/>
                  </a:lnTo>
                  <a:lnTo>
                    <a:pt x="291" y="59"/>
                  </a:lnTo>
                  <a:lnTo>
                    <a:pt x="287" y="55"/>
                  </a:lnTo>
                  <a:lnTo>
                    <a:pt x="281" y="51"/>
                  </a:lnTo>
                  <a:lnTo>
                    <a:pt x="277" y="48"/>
                  </a:lnTo>
                  <a:lnTo>
                    <a:pt x="272" y="42"/>
                  </a:lnTo>
                  <a:lnTo>
                    <a:pt x="268" y="38"/>
                  </a:lnTo>
                  <a:lnTo>
                    <a:pt x="262" y="34"/>
                  </a:lnTo>
                  <a:lnTo>
                    <a:pt x="258" y="31"/>
                  </a:lnTo>
                  <a:lnTo>
                    <a:pt x="253" y="27"/>
                  </a:lnTo>
                  <a:lnTo>
                    <a:pt x="247" y="23"/>
                  </a:lnTo>
                  <a:lnTo>
                    <a:pt x="241" y="19"/>
                  </a:lnTo>
                  <a:lnTo>
                    <a:pt x="236" y="17"/>
                  </a:lnTo>
                  <a:lnTo>
                    <a:pt x="230" y="15"/>
                  </a:lnTo>
                  <a:lnTo>
                    <a:pt x="224" y="12"/>
                  </a:lnTo>
                  <a:lnTo>
                    <a:pt x="218" y="10"/>
                  </a:lnTo>
                  <a:lnTo>
                    <a:pt x="213" y="8"/>
                  </a:lnTo>
                  <a:lnTo>
                    <a:pt x="209" y="6"/>
                  </a:lnTo>
                  <a:lnTo>
                    <a:pt x="205" y="6"/>
                  </a:lnTo>
                  <a:lnTo>
                    <a:pt x="203" y="6"/>
                  </a:lnTo>
                  <a:lnTo>
                    <a:pt x="199" y="4"/>
                  </a:lnTo>
                  <a:lnTo>
                    <a:pt x="196" y="4"/>
                  </a:lnTo>
                  <a:lnTo>
                    <a:pt x="194" y="2"/>
                  </a:lnTo>
                  <a:lnTo>
                    <a:pt x="190" y="2"/>
                  </a:lnTo>
                  <a:lnTo>
                    <a:pt x="188" y="2"/>
                  </a:lnTo>
                  <a:lnTo>
                    <a:pt x="184" y="2"/>
                  </a:lnTo>
                  <a:lnTo>
                    <a:pt x="180" y="0"/>
                  </a:lnTo>
                  <a:lnTo>
                    <a:pt x="179" y="0"/>
                  </a:lnTo>
                  <a:lnTo>
                    <a:pt x="175" y="0"/>
                  </a:lnTo>
                  <a:lnTo>
                    <a:pt x="169" y="0"/>
                  </a:lnTo>
                  <a:lnTo>
                    <a:pt x="163" y="2"/>
                  </a:lnTo>
                  <a:lnTo>
                    <a:pt x="158" y="2"/>
                  </a:lnTo>
                  <a:lnTo>
                    <a:pt x="152" y="4"/>
                  </a:lnTo>
                  <a:lnTo>
                    <a:pt x="146" y="6"/>
                  </a:lnTo>
                  <a:lnTo>
                    <a:pt x="142" y="8"/>
                  </a:lnTo>
                  <a:lnTo>
                    <a:pt x="137" y="10"/>
                  </a:lnTo>
                  <a:lnTo>
                    <a:pt x="133" y="13"/>
                  </a:lnTo>
                  <a:lnTo>
                    <a:pt x="127" y="17"/>
                  </a:lnTo>
                  <a:lnTo>
                    <a:pt x="123" y="19"/>
                  </a:lnTo>
                  <a:lnTo>
                    <a:pt x="118" y="23"/>
                  </a:lnTo>
                  <a:lnTo>
                    <a:pt x="114" y="27"/>
                  </a:lnTo>
                  <a:lnTo>
                    <a:pt x="110" y="29"/>
                  </a:lnTo>
                  <a:lnTo>
                    <a:pt x="106" y="32"/>
                  </a:lnTo>
                  <a:lnTo>
                    <a:pt x="101" y="36"/>
                  </a:lnTo>
                  <a:lnTo>
                    <a:pt x="97" y="40"/>
                  </a:lnTo>
                  <a:lnTo>
                    <a:pt x="93" y="44"/>
                  </a:lnTo>
                  <a:lnTo>
                    <a:pt x="89" y="46"/>
                  </a:lnTo>
                  <a:lnTo>
                    <a:pt x="85" y="50"/>
                  </a:lnTo>
                  <a:lnTo>
                    <a:pt x="82" y="51"/>
                  </a:lnTo>
                  <a:lnTo>
                    <a:pt x="78" y="53"/>
                  </a:lnTo>
                  <a:lnTo>
                    <a:pt x="76" y="55"/>
                  </a:lnTo>
                  <a:lnTo>
                    <a:pt x="70" y="59"/>
                  </a:lnTo>
                  <a:lnTo>
                    <a:pt x="65" y="61"/>
                  </a:lnTo>
                  <a:lnTo>
                    <a:pt x="61" y="63"/>
                  </a:lnTo>
                  <a:lnTo>
                    <a:pt x="57" y="63"/>
                  </a:lnTo>
                  <a:lnTo>
                    <a:pt x="51" y="65"/>
                  </a:lnTo>
                  <a:lnTo>
                    <a:pt x="47" y="65"/>
                  </a:lnTo>
                  <a:lnTo>
                    <a:pt x="44" y="65"/>
                  </a:lnTo>
                  <a:lnTo>
                    <a:pt x="40" y="63"/>
                  </a:lnTo>
                  <a:lnTo>
                    <a:pt x="36" y="63"/>
                  </a:lnTo>
                  <a:lnTo>
                    <a:pt x="34" y="63"/>
                  </a:lnTo>
                  <a:lnTo>
                    <a:pt x="28" y="63"/>
                  </a:lnTo>
                  <a:lnTo>
                    <a:pt x="25" y="63"/>
                  </a:lnTo>
                  <a:lnTo>
                    <a:pt x="21" y="63"/>
                  </a:lnTo>
                  <a:lnTo>
                    <a:pt x="17" y="63"/>
                  </a:lnTo>
                  <a:lnTo>
                    <a:pt x="13" y="63"/>
                  </a:lnTo>
                  <a:lnTo>
                    <a:pt x="11" y="63"/>
                  </a:lnTo>
                  <a:lnTo>
                    <a:pt x="8" y="63"/>
                  </a:lnTo>
                  <a:lnTo>
                    <a:pt x="6" y="63"/>
                  </a:lnTo>
                  <a:lnTo>
                    <a:pt x="2" y="63"/>
                  </a:lnTo>
                  <a:lnTo>
                    <a:pt x="0" y="63"/>
                  </a:lnTo>
                  <a:lnTo>
                    <a:pt x="2" y="63"/>
                  </a:lnTo>
                  <a:lnTo>
                    <a:pt x="4" y="67"/>
                  </a:lnTo>
                  <a:lnTo>
                    <a:pt x="6" y="69"/>
                  </a:lnTo>
                  <a:lnTo>
                    <a:pt x="9" y="70"/>
                  </a:lnTo>
                  <a:lnTo>
                    <a:pt x="11" y="72"/>
                  </a:lnTo>
                  <a:lnTo>
                    <a:pt x="15" y="76"/>
                  </a:lnTo>
                  <a:lnTo>
                    <a:pt x="19" y="78"/>
                  </a:lnTo>
                  <a:lnTo>
                    <a:pt x="21" y="82"/>
                  </a:lnTo>
                  <a:lnTo>
                    <a:pt x="25" y="84"/>
                  </a:lnTo>
                  <a:lnTo>
                    <a:pt x="30" y="86"/>
                  </a:lnTo>
                  <a:lnTo>
                    <a:pt x="34" y="88"/>
                  </a:lnTo>
                  <a:lnTo>
                    <a:pt x="38" y="89"/>
                  </a:lnTo>
                  <a:lnTo>
                    <a:pt x="42" y="91"/>
                  </a:lnTo>
                  <a:lnTo>
                    <a:pt x="47" y="91"/>
                  </a:lnTo>
                  <a:lnTo>
                    <a:pt x="51" y="91"/>
                  </a:lnTo>
                  <a:lnTo>
                    <a:pt x="55" y="89"/>
                  </a:lnTo>
                  <a:lnTo>
                    <a:pt x="59" y="89"/>
                  </a:lnTo>
                  <a:lnTo>
                    <a:pt x="63" y="89"/>
                  </a:lnTo>
                  <a:lnTo>
                    <a:pt x="65" y="88"/>
                  </a:lnTo>
                  <a:lnTo>
                    <a:pt x="68" y="88"/>
                  </a:lnTo>
                  <a:lnTo>
                    <a:pt x="72" y="86"/>
                  </a:lnTo>
                  <a:lnTo>
                    <a:pt x="76" y="84"/>
                  </a:lnTo>
                  <a:lnTo>
                    <a:pt x="80" y="82"/>
                  </a:lnTo>
                  <a:lnTo>
                    <a:pt x="84" y="80"/>
                  </a:lnTo>
                  <a:lnTo>
                    <a:pt x="87" y="78"/>
                  </a:lnTo>
                  <a:lnTo>
                    <a:pt x="91" y="74"/>
                  </a:lnTo>
                  <a:lnTo>
                    <a:pt x="95" y="72"/>
                  </a:lnTo>
                  <a:lnTo>
                    <a:pt x="99" y="70"/>
                  </a:lnTo>
                  <a:lnTo>
                    <a:pt x="103" y="67"/>
                  </a:lnTo>
                  <a:lnTo>
                    <a:pt x="108" y="65"/>
                  </a:lnTo>
                  <a:lnTo>
                    <a:pt x="112" y="61"/>
                  </a:lnTo>
                  <a:lnTo>
                    <a:pt x="118" y="59"/>
                  </a:lnTo>
                  <a:lnTo>
                    <a:pt x="122" y="55"/>
                  </a:lnTo>
                  <a:lnTo>
                    <a:pt x="125" y="53"/>
                  </a:lnTo>
                  <a:lnTo>
                    <a:pt x="129" y="50"/>
                  </a:lnTo>
                  <a:lnTo>
                    <a:pt x="135" y="46"/>
                  </a:lnTo>
                  <a:lnTo>
                    <a:pt x="139" y="44"/>
                  </a:lnTo>
                  <a:lnTo>
                    <a:pt x="142" y="42"/>
                  </a:lnTo>
                  <a:lnTo>
                    <a:pt x="146" y="40"/>
                  </a:lnTo>
                  <a:lnTo>
                    <a:pt x="150" y="36"/>
                  </a:lnTo>
                  <a:lnTo>
                    <a:pt x="154" y="34"/>
                  </a:lnTo>
                  <a:lnTo>
                    <a:pt x="160" y="34"/>
                  </a:lnTo>
                  <a:lnTo>
                    <a:pt x="161" y="32"/>
                  </a:lnTo>
                  <a:lnTo>
                    <a:pt x="165" y="31"/>
                  </a:lnTo>
                  <a:lnTo>
                    <a:pt x="171" y="31"/>
                  </a:lnTo>
                  <a:lnTo>
                    <a:pt x="175" y="31"/>
                  </a:lnTo>
                  <a:lnTo>
                    <a:pt x="177" y="31"/>
                  </a:lnTo>
                  <a:lnTo>
                    <a:pt x="180" y="31"/>
                  </a:lnTo>
                  <a:lnTo>
                    <a:pt x="184" y="31"/>
                  </a:lnTo>
                  <a:lnTo>
                    <a:pt x="186" y="32"/>
                  </a:lnTo>
                  <a:lnTo>
                    <a:pt x="190" y="32"/>
                  </a:lnTo>
                  <a:lnTo>
                    <a:pt x="196" y="34"/>
                  </a:lnTo>
                  <a:lnTo>
                    <a:pt x="199" y="34"/>
                  </a:lnTo>
                  <a:lnTo>
                    <a:pt x="203" y="36"/>
                  </a:lnTo>
                  <a:lnTo>
                    <a:pt x="209" y="38"/>
                  </a:lnTo>
                  <a:lnTo>
                    <a:pt x="213" y="40"/>
                  </a:lnTo>
                  <a:lnTo>
                    <a:pt x="217" y="40"/>
                  </a:lnTo>
                  <a:lnTo>
                    <a:pt x="222" y="42"/>
                  </a:lnTo>
                  <a:lnTo>
                    <a:pt x="228" y="44"/>
                  </a:lnTo>
                  <a:lnTo>
                    <a:pt x="232" y="48"/>
                  </a:lnTo>
                  <a:lnTo>
                    <a:pt x="237" y="50"/>
                  </a:lnTo>
                  <a:lnTo>
                    <a:pt x="243" y="51"/>
                  </a:lnTo>
                  <a:lnTo>
                    <a:pt x="247" y="53"/>
                  </a:lnTo>
                  <a:lnTo>
                    <a:pt x="253" y="55"/>
                  </a:lnTo>
                  <a:lnTo>
                    <a:pt x="256" y="57"/>
                  </a:lnTo>
                  <a:lnTo>
                    <a:pt x="258" y="57"/>
                  </a:lnTo>
                  <a:lnTo>
                    <a:pt x="262" y="59"/>
                  </a:lnTo>
                  <a:lnTo>
                    <a:pt x="266" y="61"/>
                  </a:lnTo>
                  <a:lnTo>
                    <a:pt x="268" y="61"/>
                  </a:lnTo>
                  <a:lnTo>
                    <a:pt x="272" y="63"/>
                  </a:lnTo>
                  <a:lnTo>
                    <a:pt x="275" y="63"/>
                  </a:lnTo>
                  <a:lnTo>
                    <a:pt x="277" y="65"/>
                  </a:lnTo>
                  <a:lnTo>
                    <a:pt x="283" y="67"/>
                  </a:lnTo>
                  <a:lnTo>
                    <a:pt x="291" y="70"/>
                  </a:lnTo>
                  <a:lnTo>
                    <a:pt x="294" y="72"/>
                  </a:lnTo>
                  <a:lnTo>
                    <a:pt x="300" y="74"/>
                  </a:lnTo>
                  <a:lnTo>
                    <a:pt x="304" y="76"/>
                  </a:lnTo>
                  <a:lnTo>
                    <a:pt x="308" y="78"/>
                  </a:lnTo>
                  <a:lnTo>
                    <a:pt x="312" y="78"/>
                  </a:lnTo>
                  <a:lnTo>
                    <a:pt x="313" y="80"/>
                  </a:lnTo>
                  <a:lnTo>
                    <a:pt x="315" y="80"/>
                  </a:lnTo>
                  <a:lnTo>
                    <a:pt x="315" y="80"/>
                  </a:lnTo>
                  <a:lnTo>
                    <a:pt x="315" y="80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217"/>
            <p:cNvSpPr>
              <a:spLocks/>
            </p:cNvSpPr>
            <p:nvPr/>
          </p:nvSpPr>
          <p:spPr bwMode="auto">
            <a:xfrm>
              <a:off x="1881188" y="1193801"/>
              <a:ext cx="176213" cy="68263"/>
            </a:xfrm>
            <a:custGeom>
              <a:avLst/>
              <a:gdLst>
                <a:gd name="T0" fmla="*/ 2 w 220"/>
                <a:gd name="T1" fmla="*/ 32 h 86"/>
                <a:gd name="T2" fmla="*/ 9 w 220"/>
                <a:gd name="T3" fmla="*/ 40 h 86"/>
                <a:gd name="T4" fmla="*/ 17 w 220"/>
                <a:gd name="T5" fmla="*/ 48 h 86"/>
                <a:gd name="T6" fmla="*/ 28 w 220"/>
                <a:gd name="T7" fmla="*/ 55 h 86"/>
                <a:gd name="T8" fmla="*/ 38 w 220"/>
                <a:gd name="T9" fmla="*/ 61 h 86"/>
                <a:gd name="T10" fmla="*/ 43 w 220"/>
                <a:gd name="T11" fmla="*/ 65 h 86"/>
                <a:gd name="T12" fmla="*/ 51 w 220"/>
                <a:gd name="T13" fmla="*/ 70 h 86"/>
                <a:gd name="T14" fmla="*/ 57 w 220"/>
                <a:gd name="T15" fmla="*/ 74 h 86"/>
                <a:gd name="T16" fmla="*/ 64 w 220"/>
                <a:gd name="T17" fmla="*/ 76 h 86"/>
                <a:gd name="T18" fmla="*/ 72 w 220"/>
                <a:gd name="T19" fmla="*/ 80 h 86"/>
                <a:gd name="T20" fmla="*/ 80 w 220"/>
                <a:gd name="T21" fmla="*/ 82 h 86"/>
                <a:gd name="T22" fmla="*/ 87 w 220"/>
                <a:gd name="T23" fmla="*/ 84 h 86"/>
                <a:gd name="T24" fmla="*/ 95 w 220"/>
                <a:gd name="T25" fmla="*/ 84 h 86"/>
                <a:gd name="T26" fmla="*/ 102 w 220"/>
                <a:gd name="T27" fmla="*/ 86 h 86"/>
                <a:gd name="T28" fmla="*/ 110 w 220"/>
                <a:gd name="T29" fmla="*/ 86 h 86"/>
                <a:gd name="T30" fmla="*/ 118 w 220"/>
                <a:gd name="T31" fmla="*/ 86 h 86"/>
                <a:gd name="T32" fmla="*/ 125 w 220"/>
                <a:gd name="T33" fmla="*/ 84 h 86"/>
                <a:gd name="T34" fmla="*/ 133 w 220"/>
                <a:gd name="T35" fmla="*/ 84 h 86"/>
                <a:gd name="T36" fmla="*/ 140 w 220"/>
                <a:gd name="T37" fmla="*/ 82 h 86"/>
                <a:gd name="T38" fmla="*/ 148 w 220"/>
                <a:gd name="T39" fmla="*/ 80 h 86"/>
                <a:gd name="T40" fmla="*/ 154 w 220"/>
                <a:gd name="T41" fmla="*/ 78 h 86"/>
                <a:gd name="T42" fmla="*/ 161 w 220"/>
                <a:gd name="T43" fmla="*/ 76 h 86"/>
                <a:gd name="T44" fmla="*/ 171 w 220"/>
                <a:gd name="T45" fmla="*/ 72 h 86"/>
                <a:gd name="T46" fmla="*/ 182 w 220"/>
                <a:gd name="T47" fmla="*/ 67 h 86"/>
                <a:gd name="T48" fmla="*/ 192 w 220"/>
                <a:gd name="T49" fmla="*/ 59 h 86"/>
                <a:gd name="T50" fmla="*/ 197 w 220"/>
                <a:gd name="T51" fmla="*/ 51 h 86"/>
                <a:gd name="T52" fmla="*/ 205 w 220"/>
                <a:gd name="T53" fmla="*/ 42 h 86"/>
                <a:gd name="T54" fmla="*/ 211 w 220"/>
                <a:gd name="T55" fmla="*/ 34 h 86"/>
                <a:gd name="T56" fmla="*/ 214 w 220"/>
                <a:gd name="T57" fmla="*/ 25 h 86"/>
                <a:gd name="T58" fmla="*/ 216 w 220"/>
                <a:gd name="T59" fmla="*/ 19 h 86"/>
                <a:gd name="T60" fmla="*/ 220 w 220"/>
                <a:gd name="T61" fmla="*/ 12 h 86"/>
                <a:gd name="T62" fmla="*/ 207 w 220"/>
                <a:gd name="T63" fmla="*/ 0 h 86"/>
                <a:gd name="T64" fmla="*/ 205 w 220"/>
                <a:gd name="T65" fmla="*/ 4 h 86"/>
                <a:gd name="T66" fmla="*/ 201 w 220"/>
                <a:gd name="T67" fmla="*/ 10 h 86"/>
                <a:gd name="T68" fmla="*/ 195 w 220"/>
                <a:gd name="T69" fmla="*/ 15 h 86"/>
                <a:gd name="T70" fmla="*/ 190 w 220"/>
                <a:gd name="T71" fmla="*/ 23 h 86"/>
                <a:gd name="T72" fmla="*/ 184 w 220"/>
                <a:gd name="T73" fmla="*/ 31 h 86"/>
                <a:gd name="T74" fmla="*/ 176 w 220"/>
                <a:gd name="T75" fmla="*/ 38 h 86"/>
                <a:gd name="T76" fmla="*/ 171 w 220"/>
                <a:gd name="T77" fmla="*/ 46 h 86"/>
                <a:gd name="T78" fmla="*/ 163 w 220"/>
                <a:gd name="T79" fmla="*/ 50 h 86"/>
                <a:gd name="T80" fmla="*/ 156 w 220"/>
                <a:gd name="T81" fmla="*/ 55 h 86"/>
                <a:gd name="T82" fmla="*/ 146 w 220"/>
                <a:gd name="T83" fmla="*/ 59 h 86"/>
                <a:gd name="T84" fmla="*/ 135 w 220"/>
                <a:gd name="T85" fmla="*/ 61 h 86"/>
                <a:gd name="T86" fmla="*/ 125 w 220"/>
                <a:gd name="T87" fmla="*/ 61 h 86"/>
                <a:gd name="T88" fmla="*/ 112 w 220"/>
                <a:gd name="T89" fmla="*/ 61 h 86"/>
                <a:gd name="T90" fmla="*/ 106 w 220"/>
                <a:gd name="T91" fmla="*/ 61 h 86"/>
                <a:gd name="T92" fmla="*/ 100 w 220"/>
                <a:gd name="T93" fmla="*/ 61 h 86"/>
                <a:gd name="T94" fmla="*/ 93 w 220"/>
                <a:gd name="T95" fmla="*/ 59 h 86"/>
                <a:gd name="T96" fmla="*/ 87 w 220"/>
                <a:gd name="T97" fmla="*/ 59 h 86"/>
                <a:gd name="T98" fmla="*/ 78 w 220"/>
                <a:gd name="T99" fmla="*/ 55 h 86"/>
                <a:gd name="T100" fmla="*/ 68 w 220"/>
                <a:gd name="T101" fmla="*/ 51 h 86"/>
                <a:gd name="T102" fmla="*/ 57 w 220"/>
                <a:gd name="T103" fmla="*/ 46 h 86"/>
                <a:gd name="T104" fmla="*/ 47 w 220"/>
                <a:gd name="T105" fmla="*/ 40 h 86"/>
                <a:gd name="T106" fmla="*/ 38 w 220"/>
                <a:gd name="T107" fmla="*/ 34 h 86"/>
                <a:gd name="T108" fmla="*/ 26 w 220"/>
                <a:gd name="T109" fmla="*/ 29 h 86"/>
                <a:gd name="T110" fmla="*/ 17 w 220"/>
                <a:gd name="T111" fmla="*/ 23 h 86"/>
                <a:gd name="T112" fmla="*/ 11 w 220"/>
                <a:gd name="T113" fmla="*/ 21 h 86"/>
                <a:gd name="T114" fmla="*/ 0 w 220"/>
                <a:gd name="T115" fmla="*/ 3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0" h="86">
                  <a:moveTo>
                    <a:pt x="0" y="32"/>
                  </a:moveTo>
                  <a:lnTo>
                    <a:pt x="2" y="32"/>
                  </a:lnTo>
                  <a:lnTo>
                    <a:pt x="5" y="38"/>
                  </a:lnTo>
                  <a:lnTo>
                    <a:pt x="9" y="40"/>
                  </a:lnTo>
                  <a:lnTo>
                    <a:pt x="13" y="44"/>
                  </a:lnTo>
                  <a:lnTo>
                    <a:pt x="17" y="48"/>
                  </a:lnTo>
                  <a:lnTo>
                    <a:pt x="23" y="51"/>
                  </a:lnTo>
                  <a:lnTo>
                    <a:pt x="28" y="55"/>
                  </a:lnTo>
                  <a:lnTo>
                    <a:pt x="34" y="59"/>
                  </a:lnTo>
                  <a:lnTo>
                    <a:pt x="38" y="61"/>
                  </a:lnTo>
                  <a:lnTo>
                    <a:pt x="42" y="63"/>
                  </a:lnTo>
                  <a:lnTo>
                    <a:pt x="43" y="65"/>
                  </a:lnTo>
                  <a:lnTo>
                    <a:pt x="47" y="69"/>
                  </a:lnTo>
                  <a:lnTo>
                    <a:pt x="51" y="70"/>
                  </a:lnTo>
                  <a:lnTo>
                    <a:pt x="55" y="72"/>
                  </a:lnTo>
                  <a:lnTo>
                    <a:pt x="57" y="74"/>
                  </a:lnTo>
                  <a:lnTo>
                    <a:pt x="61" y="76"/>
                  </a:lnTo>
                  <a:lnTo>
                    <a:pt x="64" y="76"/>
                  </a:lnTo>
                  <a:lnTo>
                    <a:pt x="68" y="78"/>
                  </a:lnTo>
                  <a:lnTo>
                    <a:pt x="72" y="80"/>
                  </a:lnTo>
                  <a:lnTo>
                    <a:pt x="76" y="82"/>
                  </a:lnTo>
                  <a:lnTo>
                    <a:pt x="80" y="82"/>
                  </a:lnTo>
                  <a:lnTo>
                    <a:pt x="83" y="84"/>
                  </a:lnTo>
                  <a:lnTo>
                    <a:pt x="87" y="84"/>
                  </a:lnTo>
                  <a:lnTo>
                    <a:pt x="91" y="84"/>
                  </a:lnTo>
                  <a:lnTo>
                    <a:pt x="95" y="84"/>
                  </a:lnTo>
                  <a:lnTo>
                    <a:pt x="99" y="84"/>
                  </a:lnTo>
                  <a:lnTo>
                    <a:pt x="102" y="86"/>
                  </a:lnTo>
                  <a:lnTo>
                    <a:pt x="106" y="86"/>
                  </a:lnTo>
                  <a:lnTo>
                    <a:pt x="110" y="86"/>
                  </a:lnTo>
                  <a:lnTo>
                    <a:pt x="114" y="86"/>
                  </a:lnTo>
                  <a:lnTo>
                    <a:pt x="118" y="86"/>
                  </a:lnTo>
                  <a:lnTo>
                    <a:pt x="121" y="86"/>
                  </a:lnTo>
                  <a:lnTo>
                    <a:pt x="125" y="84"/>
                  </a:lnTo>
                  <a:lnTo>
                    <a:pt x="129" y="84"/>
                  </a:lnTo>
                  <a:lnTo>
                    <a:pt x="133" y="84"/>
                  </a:lnTo>
                  <a:lnTo>
                    <a:pt x="137" y="84"/>
                  </a:lnTo>
                  <a:lnTo>
                    <a:pt x="140" y="82"/>
                  </a:lnTo>
                  <a:lnTo>
                    <a:pt x="144" y="82"/>
                  </a:lnTo>
                  <a:lnTo>
                    <a:pt x="148" y="80"/>
                  </a:lnTo>
                  <a:lnTo>
                    <a:pt x="152" y="80"/>
                  </a:lnTo>
                  <a:lnTo>
                    <a:pt x="154" y="78"/>
                  </a:lnTo>
                  <a:lnTo>
                    <a:pt x="157" y="78"/>
                  </a:lnTo>
                  <a:lnTo>
                    <a:pt x="161" y="76"/>
                  </a:lnTo>
                  <a:lnTo>
                    <a:pt x="165" y="74"/>
                  </a:lnTo>
                  <a:lnTo>
                    <a:pt x="171" y="72"/>
                  </a:lnTo>
                  <a:lnTo>
                    <a:pt x="176" y="70"/>
                  </a:lnTo>
                  <a:lnTo>
                    <a:pt x="182" y="67"/>
                  </a:lnTo>
                  <a:lnTo>
                    <a:pt x="186" y="63"/>
                  </a:lnTo>
                  <a:lnTo>
                    <a:pt x="192" y="59"/>
                  </a:lnTo>
                  <a:lnTo>
                    <a:pt x="195" y="55"/>
                  </a:lnTo>
                  <a:lnTo>
                    <a:pt x="197" y="51"/>
                  </a:lnTo>
                  <a:lnTo>
                    <a:pt x="201" y="48"/>
                  </a:lnTo>
                  <a:lnTo>
                    <a:pt x="205" y="42"/>
                  </a:lnTo>
                  <a:lnTo>
                    <a:pt x="207" y="38"/>
                  </a:lnTo>
                  <a:lnTo>
                    <a:pt x="211" y="34"/>
                  </a:lnTo>
                  <a:lnTo>
                    <a:pt x="213" y="31"/>
                  </a:lnTo>
                  <a:lnTo>
                    <a:pt x="214" y="25"/>
                  </a:lnTo>
                  <a:lnTo>
                    <a:pt x="216" y="21"/>
                  </a:lnTo>
                  <a:lnTo>
                    <a:pt x="216" y="19"/>
                  </a:lnTo>
                  <a:lnTo>
                    <a:pt x="218" y="15"/>
                  </a:lnTo>
                  <a:lnTo>
                    <a:pt x="220" y="12"/>
                  </a:lnTo>
                  <a:lnTo>
                    <a:pt x="220" y="12"/>
                  </a:lnTo>
                  <a:lnTo>
                    <a:pt x="207" y="0"/>
                  </a:lnTo>
                  <a:lnTo>
                    <a:pt x="207" y="2"/>
                  </a:lnTo>
                  <a:lnTo>
                    <a:pt x="205" y="4"/>
                  </a:lnTo>
                  <a:lnTo>
                    <a:pt x="201" y="6"/>
                  </a:lnTo>
                  <a:lnTo>
                    <a:pt x="201" y="10"/>
                  </a:lnTo>
                  <a:lnTo>
                    <a:pt x="197" y="13"/>
                  </a:lnTo>
                  <a:lnTo>
                    <a:pt x="195" y="15"/>
                  </a:lnTo>
                  <a:lnTo>
                    <a:pt x="192" y="19"/>
                  </a:lnTo>
                  <a:lnTo>
                    <a:pt x="190" y="23"/>
                  </a:lnTo>
                  <a:lnTo>
                    <a:pt x="186" y="27"/>
                  </a:lnTo>
                  <a:lnTo>
                    <a:pt x="184" y="31"/>
                  </a:lnTo>
                  <a:lnTo>
                    <a:pt x="180" y="34"/>
                  </a:lnTo>
                  <a:lnTo>
                    <a:pt x="176" y="38"/>
                  </a:lnTo>
                  <a:lnTo>
                    <a:pt x="175" y="42"/>
                  </a:lnTo>
                  <a:lnTo>
                    <a:pt x="171" y="46"/>
                  </a:lnTo>
                  <a:lnTo>
                    <a:pt x="167" y="48"/>
                  </a:lnTo>
                  <a:lnTo>
                    <a:pt x="163" y="50"/>
                  </a:lnTo>
                  <a:lnTo>
                    <a:pt x="159" y="53"/>
                  </a:lnTo>
                  <a:lnTo>
                    <a:pt x="156" y="55"/>
                  </a:lnTo>
                  <a:lnTo>
                    <a:pt x="150" y="57"/>
                  </a:lnTo>
                  <a:lnTo>
                    <a:pt x="146" y="59"/>
                  </a:lnTo>
                  <a:lnTo>
                    <a:pt x="140" y="61"/>
                  </a:lnTo>
                  <a:lnTo>
                    <a:pt x="135" y="61"/>
                  </a:lnTo>
                  <a:lnTo>
                    <a:pt x="129" y="61"/>
                  </a:lnTo>
                  <a:lnTo>
                    <a:pt x="125" y="61"/>
                  </a:lnTo>
                  <a:lnTo>
                    <a:pt x="118" y="61"/>
                  </a:lnTo>
                  <a:lnTo>
                    <a:pt x="112" y="61"/>
                  </a:lnTo>
                  <a:lnTo>
                    <a:pt x="110" y="61"/>
                  </a:lnTo>
                  <a:lnTo>
                    <a:pt x="106" y="61"/>
                  </a:lnTo>
                  <a:lnTo>
                    <a:pt x="102" y="61"/>
                  </a:lnTo>
                  <a:lnTo>
                    <a:pt x="100" y="61"/>
                  </a:lnTo>
                  <a:lnTo>
                    <a:pt x="97" y="59"/>
                  </a:lnTo>
                  <a:lnTo>
                    <a:pt x="93" y="59"/>
                  </a:lnTo>
                  <a:lnTo>
                    <a:pt x="89" y="59"/>
                  </a:lnTo>
                  <a:lnTo>
                    <a:pt x="87" y="59"/>
                  </a:lnTo>
                  <a:lnTo>
                    <a:pt x="81" y="57"/>
                  </a:lnTo>
                  <a:lnTo>
                    <a:pt x="78" y="55"/>
                  </a:lnTo>
                  <a:lnTo>
                    <a:pt x="72" y="53"/>
                  </a:lnTo>
                  <a:lnTo>
                    <a:pt x="68" y="51"/>
                  </a:lnTo>
                  <a:lnTo>
                    <a:pt x="62" y="50"/>
                  </a:lnTo>
                  <a:lnTo>
                    <a:pt x="57" y="46"/>
                  </a:lnTo>
                  <a:lnTo>
                    <a:pt x="53" y="44"/>
                  </a:lnTo>
                  <a:lnTo>
                    <a:pt x="47" y="40"/>
                  </a:lnTo>
                  <a:lnTo>
                    <a:pt x="42" y="36"/>
                  </a:lnTo>
                  <a:lnTo>
                    <a:pt x="38" y="34"/>
                  </a:lnTo>
                  <a:lnTo>
                    <a:pt x="32" y="31"/>
                  </a:lnTo>
                  <a:lnTo>
                    <a:pt x="26" y="29"/>
                  </a:lnTo>
                  <a:lnTo>
                    <a:pt x="23" y="25"/>
                  </a:lnTo>
                  <a:lnTo>
                    <a:pt x="17" y="23"/>
                  </a:lnTo>
                  <a:lnTo>
                    <a:pt x="13" y="21"/>
                  </a:lnTo>
                  <a:lnTo>
                    <a:pt x="11" y="21"/>
                  </a:lnTo>
                  <a:lnTo>
                    <a:pt x="0" y="32"/>
                  </a:lnTo>
                  <a:lnTo>
                    <a:pt x="0" y="32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218"/>
            <p:cNvSpPr>
              <a:spLocks/>
            </p:cNvSpPr>
            <p:nvPr/>
          </p:nvSpPr>
          <p:spPr bwMode="auto">
            <a:xfrm>
              <a:off x="2270126" y="1206501"/>
              <a:ext cx="68263" cy="68263"/>
            </a:xfrm>
            <a:custGeom>
              <a:avLst/>
              <a:gdLst>
                <a:gd name="T0" fmla="*/ 38 w 85"/>
                <a:gd name="T1" fmla="*/ 88 h 88"/>
                <a:gd name="T2" fmla="*/ 30 w 85"/>
                <a:gd name="T3" fmla="*/ 86 h 88"/>
                <a:gd name="T4" fmla="*/ 23 w 85"/>
                <a:gd name="T5" fmla="*/ 82 h 88"/>
                <a:gd name="T6" fmla="*/ 15 w 85"/>
                <a:gd name="T7" fmla="*/ 78 h 88"/>
                <a:gd name="T8" fmla="*/ 9 w 85"/>
                <a:gd name="T9" fmla="*/ 73 h 88"/>
                <a:gd name="T10" fmla="*/ 4 w 85"/>
                <a:gd name="T11" fmla="*/ 65 h 88"/>
                <a:gd name="T12" fmla="*/ 0 w 85"/>
                <a:gd name="T13" fmla="*/ 57 h 88"/>
                <a:gd name="T14" fmla="*/ 0 w 85"/>
                <a:gd name="T15" fmla="*/ 50 h 88"/>
                <a:gd name="T16" fmla="*/ 0 w 85"/>
                <a:gd name="T17" fmla="*/ 40 h 88"/>
                <a:gd name="T18" fmla="*/ 0 w 85"/>
                <a:gd name="T19" fmla="*/ 33 h 88"/>
                <a:gd name="T20" fmla="*/ 4 w 85"/>
                <a:gd name="T21" fmla="*/ 25 h 88"/>
                <a:gd name="T22" fmla="*/ 9 w 85"/>
                <a:gd name="T23" fmla="*/ 17 h 88"/>
                <a:gd name="T24" fmla="*/ 15 w 85"/>
                <a:gd name="T25" fmla="*/ 12 h 88"/>
                <a:gd name="T26" fmla="*/ 23 w 85"/>
                <a:gd name="T27" fmla="*/ 6 h 88"/>
                <a:gd name="T28" fmla="*/ 30 w 85"/>
                <a:gd name="T29" fmla="*/ 2 h 88"/>
                <a:gd name="T30" fmla="*/ 38 w 85"/>
                <a:gd name="T31" fmla="*/ 0 h 88"/>
                <a:gd name="T32" fmla="*/ 47 w 85"/>
                <a:gd name="T33" fmla="*/ 0 h 88"/>
                <a:gd name="T34" fmla="*/ 55 w 85"/>
                <a:gd name="T35" fmla="*/ 2 h 88"/>
                <a:gd name="T36" fmla="*/ 63 w 85"/>
                <a:gd name="T37" fmla="*/ 6 h 88"/>
                <a:gd name="T38" fmla="*/ 70 w 85"/>
                <a:gd name="T39" fmla="*/ 12 h 88"/>
                <a:gd name="T40" fmla="*/ 76 w 85"/>
                <a:gd name="T41" fmla="*/ 17 h 88"/>
                <a:gd name="T42" fmla="*/ 80 w 85"/>
                <a:gd name="T43" fmla="*/ 25 h 88"/>
                <a:gd name="T44" fmla="*/ 84 w 85"/>
                <a:gd name="T45" fmla="*/ 33 h 88"/>
                <a:gd name="T46" fmla="*/ 85 w 85"/>
                <a:gd name="T47" fmla="*/ 40 h 88"/>
                <a:gd name="T48" fmla="*/ 85 w 85"/>
                <a:gd name="T49" fmla="*/ 50 h 88"/>
                <a:gd name="T50" fmla="*/ 84 w 85"/>
                <a:gd name="T51" fmla="*/ 57 h 88"/>
                <a:gd name="T52" fmla="*/ 80 w 85"/>
                <a:gd name="T53" fmla="*/ 65 h 88"/>
                <a:gd name="T54" fmla="*/ 76 w 85"/>
                <a:gd name="T55" fmla="*/ 73 h 88"/>
                <a:gd name="T56" fmla="*/ 70 w 85"/>
                <a:gd name="T57" fmla="*/ 78 h 88"/>
                <a:gd name="T58" fmla="*/ 63 w 85"/>
                <a:gd name="T59" fmla="*/ 82 h 88"/>
                <a:gd name="T60" fmla="*/ 55 w 85"/>
                <a:gd name="T61" fmla="*/ 86 h 88"/>
                <a:gd name="T62" fmla="*/ 47 w 85"/>
                <a:gd name="T63" fmla="*/ 88 h 88"/>
                <a:gd name="T64" fmla="*/ 44 w 85"/>
                <a:gd name="T6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5" h="88">
                  <a:moveTo>
                    <a:pt x="44" y="88"/>
                  </a:moveTo>
                  <a:lnTo>
                    <a:pt x="38" y="88"/>
                  </a:lnTo>
                  <a:lnTo>
                    <a:pt x="34" y="86"/>
                  </a:lnTo>
                  <a:lnTo>
                    <a:pt x="30" y="86"/>
                  </a:lnTo>
                  <a:lnTo>
                    <a:pt x="27" y="84"/>
                  </a:lnTo>
                  <a:lnTo>
                    <a:pt x="23" y="82"/>
                  </a:lnTo>
                  <a:lnTo>
                    <a:pt x="19" y="80"/>
                  </a:lnTo>
                  <a:lnTo>
                    <a:pt x="15" y="78"/>
                  </a:lnTo>
                  <a:lnTo>
                    <a:pt x="13" y="74"/>
                  </a:lnTo>
                  <a:lnTo>
                    <a:pt x="9" y="73"/>
                  </a:lnTo>
                  <a:lnTo>
                    <a:pt x="6" y="69"/>
                  </a:lnTo>
                  <a:lnTo>
                    <a:pt x="4" y="65"/>
                  </a:lnTo>
                  <a:lnTo>
                    <a:pt x="2" y="61"/>
                  </a:lnTo>
                  <a:lnTo>
                    <a:pt x="0" y="57"/>
                  </a:lnTo>
                  <a:lnTo>
                    <a:pt x="0" y="54"/>
                  </a:lnTo>
                  <a:lnTo>
                    <a:pt x="0" y="50"/>
                  </a:lnTo>
                  <a:lnTo>
                    <a:pt x="0" y="46"/>
                  </a:lnTo>
                  <a:lnTo>
                    <a:pt x="0" y="40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2" y="29"/>
                  </a:lnTo>
                  <a:lnTo>
                    <a:pt x="4" y="25"/>
                  </a:lnTo>
                  <a:lnTo>
                    <a:pt x="6" y="21"/>
                  </a:lnTo>
                  <a:lnTo>
                    <a:pt x="9" y="17"/>
                  </a:lnTo>
                  <a:lnTo>
                    <a:pt x="13" y="14"/>
                  </a:lnTo>
                  <a:lnTo>
                    <a:pt x="15" y="12"/>
                  </a:lnTo>
                  <a:lnTo>
                    <a:pt x="19" y="8"/>
                  </a:lnTo>
                  <a:lnTo>
                    <a:pt x="23" y="6"/>
                  </a:lnTo>
                  <a:lnTo>
                    <a:pt x="27" y="4"/>
                  </a:lnTo>
                  <a:lnTo>
                    <a:pt x="30" y="2"/>
                  </a:lnTo>
                  <a:lnTo>
                    <a:pt x="34" y="0"/>
                  </a:lnTo>
                  <a:lnTo>
                    <a:pt x="38" y="0"/>
                  </a:lnTo>
                  <a:lnTo>
                    <a:pt x="44" y="0"/>
                  </a:lnTo>
                  <a:lnTo>
                    <a:pt x="47" y="0"/>
                  </a:lnTo>
                  <a:lnTo>
                    <a:pt x="51" y="0"/>
                  </a:lnTo>
                  <a:lnTo>
                    <a:pt x="55" y="2"/>
                  </a:lnTo>
                  <a:lnTo>
                    <a:pt x="61" y="4"/>
                  </a:lnTo>
                  <a:lnTo>
                    <a:pt x="63" y="6"/>
                  </a:lnTo>
                  <a:lnTo>
                    <a:pt x="66" y="8"/>
                  </a:lnTo>
                  <a:lnTo>
                    <a:pt x="70" y="12"/>
                  </a:lnTo>
                  <a:lnTo>
                    <a:pt x="74" y="14"/>
                  </a:lnTo>
                  <a:lnTo>
                    <a:pt x="76" y="17"/>
                  </a:lnTo>
                  <a:lnTo>
                    <a:pt x="78" y="21"/>
                  </a:lnTo>
                  <a:lnTo>
                    <a:pt x="80" y="25"/>
                  </a:lnTo>
                  <a:lnTo>
                    <a:pt x="82" y="29"/>
                  </a:lnTo>
                  <a:lnTo>
                    <a:pt x="84" y="33"/>
                  </a:lnTo>
                  <a:lnTo>
                    <a:pt x="85" y="36"/>
                  </a:lnTo>
                  <a:lnTo>
                    <a:pt x="85" y="40"/>
                  </a:lnTo>
                  <a:lnTo>
                    <a:pt x="85" y="46"/>
                  </a:lnTo>
                  <a:lnTo>
                    <a:pt x="85" y="50"/>
                  </a:lnTo>
                  <a:lnTo>
                    <a:pt x="85" y="54"/>
                  </a:lnTo>
                  <a:lnTo>
                    <a:pt x="84" y="57"/>
                  </a:lnTo>
                  <a:lnTo>
                    <a:pt x="82" y="61"/>
                  </a:lnTo>
                  <a:lnTo>
                    <a:pt x="80" y="65"/>
                  </a:lnTo>
                  <a:lnTo>
                    <a:pt x="78" y="69"/>
                  </a:lnTo>
                  <a:lnTo>
                    <a:pt x="76" y="73"/>
                  </a:lnTo>
                  <a:lnTo>
                    <a:pt x="74" y="74"/>
                  </a:lnTo>
                  <a:lnTo>
                    <a:pt x="70" y="78"/>
                  </a:lnTo>
                  <a:lnTo>
                    <a:pt x="66" y="80"/>
                  </a:lnTo>
                  <a:lnTo>
                    <a:pt x="63" y="82"/>
                  </a:lnTo>
                  <a:lnTo>
                    <a:pt x="61" y="84"/>
                  </a:lnTo>
                  <a:lnTo>
                    <a:pt x="55" y="86"/>
                  </a:lnTo>
                  <a:lnTo>
                    <a:pt x="51" y="86"/>
                  </a:lnTo>
                  <a:lnTo>
                    <a:pt x="47" y="88"/>
                  </a:lnTo>
                  <a:lnTo>
                    <a:pt x="44" y="88"/>
                  </a:lnTo>
                  <a:lnTo>
                    <a:pt x="44" y="88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219"/>
            <p:cNvSpPr>
              <a:spLocks/>
            </p:cNvSpPr>
            <p:nvPr/>
          </p:nvSpPr>
          <p:spPr bwMode="auto">
            <a:xfrm>
              <a:off x="2195513" y="1165226"/>
              <a:ext cx="252413" cy="73025"/>
            </a:xfrm>
            <a:custGeom>
              <a:avLst/>
              <a:gdLst>
                <a:gd name="T0" fmla="*/ 8 w 317"/>
                <a:gd name="T1" fmla="*/ 72 h 91"/>
                <a:gd name="T2" fmla="*/ 17 w 317"/>
                <a:gd name="T3" fmla="*/ 63 h 91"/>
                <a:gd name="T4" fmla="*/ 32 w 317"/>
                <a:gd name="T5" fmla="*/ 51 h 91"/>
                <a:gd name="T6" fmla="*/ 46 w 317"/>
                <a:gd name="T7" fmla="*/ 38 h 91"/>
                <a:gd name="T8" fmla="*/ 63 w 317"/>
                <a:gd name="T9" fmla="*/ 27 h 91"/>
                <a:gd name="T10" fmla="*/ 80 w 317"/>
                <a:gd name="T11" fmla="*/ 17 h 91"/>
                <a:gd name="T12" fmla="*/ 95 w 317"/>
                <a:gd name="T13" fmla="*/ 11 h 91"/>
                <a:gd name="T14" fmla="*/ 104 w 317"/>
                <a:gd name="T15" fmla="*/ 8 h 91"/>
                <a:gd name="T16" fmla="*/ 118 w 317"/>
                <a:gd name="T17" fmla="*/ 4 h 91"/>
                <a:gd name="T18" fmla="*/ 127 w 317"/>
                <a:gd name="T19" fmla="*/ 2 h 91"/>
                <a:gd name="T20" fmla="*/ 142 w 317"/>
                <a:gd name="T21" fmla="*/ 0 h 91"/>
                <a:gd name="T22" fmla="*/ 152 w 317"/>
                <a:gd name="T23" fmla="*/ 2 h 91"/>
                <a:gd name="T24" fmla="*/ 167 w 317"/>
                <a:gd name="T25" fmla="*/ 6 h 91"/>
                <a:gd name="T26" fmla="*/ 182 w 317"/>
                <a:gd name="T27" fmla="*/ 13 h 91"/>
                <a:gd name="T28" fmla="*/ 196 w 317"/>
                <a:gd name="T29" fmla="*/ 23 h 91"/>
                <a:gd name="T30" fmla="*/ 209 w 317"/>
                <a:gd name="T31" fmla="*/ 32 h 91"/>
                <a:gd name="T32" fmla="*/ 220 w 317"/>
                <a:gd name="T33" fmla="*/ 44 h 91"/>
                <a:gd name="T34" fmla="*/ 232 w 317"/>
                <a:gd name="T35" fmla="*/ 51 h 91"/>
                <a:gd name="T36" fmla="*/ 243 w 317"/>
                <a:gd name="T37" fmla="*/ 59 h 91"/>
                <a:gd name="T38" fmla="*/ 258 w 317"/>
                <a:gd name="T39" fmla="*/ 65 h 91"/>
                <a:gd name="T40" fmla="*/ 270 w 317"/>
                <a:gd name="T41" fmla="*/ 65 h 91"/>
                <a:gd name="T42" fmla="*/ 281 w 317"/>
                <a:gd name="T43" fmla="*/ 63 h 91"/>
                <a:gd name="T44" fmla="*/ 294 w 317"/>
                <a:gd name="T45" fmla="*/ 63 h 91"/>
                <a:gd name="T46" fmla="*/ 304 w 317"/>
                <a:gd name="T47" fmla="*/ 63 h 91"/>
                <a:gd name="T48" fmla="*/ 315 w 317"/>
                <a:gd name="T49" fmla="*/ 63 h 91"/>
                <a:gd name="T50" fmla="*/ 312 w 317"/>
                <a:gd name="T51" fmla="*/ 67 h 91"/>
                <a:gd name="T52" fmla="*/ 304 w 317"/>
                <a:gd name="T53" fmla="*/ 74 h 91"/>
                <a:gd name="T54" fmla="*/ 293 w 317"/>
                <a:gd name="T55" fmla="*/ 82 h 91"/>
                <a:gd name="T56" fmla="*/ 281 w 317"/>
                <a:gd name="T57" fmla="*/ 87 h 91"/>
                <a:gd name="T58" fmla="*/ 268 w 317"/>
                <a:gd name="T59" fmla="*/ 91 h 91"/>
                <a:gd name="T60" fmla="*/ 256 w 317"/>
                <a:gd name="T61" fmla="*/ 89 h 91"/>
                <a:gd name="T62" fmla="*/ 245 w 317"/>
                <a:gd name="T63" fmla="*/ 87 h 91"/>
                <a:gd name="T64" fmla="*/ 234 w 317"/>
                <a:gd name="T65" fmla="*/ 82 h 91"/>
                <a:gd name="T66" fmla="*/ 224 w 317"/>
                <a:gd name="T67" fmla="*/ 76 h 91"/>
                <a:gd name="T68" fmla="*/ 211 w 317"/>
                <a:gd name="T69" fmla="*/ 67 h 91"/>
                <a:gd name="T70" fmla="*/ 198 w 317"/>
                <a:gd name="T71" fmla="*/ 59 h 91"/>
                <a:gd name="T72" fmla="*/ 184 w 317"/>
                <a:gd name="T73" fmla="*/ 49 h 91"/>
                <a:gd name="T74" fmla="*/ 173 w 317"/>
                <a:gd name="T75" fmla="*/ 42 h 91"/>
                <a:gd name="T76" fmla="*/ 160 w 317"/>
                <a:gd name="T77" fmla="*/ 36 h 91"/>
                <a:gd name="T78" fmla="*/ 148 w 317"/>
                <a:gd name="T79" fmla="*/ 32 h 91"/>
                <a:gd name="T80" fmla="*/ 137 w 317"/>
                <a:gd name="T81" fmla="*/ 30 h 91"/>
                <a:gd name="T82" fmla="*/ 127 w 317"/>
                <a:gd name="T83" fmla="*/ 32 h 91"/>
                <a:gd name="T84" fmla="*/ 114 w 317"/>
                <a:gd name="T85" fmla="*/ 34 h 91"/>
                <a:gd name="T86" fmla="*/ 101 w 317"/>
                <a:gd name="T87" fmla="*/ 38 h 91"/>
                <a:gd name="T88" fmla="*/ 87 w 317"/>
                <a:gd name="T89" fmla="*/ 44 h 91"/>
                <a:gd name="T90" fmla="*/ 72 w 317"/>
                <a:gd name="T91" fmla="*/ 51 h 91"/>
                <a:gd name="T92" fmla="*/ 57 w 317"/>
                <a:gd name="T93" fmla="*/ 57 h 91"/>
                <a:gd name="T94" fmla="*/ 49 w 317"/>
                <a:gd name="T95" fmla="*/ 61 h 91"/>
                <a:gd name="T96" fmla="*/ 40 w 317"/>
                <a:gd name="T97" fmla="*/ 63 h 91"/>
                <a:gd name="T98" fmla="*/ 25 w 317"/>
                <a:gd name="T99" fmla="*/ 70 h 91"/>
                <a:gd name="T100" fmla="*/ 9 w 317"/>
                <a:gd name="T101" fmla="*/ 76 h 91"/>
                <a:gd name="T102" fmla="*/ 0 w 317"/>
                <a:gd name="T103" fmla="*/ 8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17" h="91">
                  <a:moveTo>
                    <a:pt x="0" y="80"/>
                  </a:moveTo>
                  <a:lnTo>
                    <a:pt x="4" y="76"/>
                  </a:lnTo>
                  <a:lnTo>
                    <a:pt x="8" y="72"/>
                  </a:lnTo>
                  <a:lnTo>
                    <a:pt x="9" y="70"/>
                  </a:lnTo>
                  <a:lnTo>
                    <a:pt x="13" y="67"/>
                  </a:lnTo>
                  <a:lnTo>
                    <a:pt x="17" y="63"/>
                  </a:lnTo>
                  <a:lnTo>
                    <a:pt x="23" y="59"/>
                  </a:lnTo>
                  <a:lnTo>
                    <a:pt x="27" y="55"/>
                  </a:lnTo>
                  <a:lnTo>
                    <a:pt x="32" y="51"/>
                  </a:lnTo>
                  <a:lnTo>
                    <a:pt x="36" y="48"/>
                  </a:lnTo>
                  <a:lnTo>
                    <a:pt x="42" y="42"/>
                  </a:lnTo>
                  <a:lnTo>
                    <a:pt x="46" y="38"/>
                  </a:lnTo>
                  <a:lnTo>
                    <a:pt x="51" y="34"/>
                  </a:lnTo>
                  <a:lnTo>
                    <a:pt x="57" y="30"/>
                  </a:lnTo>
                  <a:lnTo>
                    <a:pt x="63" y="27"/>
                  </a:lnTo>
                  <a:lnTo>
                    <a:pt x="68" y="23"/>
                  </a:lnTo>
                  <a:lnTo>
                    <a:pt x="74" y="21"/>
                  </a:lnTo>
                  <a:lnTo>
                    <a:pt x="80" y="17"/>
                  </a:lnTo>
                  <a:lnTo>
                    <a:pt x="85" y="15"/>
                  </a:lnTo>
                  <a:lnTo>
                    <a:pt x="91" y="13"/>
                  </a:lnTo>
                  <a:lnTo>
                    <a:pt x="95" y="11"/>
                  </a:lnTo>
                  <a:lnTo>
                    <a:pt x="97" y="10"/>
                  </a:lnTo>
                  <a:lnTo>
                    <a:pt x="101" y="8"/>
                  </a:lnTo>
                  <a:lnTo>
                    <a:pt x="104" y="8"/>
                  </a:lnTo>
                  <a:lnTo>
                    <a:pt x="108" y="6"/>
                  </a:lnTo>
                  <a:lnTo>
                    <a:pt x="116" y="4"/>
                  </a:lnTo>
                  <a:lnTo>
                    <a:pt x="118" y="4"/>
                  </a:lnTo>
                  <a:lnTo>
                    <a:pt x="122" y="4"/>
                  </a:lnTo>
                  <a:lnTo>
                    <a:pt x="123" y="2"/>
                  </a:lnTo>
                  <a:lnTo>
                    <a:pt x="127" y="2"/>
                  </a:lnTo>
                  <a:lnTo>
                    <a:pt x="133" y="2"/>
                  </a:lnTo>
                  <a:lnTo>
                    <a:pt x="139" y="2"/>
                  </a:lnTo>
                  <a:lnTo>
                    <a:pt x="142" y="0"/>
                  </a:lnTo>
                  <a:lnTo>
                    <a:pt x="146" y="0"/>
                  </a:lnTo>
                  <a:lnTo>
                    <a:pt x="148" y="2"/>
                  </a:lnTo>
                  <a:lnTo>
                    <a:pt x="152" y="2"/>
                  </a:lnTo>
                  <a:lnTo>
                    <a:pt x="156" y="2"/>
                  </a:lnTo>
                  <a:lnTo>
                    <a:pt x="161" y="4"/>
                  </a:lnTo>
                  <a:lnTo>
                    <a:pt x="167" y="6"/>
                  </a:lnTo>
                  <a:lnTo>
                    <a:pt x="173" y="8"/>
                  </a:lnTo>
                  <a:lnTo>
                    <a:pt x="177" y="10"/>
                  </a:lnTo>
                  <a:lnTo>
                    <a:pt x="182" y="13"/>
                  </a:lnTo>
                  <a:lnTo>
                    <a:pt x="186" y="17"/>
                  </a:lnTo>
                  <a:lnTo>
                    <a:pt x="192" y="19"/>
                  </a:lnTo>
                  <a:lnTo>
                    <a:pt x="196" y="23"/>
                  </a:lnTo>
                  <a:lnTo>
                    <a:pt x="199" y="27"/>
                  </a:lnTo>
                  <a:lnTo>
                    <a:pt x="205" y="30"/>
                  </a:lnTo>
                  <a:lnTo>
                    <a:pt x="209" y="32"/>
                  </a:lnTo>
                  <a:lnTo>
                    <a:pt x="213" y="36"/>
                  </a:lnTo>
                  <a:lnTo>
                    <a:pt x="217" y="40"/>
                  </a:lnTo>
                  <a:lnTo>
                    <a:pt x="220" y="44"/>
                  </a:lnTo>
                  <a:lnTo>
                    <a:pt x="226" y="48"/>
                  </a:lnTo>
                  <a:lnTo>
                    <a:pt x="228" y="49"/>
                  </a:lnTo>
                  <a:lnTo>
                    <a:pt x="232" y="51"/>
                  </a:lnTo>
                  <a:lnTo>
                    <a:pt x="236" y="53"/>
                  </a:lnTo>
                  <a:lnTo>
                    <a:pt x="239" y="55"/>
                  </a:lnTo>
                  <a:lnTo>
                    <a:pt x="243" y="59"/>
                  </a:lnTo>
                  <a:lnTo>
                    <a:pt x="249" y="63"/>
                  </a:lnTo>
                  <a:lnTo>
                    <a:pt x="253" y="63"/>
                  </a:lnTo>
                  <a:lnTo>
                    <a:pt x="258" y="65"/>
                  </a:lnTo>
                  <a:lnTo>
                    <a:pt x="262" y="65"/>
                  </a:lnTo>
                  <a:lnTo>
                    <a:pt x="268" y="65"/>
                  </a:lnTo>
                  <a:lnTo>
                    <a:pt x="270" y="65"/>
                  </a:lnTo>
                  <a:lnTo>
                    <a:pt x="274" y="63"/>
                  </a:lnTo>
                  <a:lnTo>
                    <a:pt x="277" y="63"/>
                  </a:lnTo>
                  <a:lnTo>
                    <a:pt x="281" y="63"/>
                  </a:lnTo>
                  <a:lnTo>
                    <a:pt x="285" y="63"/>
                  </a:lnTo>
                  <a:lnTo>
                    <a:pt x="291" y="63"/>
                  </a:lnTo>
                  <a:lnTo>
                    <a:pt x="294" y="63"/>
                  </a:lnTo>
                  <a:lnTo>
                    <a:pt x="298" y="63"/>
                  </a:lnTo>
                  <a:lnTo>
                    <a:pt x="302" y="63"/>
                  </a:lnTo>
                  <a:lnTo>
                    <a:pt x="304" y="63"/>
                  </a:lnTo>
                  <a:lnTo>
                    <a:pt x="308" y="63"/>
                  </a:lnTo>
                  <a:lnTo>
                    <a:pt x="312" y="63"/>
                  </a:lnTo>
                  <a:lnTo>
                    <a:pt x="315" y="63"/>
                  </a:lnTo>
                  <a:lnTo>
                    <a:pt x="317" y="63"/>
                  </a:lnTo>
                  <a:lnTo>
                    <a:pt x="315" y="63"/>
                  </a:lnTo>
                  <a:lnTo>
                    <a:pt x="312" y="67"/>
                  </a:lnTo>
                  <a:lnTo>
                    <a:pt x="310" y="68"/>
                  </a:lnTo>
                  <a:lnTo>
                    <a:pt x="308" y="72"/>
                  </a:lnTo>
                  <a:lnTo>
                    <a:pt x="304" y="74"/>
                  </a:lnTo>
                  <a:lnTo>
                    <a:pt x="300" y="76"/>
                  </a:lnTo>
                  <a:lnTo>
                    <a:pt x="296" y="80"/>
                  </a:lnTo>
                  <a:lnTo>
                    <a:pt x="293" y="82"/>
                  </a:lnTo>
                  <a:lnTo>
                    <a:pt x="289" y="84"/>
                  </a:lnTo>
                  <a:lnTo>
                    <a:pt x="285" y="86"/>
                  </a:lnTo>
                  <a:lnTo>
                    <a:pt x="281" y="87"/>
                  </a:lnTo>
                  <a:lnTo>
                    <a:pt x="275" y="89"/>
                  </a:lnTo>
                  <a:lnTo>
                    <a:pt x="272" y="91"/>
                  </a:lnTo>
                  <a:lnTo>
                    <a:pt x="268" y="91"/>
                  </a:lnTo>
                  <a:lnTo>
                    <a:pt x="262" y="91"/>
                  </a:lnTo>
                  <a:lnTo>
                    <a:pt x="258" y="91"/>
                  </a:lnTo>
                  <a:lnTo>
                    <a:pt x="256" y="89"/>
                  </a:lnTo>
                  <a:lnTo>
                    <a:pt x="253" y="89"/>
                  </a:lnTo>
                  <a:lnTo>
                    <a:pt x="249" y="87"/>
                  </a:lnTo>
                  <a:lnTo>
                    <a:pt x="245" y="87"/>
                  </a:lnTo>
                  <a:lnTo>
                    <a:pt x="241" y="86"/>
                  </a:lnTo>
                  <a:lnTo>
                    <a:pt x="237" y="84"/>
                  </a:lnTo>
                  <a:lnTo>
                    <a:pt x="234" y="82"/>
                  </a:lnTo>
                  <a:lnTo>
                    <a:pt x="230" y="80"/>
                  </a:lnTo>
                  <a:lnTo>
                    <a:pt x="226" y="78"/>
                  </a:lnTo>
                  <a:lnTo>
                    <a:pt x="224" y="76"/>
                  </a:lnTo>
                  <a:lnTo>
                    <a:pt x="218" y="72"/>
                  </a:lnTo>
                  <a:lnTo>
                    <a:pt x="215" y="70"/>
                  </a:lnTo>
                  <a:lnTo>
                    <a:pt x="211" y="67"/>
                  </a:lnTo>
                  <a:lnTo>
                    <a:pt x="207" y="65"/>
                  </a:lnTo>
                  <a:lnTo>
                    <a:pt x="201" y="63"/>
                  </a:lnTo>
                  <a:lnTo>
                    <a:pt x="198" y="59"/>
                  </a:lnTo>
                  <a:lnTo>
                    <a:pt x="194" y="55"/>
                  </a:lnTo>
                  <a:lnTo>
                    <a:pt x="190" y="53"/>
                  </a:lnTo>
                  <a:lnTo>
                    <a:pt x="184" y="49"/>
                  </a:lnTo>
                  <a:lnTo>
                    <a:pt x="180" y="48"/>
                  </a:lnTo>
                  <a:lnTo>
                    <a:pt x="177" y="44"/>
                  </a:lnTo>
                  <a:lnTo>
                    <a:pt x="173" y="42"/>
                  </a:lnTo>
                  <a:lnTo>
                    <a:pt x="167" y="40"/>
                  </a:lnTo>
                  <a:lnTo>
                    <a:pt x="163" y="38"/>
                  </a:lnTo>
                  <a:lnTo>
                    <a:pt x="160" y="36"/>
                  </a:lnTo>
                  <a:lnTo>
                    <a:pt x="156" y="34"/>
                  </a:lnTo>
                  <a:lnTo>
                    <a:pt x="152" y="32"/>
                  </a:lnTo>
                  <a:lnTo>
                    <a:pt x="148" y="32"/>
                  </a:lnTo>
                  <a:lnTo>
                    <a:pt x="144" y="30"/>
                  </a:lnTo>
                  <a:lnTo>
                    <a:pt x="142" y="30"/>
                  </a:lnTo>
                  <a:lnTo>
                    <a:pt x="137" y="30"/>
                  </a:lnTo>
                  <a:lnTo>
                    <a:pt x="135" y="30"/>
                  </a:lnTo>
                  <a:lnTo>
                    <a:pt x="131" y="30"/>
                  </a:lnTo>
                  <a:lnTo>
                    <a:pt x="127" y="32"/>
                  </a:lnTo>
                  <a:lnTo>
                    <a:pt x="123" y="32"/>
                  </a:lnTo>
                  <a:lnTo>
                    <a:pt x="118" y="32"/>
                  </a:lnTo>
                  <a:lnTo>
                    <a:pt x="114" y="34"/>
                  </a:lnTo>
                  <a:lnTo>
                    <a:pt x="110" y="36"/>
                  </a:lnTo>
                  <a:lnTo>
                    <a:pt x="106" y="38"/>
                  </a:lnTo>
                  <a:lnTo>
                    <a:pt x="101" y="38"/>
                  </a:lnTo>
                  <a:lnTo>
                    <a:pt x="97" y="40"/>
                  </a:lnTo>
                  <a:lnTo>
                    <a:pt x="91" y="42"/>
                  </a:lnTo>
                  <a:lnTo>
                    <a:pt x="87" y="44"/>
                  </a:lnTo>
                  <a:lnTo>
                    <a:pt x="82" y="48"/>
                  </a:lnTo>
                  <a:lnTo>
                    <a:pt x="78" y="49"/>
                  </a:lnTo>
                  <a:lnTo>
                    <a:pt x="72" y="51"/>
                  </a:lnTo>
                  <a:lnTo>
                    <a:pt x="66" y="53"/>
                  </a:lnTo>
                  <a:lnTo>
                    <a:pt x="61" y="55"/>
                  </a:lnTo>
                  <a:lnTo>
                    <a:pt x="57" y="57"/>
                  </a:lnTo>
                  <a:lnTo>
                    <a:pt x="55" y="57"/>
                  </a:lnTo>
                  <a:lnTo>
                    <a:pt x="51" y="59"/>
                  </a:lnTo>
                  <a:lnTo>
                    <a:pt x="49" y="61"/>
                  </a:lnTo>
                  <a:lnTo>
                    <a:pt x="46" y="61"/>
                  </a:lnTo>
                  <a:lnTo>
                    <a:pt x="42" y="63"/>
                  </a:lnTo>
                  <a:lnTo>
                    <a:pt x="40" y="63"/>
                  </a:lnTo>
                  <a:lnTo>
                    <a:pt x="36" y="65"/>
                  </a:lnTo>
                  <a:lnTo>
                    <a:pt x="30" y="67"/>
                  </a:lnTo>
                  <a:lnTo>
                    <a:pt x="25" y="70"/>
                  </a:lnTo>
                  <a:lnTo>
                    <a:pt x="19" y="72"/>
                  </a:lnTo>
                  <a:lnTo>
                    <a:pt x="15" y="74"/>
                  </a:lnTo>
                  <a:lnTo>
                    <a:pt x="9" y="76"/>
                  </a:lnTo>
                  <a:lnTo>
                    <a:pt x="8" y="78"/>
                  </a:lnTo>
                  <a:lnTo>
                    <a:pt x="4" y="78"/>
                  </a:lnTo>
                  <a:lnTo>
                    <a:pt x="0" y="80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220"/>
            <p:cNvSpPr>
              <a:spLocks/>
            </p:cNvSpPr>
            <p:nvPr/>
          </p:nvSpPr>
          <p:spPr bwMode="auto">
            <a:xfrm>
              <a:off x="2222501" y="1211263"/>
              <a:ext cx="174625" cy="66675"/>
            </a:xfrm>
            <a:custGeom>
              <a:avLst/>
              <a:gdLst>
                <a:gd name="T0" fmla="*/ 219 w 221"/>
                <a:gd name="T1" fmla="*/ 32 h 86"/>
                <a:gd name="T2" fmla="*/ 209 w 221"/>
                <a:gd name="T3" fmla="*/ 40 h 86"/>
                <a:gd name="T4" fmla="*/ 202 w 221"/>
                <a:gd name="T5" fmla="*/ 48 h 86"/>
                <a:gd name="T6" fmla="*/ 190 w 221"/>
                <a:gd name="T7" fmla="*/ 55 h 86"/>
                <a:gd name="T8" fmla="*/ 183 w 221"/>
                <a:gd name="T9" fmla="*/ 61 h 86"/>
                <a:gd name="T10" fmla="*/ 175 w 221"/>
                <a:gd name="T11" fmla="*/ 67 h 86"/>
                <a:gd name="T12" fmla="*/ 167 w 221"/>
                <a:gd name="T13" fmla="*/ 70 h 86"/>
                <a:gd name="T14" fmla="*/ 162 w 221"/>
                <a:gd name="T15" fmla="*/ 72 h 86"/>
                <a:gd name="T16" fmla="*/ 154 w 221"/>
                <a:gd name="T17" fmla="*/ 76 h 86"/>
                <a:gd name="T18" fmla="*/ 146 w 221"/>
                <a:gd name="T19" fmla="*/ 80 h 86"/>
                <a:gd name="T20" fmla="*/ 141 w 221"/>
                <a:gd name="T21" fmla="*/ 82 h 86"/>
                <a:gd name="T22" fmla="*/ 131 w 221"/>
                <a:gd name="T23" fmla="*/ 84 h 86"/>
                <a:gd name="T24" fmla="*/ 124 w 221"/>
                <a:gd name="T25" fmla="*/ 84 h 86"/>
                <a:gd name="T26" fmla="*/ 116 w 221"/>
                <a:gd name="T27" fmla="*/ 86 h 86"/>
                <a:gd name="T28" fmla="*/ 108 w 221"/>
                <a:gd name="T29" fmla="*/ 86 h 86"/>
                <a:gd name="T30" fmla="*/ 101 w 221"/>
                <a:gd name="T31" fmla="*/ 86 h 86"/>
                <a:gd name="T32" fmla="*/ 93 w 221"/>
                <a:gd name="T33" fmla="*/ 86 h 86"/>
                <a:gd name="T34" fmla="*/ 86 w 221"/>
                <a:gd name="T35" fmla="*/ 84 h 86"/>
                <a:gd name="T36" fmla="*/ 80 w 221"/>
                <a:gd name="T37" fmla="*/ 84 h 86"/>
                <a:gd name="T38" fmla="*/ 70 w 221"/>
                <a:gd name="T39" fmla="*/ 82 h 86"/>
                <a:gd name="T40" fmla="*/ 65 w 221"/>
                <a:gd name="T41" fmla="*/ 80 h 86"/>
                <a:gd name="T42" fmla="*/ 57 w 221"/>
                <a:gd name="T43" fmla="*/ 78 h 86"/>
                <a:gd name="T44" fmla="*/ 51 w 221"/>
                <a:gd name="T45" fmla="*/ 74 h 86"/>
                <a:gd name="T46" fmla="*/ 46 w 221"/>
                <a:gd name="T47" fmla="*/ 72 h 86"/>
                <a:gd name="T48" fmla="*/ 38 w 221"/>
                <a:gd name="T49" fmla="*/ 67 h 86"/>
                <a:gd name="T50" fmla="*/ 29 w 221"/>
                <a:gd name="T51" fmla="*/ 59 h 86"/>
                <a:gd name="T52" fmla="*/ 21 w 221"/>
                <a:gd name="T53" fmla="*/ 51 h 86"/>
                <a:gd name="T54" fmla="*/ 15 w 221"/>
                <a:gd name="T55" fmla="*/ 42 h 86"/>
                <a:gd name="T56" fmla="*/ 10 w 221"/>
                <a:gd name="T57" fmla="*/ 34 h 86"/>
                <a:gd name="T58" fmla="*/ 6 w 221"/>
                <a:gd name="T59" fmla="*/ 25 h 86"/>
                <a:gd name="T60" fmla="*/ 2 w 221"/>
                <a:gd name="T61" fmla="*/ 19 h 86"/>
                <a:gd name="T62" fmla="*/ 0 w 221"/>
                <a:gd name="T63" fmla="*/ 11 h 86"/>
                <a:gd name="T64" fmla="*/ 12 w 221"/>
                <a:gd name="T65" fmla="*/ 0 h 86"/>
                <a:gd name="T66" fmla="*/ 15 w 221"/>
                <a:gd name="T67" fmla="*/ 6 h 86"/>
                <a:gd name="T68" fmla="*/ 19 w 221"/>
                <a:gd name="T69" fmla="*/ 10 h 86"/>
                <a:gd name="T70" fmla="*/ 23 w 221"/>
                <a:gd name="T71" fmla="*/ 17 h 86"/>
                <a:gd name="T72" fmla="*/ 29 w 221"/>
                <a:gd name="T73" fmla="*/ 25 h 86"/>
                <a:gd name="T74" fmla="*/ 36 w 221"/>
                <a:gd name="T75" fmla="*/ 32 h 86"/>
                <a:gd name="T76" fmla="*/ 42 w 221"/>
                <a:gd name="T77" fmla="*/ 40 h 86"/>
                <a:gd name="T78" fmla="*/ 50 w 221"/>
                <a:gd name="T79" fmla="*/ 48 h 86"/>
                <a:gd name="T80" fmla="*/ 55 w 221"/>
                <a:gd name="T81" fmla="*/ 53 h 86"/>
                <a:gd name="T82" fmla="*/ 65 w 221"/>
                <a:gd name="T83" fmla="*/ 57 h 86"/>
                <a:gd name="T84" fmla="*/ 74 w 221"/>
                <a:gd name="T85" fmla="*/ 59 h 86"/>
                <a:gd name="T86" fmla="*/ 84 w 221"/>
                <a:gd name="T87" fmla="*/ 61 h 86"/>
                <a:gd name="T88" fmla="*/ 95 w 221"/>
                <a:gd name="T89" fmla="*/ 61 h 86"/>
                <a:gd name="T90" fmla="*/ 101 w 221"/>
                <a:gd name="T91" fmla="*/ 61 h 86"/>
                <a:gd name="T92" fmla="*/ 108 w 221"/>
                <a:gd name="T93" fmla="*/ 61 h 86"/>
                <a:gd name="T94" fmla="*/ 112 w 221"/>
                <a:gd name="T95" fmla="*/ 61 h 86"/>
                <a:gd name="T96" fmla="*/ 120 w 221"/>
                <a:gd name="T97" fmla="*/ 59 h 86"/>
                <a:gd name="T98" fmla="*/ 127 w 221"/>
                <a:gd name="T99" fmla="*/ 59 h 86"/>
                <a:gd name="T100" fmla="*/ 133 w 221"/>
                <a:gd name="T101" fmla="*/ 59 h 86"/>
                <a:gd name="T102" fmla="*/ 141 w 221"/>
                <a:gd name="T103" fmla="*/ 55 h 86"/>
                <a:gd name="T104" fmla="*/ 150 w 221"/>
                <a:gd name="T105" fmla="*/ 51 h 86"/>
                <a:gd name="T106" fmla="*/ 162 w 221"/>
                <a:gd name="T107" fmla="*/ 46 h 86"/>
                <a:gd name="T108" fmla="*/ 173 w 221"/>
                <a:gd name="T109" fmla="*/ 40 h 86"/>
                <a:gd name="T110" fmla="*/ 183 w 221"/>
                <a:gd name="T111" fmla="*/ 34 h 86"/>
                <a:gd name="T112" fmla="*/ 192 w 221"/>
                <a:gd name="T113" fmla="*/ 29 h 86"/>
                <a:gd name="T114" fmla="*/ 202 w 221"/>
                <a:gd name="T115" fmla="*/ 25 h 86"/>
                <a:gd name="T116" fmla="*/ 209 w 221"/>
                <a:gd name="T117" fmla="*/ 21 h 86"/>
                <a:gd name="T118" fmla="*/ 221 w 221"/>
                <a:gd name="T119" fmla="*/ 3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21" h="86">
                  <a:moveTo>
                    <a:pt x="221" y="32"/>
                  </a:moveTo>
                  <a:lnTo>
                    <a:pt x="219" y="32"/>
                  </a:lnTo>
                  <a:lnTo>
                    <a:pt x="213" y="38"/>
                  </a:lnTo>
                  <a:lnTo>
                    <a:pt x="209" y="40"/>
                  </a:lnTo>
                  <a:lnTo>
                    <a:pt x="205" y="44"/>
                  </a:lnTo>
                  <a:lnTo>
                    <a:pt x="202" y="48"/>
                  </a:lnTo>
                  <a:lnTo>
                    <a:pt x="198" y="51"/>
                  </a:lnTo>
                  <a:lnTo>
                    <a:pt x="190" y="55"/>
                  </a:lnTo>
                  <a:lnTo>
                    <a:pt x="184" y="59"/>
                  </a:lnTo>
                  <a:lnTo>
                    <a:pt x="183" y="61"/>
                  </a:lnTo>
                  <a:lnTo>
                    <a:pt x="179" y="63"/>
                  </a:lnTo>
                  <a:lnTo>
                    <a:pt x="175" y="67"/>
                  </a:lnTo>
                  <a:lnTo>
                    <a:pt x="171" y="68"/>
                  </a:lnTo>
                  <a:lnTo>
                    <a:pt x="167" y="70"/>
                  </a:lnTo>
                  <a:lnTo>
                    <a:pt x="165" y="72"/>
                  </a:lnTo>
                  <a:lnTo>
                    <a:pt x="162" y="72"/>
                  </a:lnTo>
                  <a:lnTo>
                    <a:pt x="158" y="76"/>
                  </a:lnTo>
                  <a:lnTo>
                    <a:pt x="154" y="76"/>
                  </a:lnTo>
                  <a:lnTo>
                    <a:pt x="150" y="78"/>
                  </a:lnTo>
                  <a:lnTo>
                    <a:pt x="146" y="80"/>
                  </a:lnTo>
                  <a:lnTo>
                    <a:pt x="145" y="82"/>
                  </a:lnTo>
                  <a:lnTo>
                    <a:pt x="141" y="82"/>
                  </a:lnTo>
                  <a:lnTo>
                    <a:pt x="137" y="84"/>
                  </a:lnTo>
                  <a:lnTo>
                    <a:pt x="131" y="84"/>
                  </a:lnTo>
                  <a:lnTo>
                    <a:pt x="127" y="84"/>
                  </a:lnTo>
                  <a:lnTo>
                    <a:pt x="124" y="84"/>
                  </a:lnTo>
                  <a:lnTo>
                    <a:pt x="120" y="86"/>
                  </a:lnTo>
                  <a:lnTo>
                    <a:pt x="116" y="86"/>
                  </a:lnTo>
                  <a:lnTo>
                    <a:pt x="112" y="86"/>
                  </a:lnTo>
                  <a:lnTo>
                    <a:pt x="108" y="86"/>
                  </a:lnTo>
                  <a:lnTo>
                    <a:pt x="105" y="86"/>
                  </a:lnTo>
                  <a:lnTo>
                    <a:pt x="101" y="86"/>
                  </a:lnTo>
                  <a:lnTo>
                    <a:pt x="97" y="86"/>
                  </a:lnTo>
                  <a:lnTo>
                    <a:pt x="93" y="86"/>
                  </a:lnTo>
                  <a:lnTo>
                    <a:pt x="89" y="86"/>
                  </a:lnTo>
                  <a:lnTo>
                    <a:pt x="86" y="84"/>
                  </a:lnTo>
                  <a:lnTo>
                    <a:pt x="84" y="84"/>
                  </a:lnTo>
                  <a:lnTo>
                    <a:pt x="80" y="84"/>
                  </a:lnTo>
                  <a:lnTo>
                    <a:pt x="74" y="84"/>
                  </a:lnTo>
                  <a:lnTo>
                    <a:pt x="70" y="82"/>
                  </a:lnTo>
                  <a:lnTo>
                    <a:pt x="69" y="82"/>
                  </a:lnTo>
                  <a:lnTo>
                    <a:pt x="65" y="80"/>
                  </a:lnTo>
                  <a:lnTo>
                    <a:pt x="61" y="78"/>
                  </a:lnTo>
                  <a:lnTo>
                    <a:pt x="57" y="78"/>
                  </a:lnTo>
                  <a:lnTo>
                    <a:pt x="55" y="76"/>
                  </a:lnTo>
                  <a:lnTo>
                    <a:pt x="51" y="74"/>
                  </a:lnTo>
                  <a:lnTo>
                    <a:pt x="48" y="72"/>
                  </a:lnTo>
                  <a:lnTo>
                    <a:pt x="46" y="72"/>
                  </a:lnTo>
                  <a:lnTo>
                    <a:pt x="44" y="70"/>
                  </a:lnTo>
                  <a:lnTo>
                    <a:pt x="38" y="67"/>
                  </a:lnTo>
                  <a:lnTo>
                    <a:pt x="34" y="63"/>
                  </a:lnTo>
                  <a:lnTo>
                    <a:pt x="29" y="59"/>
                  </a:lnTo>
                  <a:lnTo>
                    <a:pt x="25" y="55"/>
                  </a:lnTo>
                  <a:lnTo>
                    <a:pt x="21" y="51"/>
                  </a:lnTo>
                  <a:lnTo>
                    <a:pt x="17" y="48"/>
                  </a:lnTo>
                  <a:lnTo>
                    <a:pt x="15" y="42"/>
                  </a:lnTo>
                  <a:lnTo>
                    <a:pt x="12" y="38"/>
                  </a:lnTo>
                  <a:lnTo>
                    <a:pt x="10" y="34"/>
                  </a:lnTo>
                  <a:lnTo>
                    <a:pt x="8" y="30"/>
                  </a:lnTo>
                  <a:lnTo>
                    <a:pt x="6" y="25"/>
                  </a:lnTo>
                  <a:lnTo>
                    <a:pt x="4" y="23"/>
                  </a:lnTo>
                  <a:lnTo>
                    <a:pt x="2" y="19"/>
                  </a:lnTo>
                  <a:lnTo>
                    <a:pt x="2" y="15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12" y="0"/>
                  </a:lnTo>
                  <a:lnTo>
                    <a:pt x="13" y="2"/>
                  </a:lnTo>
                  <a:lnTo>
                    <a:pt x="15" y="6"/>
                  </a:lnTo>
                  <a:lnTo>
                    <a:pt x="17" y="6"/>
                  </a:lnTo>
                  <a:lnTo>
                    <a:pt x="19" y="10"/>
                  </a:lnTo>
                  <a:lnTo>
                    <a:pt x="21" y="13"/>
                  </a:lnTo>
                  <a:lnTo>
                    <a:pt x="23" y="17"/>
                  </a:lnTo>
                  <a:lnTo>
                    <a:pt x="27" y="19"/>
                  </a:lnTo>
                  <a:lnTo>
                    <a:pt x="29" y="25"/>
                  </a:lnTo>
                  <a:lnTo>
                    <a:pt x="32" y="27"/>
                  </a:lnTo>
                  <a:lnTo>
                    <a:pt x="36" y="32"/>
                  </a:lnTo>
                  <a:lnTo>
                    <a:pt x="38" y="36"/>
                  </a:lnTo>
                  <a:lnTo>
                    <a:pt x="42" y="40"/>
                  </a:lnTo>
                  <a:lnTo>
                    <a:pt x="46" y="44"/>
                  </a:lnTo>
                  <a:lnTo>
                    <a:pt x="50" y="48"/>
                  </a:lnTo>
                  <a:lnTo>
                    <a:pt x="53" y="49"/>
                  </a:lnTo>
                  <a:lnTo>
                    <a:pt x="55" y="53"/>
                  </a:lnTo>
                  <a:lnTo>
                    <a:pt x="61" y="53"/>
                  </a:lnTo>
                  <a:lnTo>
                    <a:pt x="65" y="57"/>
                  </a:lnTo>
                  <a:lnTo>
                    <a:pt x="69" y="57"/>
                  </a:lnTo>
                  <a:lnTo>
                    <a:pt x="74" y="59"/>
                  </a:lnTo>
                  <a:lnTo>
                    <a:pt x="80" y="61"/>
                  </a:lnTo>
                  <a:lnTo>
                    <a:pt x="84" y="61"/>
                  </a:lnTo>
                  <a:lnTo>
                    <a:pt x="89" y="61"/>
                  </a:lnTo>
                  <a:lnTo>
                    <a:pt x="95" y="61"/>
                  </a:lnTo>
                  <a:lnTo>
                    <a:pt x="99" y="61"/>
                  </a:lnTo>
                  <a:lnTo>
                    <a:pt x="101" y="61"/>
                  </a:lnTo>
                  <a:lnTo>
                    <a:pt x="105" y="61"/>
                  </a:lnTo>
                  <a:lnTo>
                    <a:pt x="108" y="61"/>
                  </a:lnTo>
                  <a:lnTo>
                    <a:pt x="110" y="61"/>
                  </a:lnTo>
                  <a:lnTo>
                    <a:pt x="112" y="61"/>
                  </a:lnTo>
                  <a:lnTo>
                    <a:pt x="116" y="59"/>
                  </a:lnTo>
                  <a:lnTo>
                    <a:pt x="120" y="59"/>
                  </a:lnTo>
                  <a:lnTo>
                    <a:pt x="124" y="59"/>
                  </a:lnTo>
                  <a:lnTo>
                    <a:pt x="127" y="59"/>
                  </a:lnTo>
                  <a:lnTo>
                    <a:pt x="129" y="59"/>
                  </a:lnTo>
                  <a:lnTo>
                    <a:pt x="133" y="59"/>
                  </a:lnTo>
                  <a:lnTo>
                    <a:pt x="137" y="57"/>
                  </a:lnTo>
                  <a:lnTo>
                    <a:pt x="141" y="55"/>
                  </a:lnTo>
                  <a:lnTo>
                    <a:pt x="146" y="53"/>
                  </a:lnTo>
                  <a:lnTo>
                    <a:pt x="150" y="51"/>
                  </a:lnTo>
                  <a:lnTo>
                    <a:pt x="156" y="49"/>
                  </a:lnTo>
                  <a:lnTo>
                    <a:pt x="162" y="46"/>
                  </a:lnTo>
                  <a:lnTo>
                    <a:pt x="167" y="44"/>
                  </a:lnTo>
                  <a:lnTo>
                    <a:pt x="173" y="40"/>
                  </a:lnTo>
                  <a:lnTo>
                    <a:pt x="177" y="36"/>
                  </a:lnTo>
                  <a:lnTo>
                    <a:pt x="183" y="34"/>
                  </a:lnTo>
                  <a:lnTo>
                    <a:pt x="188" y="30"/>
                  </a:lnTo>
                  <a:lnTo>
                    <a:pt x="192" y="29"/>
                  </a:lnTo>
                  <a:lnTo>
                    <a:pt x="198" y="25"/>
                  </a:lnTo>
                  <a:lnTo>
                    <a:pt x="202" y="25"/>
                  </a:lnTo>
                  <a:lnTo>
                    <a:pt x="205" y="21"/>
                  </a:lnTo>
                  <a:lnTo>
                    <a:pt x="209" y="21"/>
                  </a:lnTo>
                  <a:lnTo>
                    <a:pt x="221" y="32"/>
                  </a:lnTo>
                  <a:lnTo>
                    <a:pt x="221" y="32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221"/>
            <p:cNvSpPr>
              <a:spLocks/>
            </p:cNvSpPr>
            <p:nvPr/>
          </p:nvSpPr>
          <p:spPr bwMode="auto">
            <a:xfrm>
              <a:off x="1995488" y="1470026"/>
              <a:ext cx="266700" cy="122238"/>
            </a:xfrm>
            <a:custGeom>
              <a:avLst/>
              <a:gdLst>
                <a:gd name="T0" fmla="*/ 0 w 337"/>
                <a:gd name="T1" fmla="*/ 4 h 154"/>
                <a:gd name="T2" fmla="*/ 2 w 337"/>
                <a:gd name="T3" fmla="*/ 9 h 154"/>
                <a:gd name="T4" fmla="*/ 6 w 337"/>
                <a:gd name="T5" fmla="*/ 21 h 154"/>
                <a:gd name="T6" fmla="*/ 12 w 337"/>
                <a:gd name="T7" fmla="*/ 32 h 154"/>
                <a:gd name="T8" fmla="*/ 19 w 337"/>
                <a:gd name="T9" fmla="*/ 47 h 154"/>
                <a:gd name="T10" fmla="*/ 25 w 337"/>
                <a:gd name="T11" fmla="*/ 62 h 154"/>
                <a:gd name="T12" fmla="*/ 34 w 337"/>
                <a:gd name="T13" fmla="*/ 78 h 154"/>
                <a:gd name="T14" fmla="*/ 46 w 337"/>
                <a:gd name="T15" fmla="*/ 93 h 154"/>
                <a:gd name="T16" fmla="*/ 57 w 337"/>
                <a:gd name="T17" fmla="*/ 108 h 154"/>
                <a:gd name="T18" fmla="*/ 71 w 337"/>
                <a:gd name="T19" fmla="*/ 121 h 154"/>
                <a:gd name="T20" fmla="*/ 86 w 337"/>
                <a:gd name="T21" fmla="*/ 133 h 154"/>
                <a:gd name="T22" fmla="*/ 101 w 337"/>
                <a:gd name="T23" fmla="*/ 140 h 154"/>
                <a:gd name="T24" fmla="*/ 118 w 337"/>
                <a:gd name="T25" fmla="*/ 146 h 154"/>
                <a:gd name="T26" fmla="*/ 135 w 337"/>
                <a:gd name="T27" fmla="*/ 150 h 154"/>
                <a:gd name="T28" fmla="*/ 154 w 337"/>
                <a:gd name="T29" fmla="*/ 154 h 154"/>
                <a:gd name="T30" fmla="*/ 164 w 337"/>
                <a:gd name="T31" fmla="*/ 154 h 154"/>
                <a:gd name="T32" fmla="*/ 179 w 337"/>
                <a:gd name="T33" fmla="*/ 154 h 154"/>
                <a:gd name="T34" fmla="*/ 196 w 337"/>
                <a:gd name="T35" fmla="*/ 150 h 154"/>
                <a:gd name="T36" fmla="*/ 213 w 337"/>
                <a:gd name="T37" fmla="*/ 146 h 154"/>
                <a:gd name="T38" fmla="*/ 230 w 337"/>
                <a:gd name="T39" fmla="*/ 140 h 154"/>
                <a:gd name="T40" fmla="*/ 245 w 337"/>
                <a:gd name="T41" fmla="*/ 133 h 154"/>
                <a:gd name="T42" fmla="*/ 261 w 337"/>
                <a:gd name="T43" fmla="*/ 121 h 154"/>
                <a:gd name="T44" fmla="*/ 274 w 337"/>
                <a:gd name="T45" fmla="*/ 110 h 154"/>
                <a:gd name="T46" fmla="*/ 285 w 337"/>
                <a:gd name="T47" fmla="*/ 95 h 154"/>
                <a:gd name="T48" fmla="*/ 297 w 337"/>
                <a:gd name="T49" fmla="*/ 80 h 154"/>
                <a:gd name="T50" fmla="*/ 306 w 337"/>
                <a:gd name="T51" fmla="*/ 64 h 154"/>
                <a:gd name="T52" fmla="*/ 316 w 337"/>
                <a:gd name="T53" fmla="*/ 51 h 154"/>
                <a:gd name="T54" fmla="*/ 321 w 337"/>
                <a:gd name="T55" fmla="*/ 36 h 154"/>
                <a:gd name="T56" fmla="*/ 327 w 337"/>
                <a:gd name="T57" fmla="*/ 24 h 154"/>
                <a:gd name="T58" fmla="*/ 333 w 337"/>
                <a:gd name="T59" fmla="*/ 13 h 154"/>
                <a:gd name="T60" fmla="*/ 337 w 337"/>
                <a:gd name="T61" fmla="*/ 5 h 154"/>
                <a:gd name="T62" fmla="*/ 329 w 337"/>
                <a:gd name="T63" fmla="*/ 9 h 154"/>
                <a:gd name="T64" fmla="*/ 314 w 337"/>
                <a:gd name="T65" fmla="*/ 21 h 154"/>
                <a:gd name="T66" fmla="*/ 304 w 337"/>
                <a:gd name="T67" fmla="*/ 26 h 154"/>
                <a:gd name="T68" fmla="*/ 291 w 337"/>
                <a:gd name="T69" fmla="*/ 36 h 154"/>
                <a:gd name="T70" fmla="*/ 278 w 337"/>
                <a:gd name="T71" fmla="*/ 43 h 154"/>
                <a:gd name="T72" fmla="*/ 264 w 337"/>
                <a:gd name="T73" fmla="*/ 53 h 154"/>
                <a:gd name="T74" fmla="*/ 251 w 337"/>
                <a:gd name="T75" fmla="*/ 61 h 154"/>
                <a:gd name="T76" fmla="*/ 238 w 337"/>
                <a:gd name="T77" fmla="*/ 68 h 154"/>
                <a:gd name="T78" fmla="*/ 224 w 337"/>
                <a:gd name="T79" fmla="*/ 74 h 154"/>
                <a:gd name="T80" fmla="*/ 211 w 337"/>
                <a:gd name="T81" fmla="*/ 80 h 154"/>
                <a:gd name="T82" fmla="*/ 202 w 337"/>
                <a:gd name="T83" fmla="*/ 83 h 154"/>
                <a:gd name="T84" fmla="*/ 190 w 337"/>
                <a:gd name="T85" fmla="*/ 85 h 154"/>
                <a:gd name="T86" fmla="*/ 179 w 337"/>
                <a:gd name="T87" fmla="*/ 87 h 154"/>
                <a:gd name="T88" fmla="*/ 169 w 337"/>
                <a:gd name="T89" fmla="*/ 87 h 154"/>
                <a:gd name="T90" fmla="*/ 158 w 337"/>
                <a:gd name="T91" fmla="*/ 85 h 154"/>
                <a:gd name="T92" fmla="*/ 147 w 337"/>
                <a:gd name="T93" fmla="*/ 83 h 154"/>
                <a:gd name="T94" fmla="*/ 135 w 337"/>
                <a:gd name="T95" fmla="*/ 80 h 154"/>
                <a:gd name="T96" fmla="*/ 124 w 337"/>
                <a:gd name="T97" fmla="*/ 76 h 154"/>
                <a:gd name="T98" fmla="*/ 110 w 337"/>
                <a:gd name="T99" fmla="*/ 70 h 154"/>
                <a:gd name="T100" fmla="*/ 99 w 337"/>
                <a:gd name="T101" fmla="*/ 62 h 154"/>
                <a:gd name="T102" fmla="*/ 86 w 337"/>
                <a:gd name="T103" fmla="*/ 55 h 154"/>
                <a:gd name="T104" fmla="*/ 72 w 337"/>
                <a:gd name="T105" fmla="*/ 47 h 154"/>
                <a:gd name="T106" fmla="*/ 57 w 337"/>
                <a:gd name="T107" fmla="*/ 38 h 154"/>
                <a:gd name="T108" fmla="*/ 44 w 337"/>
                <a:gd name="T109" fmla="*/ 30 h 154"/>
                <a:gd name="T110" fmla="*/ 33 w 337"/>
                <a:gd name="T111" fmla="*/ 21 h 154"/>
                <a:gd name="T112" fmla="*/ 21 w 337"/>
                <a:gd name="T113" fmla="*/ 15 h 154"/>
                <a:gd name="T114" fmla="*/ 12 w 337"/>
                <a:gd name="T115" fmla="*/ 9 h 154"/>
                <a:gd name="T116" fmla="*/ 2 w 337"/>
                <a:gd name="T117" fmla="*/ 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37" h="154">
                  <a:moveTo>
                    <a:pt x="0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2" y="4"/>
                  </a:lnTo>
                  <a:lnTo>
                    <a:pt x="2" y="7"/>
                  </a:lnTo>
                  <a:lnTo>
                    <a:pt x="2" y="9"/>
                  </a:lnTo>
                  <a:lnTo>
                    <a:pt x="4" y="13"/>
                  </a:lnTo>
                  <a:lnTo>
                    <a:pt x="6" y="17"/>
                  </a:lnTo>
                  <a:lnTo>
                    <a:pt x="6" y="21"/>
                  </a:lnTo>
                  <a:lnTo>
                    <a:pt x="8" y="24"/>
                  </a:lnTo>
                  <a:lnTo>
                    <a:pt x="10" y="28"/>
                  </a:lnTo>
                  <a:lnTo>
                    <a:pt x="12" y="32"/>
                  </a:lnTo>
                  <a:lnTo>
                    <a:pt x="14" y="38"/>
                  </a:lnTo>
                  <a:lnTo>
                    <a:pt x="15" y="43"/>
                  </a:lnTo>
                  <a:lnTo>
                    <a:pt x="19" y="47"/>
                  </a:lnTo>
                  <a:lnTo>
                    <a:pt x="21" y="53"/>
                  </a:lnTo>
                  <a:lnTo>
                    <a:pt x="23" y="57"/>
                  </a:lnTo>
                  <a:lnTo>
                    <a:pt x="25" y="62"/>
                  </a:lnTo>
                  <a:lnTo>
                    <a:pt x="29" y="68"/>
                  </a:lnTo>
                  <a:lnTo>
                    <a:pt x="33" y="74"/>
                  </a:lnTo>
                  <a:lnTo>
                    <a:pt x="34" y="78"/>
                  </a:lnTo>
                  <a:lnTo>
                    <a:pt x="38" y="83"/>
                  </a:lnTo>
                  <a:lnTo>
                    <a:pt x="42" y="89"/>
                  </a:lnTo>
                  <a:lnTo>
                    <a:pt x="46" y="93"/>
                  </a:lnTo>
                  <a:lnTo>
                    <a:pt x="50" y="99"/>
                  </a:lnTo>
                  <a:lnTo>
                    <a:pt x="53" y="104"/>
                  </a:lnTo>
                  <a:lnTo>
                    <a:pt x="57" y="108"/>
                  </a:lnTo>
                  <a:lnTo>
                    <a:pt x="61" y="114"/>
                  </a:lnTo>
                  <a:lnTo>
                    <a:pt x="67" y="118"/>
                  </a:lnTo>
                  <a:lnTo>
                    <a:pt x="71" y="121"/>
                  </a:lnTo>
                  <a:lnTo>
                    <a:pt x="76" y="125"/>
                  </a:lnTo>
                  <a:lnTo>
                    <a:pt x="80" y="129"/>
                  </a:lnTo>
                  <a:lnTo>
                    <a:pt x="86" y="133"/>
                  </a:lnTo>
                  <a:lnTo>
                    <a:pt x="91" y="135"/>
                  </a:lnTo>
                  <a:lnTo>
                    <a:pt x="97" y="138"/>
                  </a:lnTo>
                  <a:lnTo>
                    <a:pt x="101" y="140"/>
                  </a:lnTo>
                  <a:lnTo>
                    <a:pt x="107" y="142"/>
                  </a:lnTo>
                  <a:lnTo>
                    <a:pt x="112" y="144"/>
                  </a:lnTo>
                  <a:lnTo>
                    <a:pt x="118" y="146"/>
                  </a:lnTo>
                  <a:lnTo>
                    <a:pt x="124" y="148"/>
                  </a:lnTo>
                  <a:lnTo>
                    <a:pt x="129" y="150"/>
                  </a:lnTo>
                  <a:lnTo>
                    <a:pt x="135" y="150"/>
                  </a:lnTo>
                  <a:lnTo>
                    <a:pt x="143" y="152"/>
                  </a:lnTo>
                  <a:lnTo>
                    <a:pt x="148" y="152"/>
                  </a:lnTo>
                  <a:lnTo>
                    <a:pt x="154" y="154"/>
                  </a:lnTo>
                  <a:lnTo>
                    <a:pt x="156" y="154"/>
                  </a:lnTo>
                  <a:lnTo>
                    <a:pt x="160" y="154"/>
                  </a:lnTo>
                  <a:lnTo>
                    <a:pt x="164" y="154"/>
                  </a:lnTo>
                  <a:lnTo>
                    <a:pt x="166" y="154"/>
                  </a:lnTo>
                  <a:lnTo>
                    <a:pt x="171" y="154"/>
                  </a:lnTo>
                  <a:lnTo>
                    <a:pt x="179" y="154"/>
                  </a:lnTo>
                  <a:lnTo>
                    <a:pt x="183" y="152"/>
                  </a:lnTo>
                  <a:lnTo>
                    <a:pt x="190" y="152"/>
                  </a:lnTo>
                  <a:lnTo>
                    <a:pt x="196" y="150"/>
                  </a:lnTo>
                  <a:lnTo>
                    <a:pt x="202" y="150"/>
                  </a:lnTo>
                  <a:lnTo>
                    <a:pt x="207" y="148"/>
                  </a:lnTo>
                  <a:lnTo>
                    <a:pt x="213" y="146"/>
                  </a:lnTo>
                  <a:lnTo>
                    <a:pt x="219" y="144"/>
                  </a:lnTo>
                  <a:lnTo>
                    <a:pt x="224" y="142"/>
                  </a:lnTo>
                  <a:lnTo>
                    <a:pt x="230" y="140"/>
                  </a:lnTo>
                  <a:lnTo>
                    <a:pt x="236" y="138"/>
                  </a:lnTo>
                  <a:lnTo>
                    <a:pt x="240" y="135"/>
                  </a:lnTo>
                  <a:lnTo>
                    <a:pt x="245" y="133"/>
                  </a:lnTo>
                  <a:lnTo>
                    <a:pt x="251" y="129"/>
                  </a:lnTo>
                  <a:lnTo>
                    <a:pt x="255" y="125"/>
                  </a:lnTo>
                  <a:lnTo>
                    <a:pt x="261" y="121"/>
                  </a:lnTo>
                  <a:lnTo>
                    <a:pt x="264" y="118"/>
                  </a:lnTo>
                  <a:lnTo>
                    <a:pt x="268" y="114"/>
                  </a:lnTo>
                  <a:lnTo>
                    <a:pt x="274" y="110"/>
                  </a:lnTo>
                  <a:lnTo>
                    <a:pt x="278" y="104"/>
                  </a:lnTo>
                  <a:lnTo>
                    <a:pt x="281" y="100"/>
                  </a:lnTo>
                  <a:lnTo>
                    <a:pt x="285" y="95"/>
                  </a:lnTo>
                  <a:lnTo>
                    <a:pt x="289" y="91"/>
                  </a:lnTo>
                  <a:lnTo>
                    <a:pt x="293" y="85"/>
                  </a:lnTo>
                  <a:lnTo>
                    <a:pt x="297" y="80"/>
                  </a:lnTo>
                  <a:lnTo>
                    <a:pt x="300" y="76"/>
                  </a:lnTo>
                  <a:lnTo>
                    <a:pt x="304" y="70"/>
                  </a:lnTo>
                  <a:lnTo>
                    <a:pt x="306" y="64"/>
                  </a:lnTo>
                  <a:lnTo>
                    <a:pt x="310" y="61"/>
                  </a:lnTo>
                  <a:lnTo>
                    <a:pt x="312" y="55"/>
                  </a:lnTo>
                  <a:lnTo>
                    <a:pt x="316" y="51"/>
                  </a:lnTo>
                  <a:lnTo>
                    <a:pt x="318" y="45"/>
                  </a:lnTo>
                  <a:lnTo>
                    <a:pt x="319" y="40"/>
                  </a:lnTo>
                  <a:lnTo>
                    <a:pt x="321" y="36"/>
                  </a:lnTo>
                  <a:lnTo>
                    <a:pt x="323" y="32"/>
                  </a:lnTo>
                  <a:lnTo>
                    <a:pt x="325" y="28"/>
                  </a:lnTo>
                  <a:lnTo>
                    <a:pt x="327" y="24"/>
                  </a:lnTo>
                  <a:lnTo>
                    <a:pt x="329" y="21"/>
                  </a:lnTo>
                  <a:lnTo>
                    <a:pt x="331" y="19"/>
                  </a:lnTo>
                  <a:lnTo>
                    <a:pt x="333" y="13"/>
                  </a:lnTo>
                  <a:lnTo>
                    <a:pt x="335" y="9"/>
                  </a:lnTo>
                  <a:lnTo>
                    <a:pt x="337" y="5"/>
                  </a:lnTo>
                  <a:lnTo>
                    <a:pt x="337" y="5"/>
                  </a:lnTo>
                  <a:lnTo>
                    <a:pt x="335" y="5"/>
                  </a:lnTo>
                  <a:lnTo>
                    <a:pt x="333" y="7"/>
                  </a:lnTo>
                  <a:lnTo>
                    <a:pt x="329" y="9"/>
                  </a:lnTo>
                  <a:lnTo>
                    <a:pt x="325" y="13"/>
                  </a:lnTo>
                  <a:lnTo>
                    <a:pt x="319" y="15"/>
                  </a:lnTo>
                  <a:lnTo>
                    <a:pt x="314" y="21"/>
                  </a:lnTo>
                  <a:lnTo>
                    <a:pt x="310" y="23"/>
                  </a:lnTo>
                  <a:lnTo>
                    <a:pt x="308" y="24"/>
                  </a:lnTo>
                  <a:lnTo>
                    <a:pt x="304" y="26"/>
                  </a:lnTo>
                  <a:lnTo>
                    <a:pt x="300" y="30"/>
                  </a:lnTo>
                  <a:lnTo>
                    <a:pt x="295" y="32"/>
                  </a:lnTo>
                  <a:lnTo>
                    <a:pt x="291" y="36"/>
                  </a:lnTo>
                  <a:lnTo>
                    <a:pt x="287" y="38"/>
                  </a:lnTo>
                  <a:lnTo>
                    <a:pt x="283" y="42"/>
                  </a:lnTo>
                  <a:lnTo>
                    <a:pt x="278" y="43"/>
                  </a:lnTo>
                  <a:lnTo>
                    <a:pt x="274" y="47"/>
                  </a:lnTo>
                  <a:lnTo>
                    <a:pt x="270" y="49"/>
                  </a:lnTo>
                  <a:lnTo>
                    <a:pt x="264" y="53"/>
                  </a:lnTo>
                  <a:lnTo>
                    <a:pt x="261" y="55"/>
                  </a:lnTo>
                  <a:lnTo>
                    <a:pt x="255" y="57"/>
                  </a:lnTo>
                  <a:lnTo>
                    <a:pt x="251" y="61"/>
                  </a:lnTo>
                  <a:lnTo>
                    <a:pt x="247" y="62"/>
                  </a:lnTo>
                  <a:lnTo>
                    <a:pt x="242" y="66"/>
                  </a:lnTo>
                  <a:lnTo>
                    <a:pt x="238" y="68"/>
                  </a:lnTo>
                  <a:lnTo>
                    <a:pt x="232" y="70"/>
                  </a:lnTo>
                  <a:lnTo>
                    <a:pt x="228" y="74"/>
                  </a:lnTo>
                  <a:lnTo>
                    <a:pt x="224" y="74"/>
                  </a:lnTo>
                  <a:lnTo>
                    <a:pt x="221" y="76"/>
                  </a:lnTo>
                  <a:lnTo>
                    <a:pt x="217" y="78"/>
                  </a:lnTo>
                  <a:lnTo>
                    <a:pt x="211" y="80"/>
                  </a:lnTo>
                  <a:lnTo>
                    <a:pt x="207" y="81"/>
                  </a:lnTo>
                  <a:lnTo>
                    <a:pt x="204" y="81"/>
                  </a:lnTo>
                  <a:lnTo>
                    <a:pt x="202" y="83"/>
                  </a:lnTo>
                  <a:lnTo>
                    <a:pt x="198" y="85"/>
                  </a:lnTo>
                  <a:lnTo>
                    <a:pt x="194" y="85"/>
                  </a:lnTo>
                  <a:lnTo>
                    <a:pt x="190" y="85"/>
                  </a:lnTo>
                  <a:lnTo>
                    <a:pt x="186" y="87"/>
                  </a:lnTo>
                  <a:lnTo>
                    <a:pt x="183" y="87"/>
                  </a:lnTo>
                  <a:lnTo>
                    <a:pt x="179" y="87"/>
                  </a:lnTo>
                  <a:lnTo>
                    <a:pt x="175" y="87"/>
                  </a:lnTo>
                  <a:lnTo>
                    <a:pt x="173" y="87"/>
                  </a:lnTo>
                  <a:lnTo>
                    <a:pt x="169" y="87"/>
                  </a:lnTo>
                  <a:lnTo>
                    <a:pt x="166" y="87"/>
                  </a:lnTo>
                  <a:lnTo>
                    <a:pt x="162" y="87"/>
                  </a:lnTo>
                  <a:lnTo>
                    <a:pt x="158" y="85"/>
                  </a:lnTo>
                  <a:lnTo>
                    <a:pt x="154" y="85"/>
                  </a:lnTo>
                  <a:lnTo>
                    <a:pt x="150" y="83"/>
                  </a:lnTo>
                  <a:lnTo>
                    <a:pt x="147" y="83"/>
                  </a:lnTo>
                  <a:lnTo>
                    <a:pt x="143" y="81"/>
                  </a:lnTo>
                  <a:lnTo>
                    <a:pt x="141" y="81"/>
                  </a:lnTo>
                  <a:lnTo>
                    <a:pt x="135" y="80"/>
                  </a:lnTo>
                  <a:lnTo>
                    <a:pt x="131" y="78"/>
                  </a:lnTo>
                  <a:lnTo>
                    <a:pt x="128" y="76"/>
                  </a:lnTo>
                  <a:lnTo>
                    <a:pt x="124" y="76"/>
                  </a:lnTo>
                  <a:lnTo>
                    <a:pt x="120" y="74"/>
                  </a:lnTo>
                  <a:lnTo>
                    <a:pt x="116" y="72"/>
                  </a:lnTo>
                  <a:lnTo>
                    <a:pt x="110" y="70"/>
                  </a:lnTo>
                  <a:lnTo>
                    <a:pt x="107" y="68"/>
                  </a:lnTo>
                  <a:lnTo>
                    <a:pt x="103" y="66"/>
                  </a:lnTo>
                  <a:lnTo>
                    <a:pt x="99" y="62"/>
                  </a:lnTo>
                  <a:lnTo>
                    <a:pt x="93" y="61"/>
                  </a:lnTo>
                  <a:lnTo>
                    <a:pt x="90" y="57"/>
                  </a:lnTo>
                  <a:lnTo>
                    <a:pt x="86" y="55"/>
                  </a:lnTo>
                  <a:lnTo>
                    <a:pt x="80" y="53"/>
                  </a:lnTo>
                  <a:lnTo>
                    <a:pt x="76" y="49"/>
                  </a:lnTo>
                  <a:lnTo>
                    <a:pt x="72" y="47"/>
                  </a:lnTo>
                  <a:lnTo>
                    <a:pt x="67" y="43"/>
                  </a:lnTo>
                  <a:lnTo>
                    <a:pt x="63" y="42"/>
                  </a:lnTo>
                  <a:lnTo>
                    <a:pt x="57" y="38"/>
                  </a:lnTo>
                  <a:lnTo>
                    <a:pt x="53" y="36"/>
                  </a:lnTo>
                  <a:lnTo>
                    <a:pt x="50" y="32"/>
                  </a:lnTo>
                  <a:lnTo>
                    <a:pt x="44" y="30"/>
                  </a:lnTo>
                  <a:lnTo>
                    <a:pt x="40" y="26"/>
                  </a:lnTo>
                  <a:lnTo>
                    <a:pt x="36" y="24"/>
                  </a:lnTo>
                  <a:lnTo>
                    <a:pt x="33" y="21"/>
                  </a:lnTo>
                  <a:lnTo>
                    <a:pt x="29" y="19"/>
                  </a:lnTo>
                  <a:lnTo>
                    <a:pt x="25" y="17"/>
                  </a:lnTo>
                  <a:lnTo>
                    <a:pt x="21" y="15"/>
                  </a:lnTo>
                  <a:lnTo>
                    <a:pt x="19" y="11"/>
                  </a:lnTo>
                  <a:lnTo>
                    <a:pt x="15" y="9"/>
                  </a:lnTo>
                  <a:lnTo>
                    <a:pt x="12" y="9"/>
                  </a:lnTo>
                  <a:lnTo>
                    <a:pt x="10" y="7"/>
                  </a:lnTo>
                  <a:lnTo>
                    <a:pt x="6" y="4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222"/>
            <p:cNvSpPr>
              <a:spLocks/>
            </p:cNvSpPr>
            <p:nvPr/>
          </p:nvSpPr>
          <p:spPr bwMode="auto">
            <a:xfrm>
              <a:off x="1995488" y="1454151"/>
              <a:ext cx="266700" cy="66675"/>
            </a:xfrm>
            <a:custGeom>
              <a:avLst/>
              <a:gdLst>
                <a:gd name="T0" fmla="*/ 4 w 337"/>
                <a:gd name="T1" fmla="*/ 19 h 83"/>
                <a:gd name="T2" fmla="*/ 17 w 337"/>
                <a:gd name="T3" fmla="*/ 23 h 83"/>
                <a:gd name="T4" fmla="*/ 27 w 337"/>
                <a:gd name="T5" fmla="*/ 24 h 83"/>
                <a:gd name="T6" fmla="*/ 36 w 337"/>
                <a:gd name="T7" fmla="*/ 26 h 83"/>
                <a:gd name="T8" fmla="*/ 48 w 337"/>
                <a:gd name="T9" fmla="*/ 28 h 83"/>
                <a:gd name="T10" fmla="*/ 59 w 337"/>
                <a:gd name="T11" fmla="*/ 30 h 83"/>
                <a:gd name="T12" fmla="*/ 69 w 337"/>
                <a:gd name="T13" fmla="*/ 30 h 83"/>
                <a:gd name="T14" fmla="*/ 80 w 337"/>
                <a:gd name="T15" fmla="*/ 28 h 83"/>
                <a:gd name="T16" fmla="*/ 91 w 337"/>
                <a:gd name="T17" fmla="*/ 28 h 83"/>
                <a:gd name="T18" fmla="*/ 109 w 337"/>
                <a:gd name="T19" fmla="*/ 23 h 83"/>
                <a:gd name="T20" fmla="*/ 120 w 337"/>
                <a:gd name="T21" fmla="*/ 17 h 83"/>
                <a:gd name="T22" fmla="*/ 131 w 337"/>
                <a:gd name="T23" fmla="*/ 7 h 83"/>
                <a:gd name="T24" fmla="*/ 143 w 337"/>
                <a:gd name="T25" fmla="*/ 2 h 83"/>
                <a:gd name="T26" fmla="*/ 156 w 337"/>
                <a:gd name="T27" fmla="*/ 4 h 83"/>
                <a:gd name="T28" fmla="*/ 169 w 337"/>
                <a:gd name="T29" fmla="*/ 13 h 83"/>
                <a:gd name="T30" fmla="*/ 177 w 337"/>
                <a:gd name="T31" fmla="*/ 21 h 83"/>
                <a:gd name="T32" fmla="*/ 183 w 337"/>
                <a:gd name="T33" fmla="*/ 13 h 83"/>
                <a:gd name="T34" fmla="*/ 198 w 337"/>
                <a:gd name="T35" fmla="*/ 4 h 83"/>
                <a:gd name="T36" fmla="*/ 207 w 337"/>
                <a:gd name="T37" fmla="*/ 2 h 83"/>
                <a:gd name="T38" fmla="*/ 217 w 337"/>
                <a:gd name="T39" fmla="*/ 7 h 83"/>
                <a:gd name="T40" fmla="*/ 226 w 337"/>
                <a:gd name="T41" fmla="*/ 15 h 83"/>
                <a:gd name="T42" fmla="*/ 240 w 337"/>
                <a:gd name="T43" fmla="*/ 23 h 83"/>
                <a:gd name="T44" fmla="*/ 255 w 337"/>
                <a:gd name="T45" fmla="*/ 28 h 83"/>
                <a:gd name="T46" fmla="*/ 272 w 337"/>
                <a:gd name="T47" fmla="*/ 30 h 83"/>
                <a:gd name="T48" fmla="*/ 281 w 337"/>
                <a:gd name="T49" fmla="*/ 30 h 83"/>
                <a:gd name="T50" fmla="*/ 291 w 337"/>
                <a:gd name="T51" fmla="*/ 30 h 83"/>
                <a:gd name="T52" fmla="*/ 300 w 337"/>
                <a:gd name="T53" fmla="*/ 28 h 83"/>
                <a:gd name="T54" fmla="*/ 310 w 337"/>
                <a:gd name="T55" fmla="*/ 28 h 83"/>
                <a:gd name="T56" fmla="*/ 325 w 337"/>
                <a:gd name="T57" fmla="*/ 26 h 83"/>
                <a:gd name="T58" fmla="*/ 335 w 337"/>
                <a:gd name="T59" fmla="*/ 24 h 83"/>
                <a:gd name="T60" fmla="*/ 335 w 337"/>
                <a:gd name="T61" fmla="*/ 24 h 83"/>
                <a:gd name="T62" fmla="*/ 325 w 337"/>
                <a:gd name="T63" fmla="*/ 28 h 83"/>
                <a:gd name="T64" fmla="*/ 316 w 337"/>
                <a:gd name="T65" fmla="*/ 34 h 83"/>
                <a:gd name="T66" fmla="*/ 304 w 337"/>
                <a:gd name="T67" fmla="*/ 38 h 83"/>
                <a:gd name="T68" fmla="*/ 293 w 337"/>
                <a:gd name="T69" fmla="*/ 45 h 83"/>
                <a:gd name="T70" fmla="*/ 280 w 337"/>
                <a:gd name="T71" fmla="*/ 51 h 83"/>
                <a:gd name="T72" fmla="*/ 264 w 337"/>
                <a:gd name="T73" fmla="*/ 57 h 83"/>
                <a:gd name="T74" fmla="*/ 251 w 337"/>
                <a:gd name="T75" fmla="*/ 62 h 83"/>
                <a:gd name="T76" fmla="*/ 236 w 337"/>
                <a:gd name="T77" fmla="*/ 68 h 83"/>
                <a:gd name="T78" fmla="*/ 223 w 337"/>
                <a:gd name="T79" fmla="*/ 74 h 83"/>
                <a:gd name="T80" fmla="*/ 209 w 337"/>
                <a:gd name="T81" fmla="*/ 78 h 83"/>
                <a:gd name="T82" fmla="*/ 196 w 337"/>
                <a:gd name="T83" fmla="*/ 81 h 83"/>
                <a:gd name="T84" fmla="*/ 185 w 337"/>
                <a:gd name="T85" fmla="*/ 83 h 83"/>
                <a:gd name="T86" fmla="*/ 173 w 337"/>
                <a:gd name="T87" fmla="*/ 83 h 83"/>
                <a:gd name="T88" fmla="*/ 164 w 337"/>
                <a:gd name="T89" fmla="*/ 83 h 83"/>
                <a:gd name="T90" fmla="*/ 152 w 337"/>
                <a:gd name="T91" fmla="*/ 81 h 83"/>
                <a:gd name="T92" fmla="*/ 141 w 337"/>
                <a:gd name="T93" fmla="*/ 80 h 83"/>
                <a:gd name="T94" fmla="*/ 131 w 337"/>
                <a:gd name="T95" fmla="*/ 78 h 83"/>
                <a:gd name="T96" fmla="*/ 120 w 337"/>
                <a:gd name="T97" fmla="*/ 74 h 83"/>
                <a:gd name="T98" fmla="*/ 110 w 337"/>
                <a:gd name="T99" fmla="*/ 68 h 83"/>
                <a:gd name="T100" fmla="*/ 97 w 337"/>
                <a:gd name="T101" fmla="*/ 64 h 83"/>
                <a:gd name="T102" fmla="*/ 86 w 337"/>
                <a:gd name="T103" fmla="*/ 59 h 83"/>
                <a:gd name="T104" fmla="*/ 72 w 337"/>
                <a:gd name="T105" fmla="*/ 51 h 83"/>
                <a:gd name="T106" fmla="*/ 59 w 337"/>
                <a:gd name="T107" fmla="*/ 45 h 83"/>
                <a:gd name="T108" fmla="*/ 46 w 337"/>
                <a:gd name="T109" fmla="*/ 40 h 83"/>
                <a:gd name="T110" fmla="*/ 34 w 337"/>
                <a:gd name="T111" fmla="*/ 36 h 83"/>
                <a:gd name="T112" fmla="*/ 25 w 337"/>
                <a:gd name="T113" fmla="*/ 30 h 83"/>
                <a:gd name="T114" fmla="*/ 10 w 337"/>
                <a:gd name="T115" fmla="*/ 23 h 83"/>
                <a:gd name="T116" fmla="*/ 0 w 337"/>
                <a:gd name="T117" fmla="*/ 19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37" h="83">
                  <a:moveTo>
                    <a:pt x="0" y="19"/>
                  </a:moveTo>
                  <a:lnTo>
                    <a:pt x="2" y="19"/>
                  </a:lnTo>
                  <a:lnTo>
                    <a:pt x="4" y="19"/>
                  </a:lnTo>
                  <a:lnTo>
                    <a:pt x="8" y="21"/>
                  </a:lnTo>
                  <a:lnTo>
                    <a:pt x="12" y="21"/>
                  </a:lnTo>
                  <a:lnTo>
                    <a:pt x="17" y="23"/>
                  </a:lnTo>
                  <a:lnTo>
                    <a:pt x="21" y="23"/>
                  </a:lnTo>
                  <a:lnTo>
                    <a:pt x="23" y="24"/>
                  </a:lnTo>
                  <a:lnTo>
                    <a:pt x="27" y="24"/>
                  </a:lnTo>
                  <a:lnTo>
                    <a:pt x="31" y="26"/>
                  </a:lnTo>
                  <a:lnTo>
                    <a:pt x="33" y="26"/>
                  </a:lnTo>
                  <a:lnTo>
                    <a:pt x="36" y="26"/>
                  </a:lnTo>
                  <a:lnTo>
                    <a:pt x="40" y="26"/>
                  </a:lnTo>
                  <a:lnTo>
                    <a:pt x="44" y="28"/>
                  </a:lnTo>
                  <a:lnTo>
                    <a:pt x="48" y="28"/>
                  </a:lnTo>
                  <a:lnTo>
                    <a:pt x="50" y="28"/>
                  </a:lnTo>
                  <a:lnTo>
                    <a:pt x="53" y="28"/>
                  </a:lnTo>
                  <a:lnTo>
                    <a:pt x="59" y="30"/>
                  </a:lnTo>
                  <a:lnTo>
                    <a:pt x="61" y="30"/>
                  </a:lnTo>
                  <a:lnTo>
                    <a:pt x="65" y="30"/>
                  </a:lnTo>
                  <a:lnTo>
                    <a:pt x="69" y="30"/>
                  </a:lnTo>
                  <a:lnTo>
                    <a:pt x="72" y="30"/>
                  </a:lnTo>
                  <a:lnTo>
                    <a:pt x="76" y="28"/>
                  </a:lnTo>
                  <a:lnTo>
                    <a:pt x="80" y="28"/>
                  </a:lnTo>
                  <a:lnTo>
                    <a:pt x="82" y="28"/>
                  </a:lnTo>
                  <a:lnTo>
                    <a:pt x="88" y="28"/>
                  </a:lnTo>
                  <a:lnTo>
                    <a:pt x="91" y="28"/>
                  </a:lnTo>
                  <a:lnTo>
                    <a:pt x="99" y="26"/>
                  </a:lnTo>
                  <a:lnTo>
                    <a:pt x="103" y="24"/>
                  </a:lnTo>
                  <a:lnTo>
                    <a:pt x="109" y="23"/>
                  </a:lnTo>
                  <a:lnTo>
                    <a:pt x="112" y="21"/>
                  </a:lnTo>
                  <a:lnTo>
                    <a:pt x="116" y="19"/>
                  </a:lnTo>
                  <a:lnTo>
                    <a:pt x="120" y="17"/>
                  </a:lnTo>
                  <a:lnTo>
                    <a:pt x="126" y="13"/>
                  </a:lnTo>
                  <a:lnTo>
                    <a:pt x="128" y="11"/>
                  </a:lnTo>
                  <a:lnTo>
                    <a:pt x="131" y="7"/>
                  </a:lnTo>
                  <a:lnTo>
                    <a:pt x="135" y="5"/>
                  </a:lnTo>
                  <a:lnTo>
                    <a:pt x="137" y="4"/>
                  </a:lnTo>
                  <a:lnTo>
                    <a:pt x="143" y="2"/>
                  </a:lnTo>
                  <a:lnTo>
                    <a:pt x="147" y="0"/>
                  </a:lnTo>
                  <a:lnTo>
                    <a:pt x="150" y="2"/>
                  </a:lnTo>
                  <a:lnTo>
                    <a:pt x="156" y="4"/>
                  </a:lnTo>
                  <a:lnTo>
                    <a:pt x="160" y="7"/>
                  </a:lnTo>
                  <a:lnTo>
                    <a:pt x="166" y="11"/>
                  </a:lnTo>
                  <a:lnTo>
                    <a:pt x="169" y="13"/>
                  </a:lnTo>
                  <a:lnTo>
                    <a:pt x="173" y="17"/>
                  </a:lnTo>
                  <a:lnTo>
                    <a:pt x="175" y="21"/>
                  </a:lnTo>
                  <a:lnTo>
                    <a:pt x="177" y="21"/>
                  </a:lnTo>
                  <a:lnTo>
                    <a:pt x="177" y="21"/>
                  </a:lnTo>
                  <a:lnTo>
                    <a:pt x="179" y="17"/>
                  </a:lnTo>
                  <a:lnTo>
                    <a:pt x="183" y="13"/>
                  </a:lnTo>
                  <a:lnTo>
                    <a:pt x="188" y="11"/>
                  </a:lnTo>
                  <a:lnTo>
                    <a:pt x="192" y="7"/>
                  </a:lnTo>
                  <a:lnTo>
                    <a:pt x="198" y="4"/>
                  </a:lnTo>
                  <a:lnTo>
                    <a:pt x="202" y="2"/>
                  </a:lnTo>
                  <a:lnTo>
                    <a:pt x="205" y="0"/>
                  </a:lnTo>
                  <a:lnTo>
                    <a:pt x="207" y="2"/>
                  </a:lnTo>
                  <a:lnTo>
                    <a:pt x="211" y="4"/>
                  </a:lnTo>
                  <a:lnTo>
                    <a:pt x="213" y="5"/>
                  </a:lnTo>
                  <a:lnTo>
                    <a:pt x="217" y="7"/>
                  </a:lnTo>
                  <a:lnTo>
                    <a:pt x="221" y="9"/>
                  </a:lnTo>
                  <a:lnTo>
                    <a:pt x="223" y="13"/>
                  </a:lnTo>
                  <a:lnTo>
                    <a:pt x="226" y="15"/>
                  </a:lnTo>
                  <a:lnTo>
                    <a:pt x="230" y="17"/>
                  </a:lnTo>
                  <a:lnTo>
                    <a:pt x="234" y="19"/>
                  </a:lnTo>
                  <a:lnTo>
                    <a:pt x="240" y="23"/>
                  </a:lnTo>
                  <a:lnTo>
                    <a:pt x="243" y="23"/>
                  </a:lnTo>
                  <a:lnTo>
                    <a:pt x="249" y="26"/>
                  </a:lnTo>
                  <a:lnTo>
                    <a:pt x="255" y="28"/>
                  </a:lnTo>
                  <a:lnTo>
                    <a:pt x="261" y="28"/>
                  </a:lnTo>
                  <a:lnTo>
                    <a:pt x="266" y="30"/>
                  </a:lnTo>
                  <a:lnTo>
                    <a:pt x="272" y="30"/>
                  </a:lnTo>
                  <a:lnTo>
                    <a:pt x="276" y="30"/>
                  </a:lnTo>
                  <a:lnTo>
                    <a:pt x="278" y="30"/>
                  </a:lnTo>
                  <a:lnTo>
                    <a:pt x="281" y="30"/>
                  </a:lnTo>
                  <a:lnTo>
                    <a:pt x="285" y="30"/>
                  </a:lnTo>
                  <a:lnTo>
                    <a:pt x="287" y="30"/>
                  </a:lnTo>
                  <a:lnTo>
                    <a:pt x="291" y="30"/>
                  </a:lnTo>
                  <a:lnTo>
                    <a:pt x="295" y="28"/>
                  </a:lnTo>
                  <a:lnTo>
                    <a:pt x="299" y="28"/>
                  </a:lnTo>
                  <a:lnTo>
                    <a:pt x="300" y="28"/>
                  </a:lnTo>
                  <a:lnTo>
                    <a:pt x="304" y="28"/>
                  </a:lnTo>
                  <a:lnTo>
                    <a:pt x="306" y="28"/>
                  </a:lnTo>
                  <a:lnTo>
                    <a:pt x="310" y="28"/>
                  </a:lnTo>
                  <a:lnTo>
                    <a:pt x="316" y="28"/>
                  </a:lnTo>
                  <a:lnTo>
                    <a:pt x="319" y="26"/>
                  </a:lnTo>
                  <a:lnTo>
                    <a:pt x="325" y="26"/>
                  </a:lnTo>
                  <a:lnTo>
                    <a:pt x="329" y="24"/>
                  </a:lnTo>
                  <a:lnTo>
                    <a:pt x="331" y="24"/>
                  </a:lnTo>
                  <a:lnTo>
                    <a:pt x="335" y="24"/>
                  </a:lnTo>
                  <a:lnTo>
                    <a:pt x="335" y="24"/>
                  </a:lnTo>
                  <a:lnTo>
                    <a:pt x="337" y="24"/>
                  </a:lnTo>
                  <a:lnTo>
                    <a:pt x="335" y="24"/>
                  </a:lnTo>
                  <a:lnTo>
                    <a:pt x="333" y="24"/>
                  </a:lnTo>
                  <a:lnTo>
                    <a:pt x="329" y="26"/>
                  </a:lnTo>
                  <a:lnTo>
                    <a:pt x="325" y="28"/>
                  </a:lnTo>
                  <a:lnTo>
                    <a:pt x="321" y="30"/>
                  </a:lnTo>
                  <a:lnTo>
                    <a:pt x="319" y="32"/>
                  </a:lnTo>
                  <a:lnTo>
                    <a:pt x="316" y="34"/>
                  </a:lnTo>
                  <a:lnTo>
                    <a:pt x="312" y="36"/>
                  </a:lnTo>
                  <a:lnTo>
                    <a:pt x="308" y="38"/>
                  </a:lnTo>
                  <a:lnTo>
                    <a:pt x="304" y="38"/>
                  </a:lnTo>
                  <a:lnTo>
                    <a:pt x="300" y="42"/>
                  </a:lnTo>
                  <a:lnTo>
                    <a:pt x="297" y="43"/>
                  </a:lnTo>
                  <a:lnTo>
                    <a:pt x="293" y="45"/>
                  </a:lnTo>
                  <a:lnTo>
                    <a:pt x="289" y="47"/>
                  </a:lnTo>
                  <a:lnTo>
                    <a:pt x="283" y="49"/>
                  </a:lnTo>
                  <a:lnTo>
                    <a:pt x="280" y="51"/>
                  </a:lnTo>
                  <a:lnTo>
                    <a:pt x="274" y="53"/>
                  </a:lnTo>
                  <a:lnTo>
                    <a:pt x="270" y="55"/>
                  </a:lnTo>
                  <a:lnTo>
                    <a:pt x="264" y="57"/>
                  </a:lnTo>
                  <a:lnTo>
                    <a:pt x="261" y="59"/>
                  </a:lnTo>
                  <a:lnTo>
                    <a:pt x="255" y="61"/>
                  </a:lnTo>
                  <a:lnTo>
                    <a:pt x="251" y="62"/>
                  </a:lnTo>
                  <a:lnTo>
                    <a:pt x="245" y="64"/>
                  </a:lnTo>
                  <a:lnTo>
                    <a:pt x="242" y="66"/>
                  </a:lnTo>
                  <a:lnTo>
                    <a:pt x="236" y="68"/>
                  </a:lnTo>
                  <a:lnTo>
                    <a:pt x="232" y="70"/>
                  </a:lnTo>
                  <a:lnTo>
                    <a:pt x="226" y="72"/>
                  </a:lnTo>
                  <a:lnTo>
                    <a:pt x="223" y="74"/>
                  </a:lnTo>
                  <a:lnTo>
                    <a:pt x="219" y="76"/>
                  </a:lnTo>
                  <a:lnTo>
                    <a:pt x="213" y="76"/>
                  </a:lnTo>
                  <a:lnTo>
                    <a:pt x="209" y="78"/>
                  </a:lnTo>
                  <a:lnTo>
                    <a:pt x="205" y="80"/>
                  </a:lnTo>
                  <a:lnTo>
                    <a:pt x="200" y="80"/>
                  </a:lnTo>
                  <a:lnTo>
                    <a:pt x="196" y="81"/>
                  </a:lnTo>
                  <a:lnTo>
                    <a:pt x="192" y="81"/>
                  </a:lnTo>
                  <a:lnTo>
                    <a:pt x="188" y="83"/>
                  </a:lnTo>
                  <a:lnTo>
                    <a:pt x="185" y="83"/>
                  </a:lnTo>
                  <a:lnTo>
                    <a:pt x="181" y="83"/>
                  </a:lnTo>
                  <a:lnTo>
                    <a:pt x="177" y="83"/>
                  </a:lnTo>
                  <a:lnTo>
                    <a:pt x="173" y="83"/>
                  </a:lnTo>
                  <a:lnTo>
                    <a:pt x="169" y="83"/>
                  </a:lnTo>
                  <a:lnTo>
                    <a:pt x="166" y="83"/>
                  </a:lnTo>
                  <a:lnTo>
                    <a:pt x="164" y="83"/>
                  </a:lnTo>
                  <a:lnTo>
                    <a:pt x="160" y="83"/>
                  </a:lnTo>
                  <a:lnTo>
                    <a:pt x="156" y="81"/>
                  </a:lnTo>
                  <a:lnTo>
                    <a:pt x="152" y="81"/>
                  </a:lnTo>
                  <a:lnTo>
                    <a:pt x="148" y="81"/>
                  </a:lnTo>
                  <a:lnTo>
                    <a:pt x="145" y="81"/>
                  </a:lnTo>
                  <a:lnTo>
                    <a:pt x="141" y="80"/>
                  </a:lnTo>
                  <a:lnTo>
                    <a:pt x="139" y="80"/>
                  </a:lnTo>
                  <a:lnTo>
                    <a:pt x="135" y="78"/>
                  </a:lnTo>
                  <a:lnTo>
                    <a:pt x="131" y="78"/>
                  </a:lnTo>
                  <a:lnTo>
                    <a:pt x="128" y="76"/>
                  </a:lnTo>
                  <a:lnTo>
                    <a:pt x="124" y="74"/>
                  </a:lnTo>
                  <a:lnTo>
                    <a:pt x="120" y="74"/>
                  </a:lnTo>
                  <a:lnTo>
                    <a:pt x="116" y="72"/>
                  </a:lnTo>
                  <a:lnTo>
                    <a:pt x="112" y="70"/>
                  </a:lnTo>
                  <a:lnTo>
                    <a:pt x="110" y="68"/>
                  </a:lnTo>
                  <a:lnTo>
                    <a:pt x="107" y="66"/>
                  </a:lnTo>
                  <a:lnTo>
                    <a:pt x="103" y="66"/>
                  </a:lnTo>
                  <a:lnTo>
                    <a:pt x="97" y="64"/>
                  </a:lnTo>
                  <a:lnTo>
                    <a:pt x="93" y="62"/>
                  </a:lnTo>
                  <a:lnTo>
                    <a:pt x="90" y="61"/>
                  </a:lnTo>
                  <a:lnTo>
                    <a:pt x="86" y="59"/>
                  </a:lnTo>
                  <a:lnTo>
                    <a:pt x="82" y="57"/>
                  </a:lnTo>
                  <a:lnTo>
                    <a:pt x="76" y="55"/>
                  </a:lnTo>
                  <a:lnTo>
                    <a:pt x="72" y="51"/>
                  </a:lnTo>
                  <a:lnTo>
                    <a:pt x="69" y="51"/>
                  </a:lnTo>
                  <a:lnTo>
                    <a:pt x="63" y="47"/>
                  </a:lnTo>
                  <a:lnTo>
                    <a:pt x="59" y="45"/>
                  </a:lnTo>
                  <a:lnTo>
                    <a:pt x="55" y="43"/>
                  </a:lnTo>
                  <a:lnTo>
                    <a:pt x="52" y="42"/>
                  </a:lnTo>
                  <a:lnTo>
                    <a:pt x="46" y="40"/>
                  </a:lnTo>
                  <a:lnTo>
                    <a:pt x="42" y="38"/>
                  </a:lnTo>
                  <a:lnTo>
                    <a:pt x="38" y="38"/>
                  </a:lnTo>
                  <a:lnTo>
                    <a:pt x="34" y="36"/>
                  </a:lnTo>
                  <a:lnTo>
                    <a:pt x="31" y="32"/>
                  </a:lnTo>
                  <a:lnTo>
                    <a:pt x="27" y="32"/>
                  </a:lnTo>
                  <a:lnTo>
                    <a:pt x="25" y="30"/>
                  </a:lnTo>
                  <a:lnTo>
                    <a:pt x="21" y="28"/>
                  </a:lnTo>
                  <a:lnTo>
                    <a:pt x="15" y="24"/>
                  </a:lnTo>
                  <a:lnTo>
                    <a:pt x="10" y="23"/>
                  </a:lnTo>
                  <a:lnTo>
                    <a:pt x="6" y="21"/>
                  </a:lnTo>
                  <a:lnTo>
                    <a:pt x="2" y="19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223"/>
            <p:cNvSpPr>
              <a:spLocks/>
            </p:cNvSpPr>
            <p:nvPr/>
          </p:nvSpPr>
          <p:spPr bwMode="auto">
            <a:xfrm>
              <a:off x="2055813" y="1231901"/>
              <a:ext cx="138113" cy="212725"/>
            </a:xfrm>
            <a:custGeom>
              <a:avLst/>
              <a:gdLst>
                <a:gd name="T0" fmla="*/ 38 w 175"/>
                <a:gd name="T1" fmla="*/ 11 h 267"/>
                <a:gd name="T2" fmla="*/ 44 w 175"/>
                <a:gd name="T3" fmla="*/ 26 h 267"/>
                <a:gd name="T4" fmla="*/ 50 w 175"/>
                <a:gd name="T5" fmla="*/ 49 h 267"/>
                <a:gd name="T6" fmla="*/ 55 w 175"/>
                <a:gd name="T7" fmla="*/ 72 h 267"/>
                <a:gd name="T8" fmla="*/ 55 w 175"/>
                <a:gd name="T9" fmla="*/ 98 h 267"/>
                <a:gd name="T10" fmla="*/ 52 w 175"/>
                <a:gd name="T11" fmla="*/ 127 h 267"/>
                <a:gd name="T12" fmla="*/ 44 w 175"/>
                <a:gd name="T13" fmla="*/ 155 h 267"/>
                <a:gd name="T14" fmla="*/ 31 w 175"/>
                <a:gd name="T15" fmla="*/ 180 h 267"/>
                <a:gd name="T16" fmla="*/ 19 w 175"/>
                <a:gd name="T17" fmla="*/ 203 h 267"/>
                <a:gd name="T18" fmla="*/ 10 w 175"/>
                <a:gd name="T19" fmla="*/ 222 h 267"/>
                <a:gd name="T20" fmla="*/ 0 w 175"/>
                <a:gd name="T21" fmla="*/ 237 h 267"/>
                <a:gd name="T22" fmla="*/ 12 w 175"/>
                <a:gd name="T23" fmla="*/ 233 h 267"/>
                <a:gd name="T24" fmla="*/ 34 w 175"/>
                <a:gd name="T25" fmla="*/ 229 h 267"/>
                <a:gd name="T26" fmla="*/ 61 w 175"/>
                <a:gd name="T27" fmla="*/ 229 h 267"/>
                <a:gd name="T28" fmla="*/ 78 w 175"/>
                <a:gd name="T29" fmla="*/ 241 h 267"/>
                <a:gd name="T30" fmla="*/ 84 w 175"/>
                <a:gd name="T31" fmla="*/ 260 h 267"/>
                <a:gd name="T32" fmla="*/ 95 w 175"/>
                <a:gd name="T33" fmla="*/ 262 h 267"/>
                <a:gd name="T34" fmla="*/ 105 w 175"/>
                <a:gd name="T35" fmla="*/ 247 h 267"/>
                <a:gd name="T36" fmla="*/ 120 w 175"/>
                <a:gd name="T37" fmla="*/ 235 h 267"/>
                <a:gd name="T38" fmla="*/ 137 w 175"/>
                <a:gd name="T39" fmla="*/ 235 h 267"/>
                <a:gd name="T40" fmla="*/ 156 w 175"/>
                <a:gd name="T41" fmla="*/ 245 h 267"/>
                <a:gd name="T42" fmla="*/ 169 w 175"/>
                <a:gd name="T43" fmla="*/ 260 h 267"/>
                <a:gd name="T44" fmla="*/ 167 w 175"/>
                <a:gd name="T45" fmla="*/ 241 h 267"/>
                <a:gd name="T46" fmla="*/ 167 w 175"/>
                <a:gd name="T47" fmla="*/ 218 h 267"/>
                <a:gd name="T48" fmla="*/ 166 w 175"/>
                <a:gd name="T49" fmla="*/ 191 h 267"/>
                <a:gd name="T50" fmla="*/ 164 w 175"/>
                <a:gd name="T51" fmla="*/ 165 h 267"/>
                <a:gd name="T52" fmla="*/ 164 w 175"/>
                <a:gd name="T53" fmla="*/ 150 h 267"/>
                <a:gd name="T54" fmla="*/ 164 w 175"/>
                <a:gd name="T55" fmla="*/ 127 h 267"/>
                <a:gd name="T56" fmla="*/ 164 w 175"/>
                <a:gd name="T57" fmla="*/ 108 h 267"/>
                <a:gd name="T58" fmla="*/ 164 w 175"/>
                <a:gd name="T59" fmla="*/ 81 h 267"/>
                <a:gd name="T60" fmla="*/ 167 w 175"/>
                <a:gd name="T61" fmla="*/ 57 h 267"/>
                <a:gd name="T62" fmla="*/ 169 w 175"/>
                <a:gd name="T63" fmla="*/ 38 h 267"/>
                <a:gd name="T64" fmla="*/ 175 w 175"/>
                <a:gd name="T65" fmla="*/ 19 h 267"/>
                <a:gd name="T66" fmla="*/ 171 w 175"/>
                <a:gd name="T67" fmla="*/ 24 h 267"/>
                <a:gd name="T68" fmla="*/ 166 w 175"/>
                <a:gd name="T69" fmla="*/ 41 h 267"/>
                <a:gd name="T70" fmla="*/ 162 w 175"/>
                <a:gd name="T71" fmla="*/ 64 h 267"/>
                <a:gd name="T72" fmla="*/ 156 w 175"/>
                <a:gd name="T73" fmla="*/ 89 h 267"/>
                <a:gd name="T74" fmla="*/ 150 w 175"/>
                <a:gd name="T75" fmla="*/ 114 h 267"/>
                <a:gd name="T76" fmla="*/ 147 w 175"/>
                <a:gd name="T77" fmla="*/ 136 h 267"/>
                <a:gd name="T78" fmla="*/ 147 w 175"/>
                <a:gd name="T79" fmla="*/ 159 h 267"/>
                <a:gd name="T80" fmla="*/ 145 w 175"/>
                <a:gd name="T81" fmla="*/ 178 h 267"/>
                <a:gd name="T82" fmla="*/ 145 w 175"/>
                <a:gd name="T83" fmla="*/ 195 h 267"/>
                <a:gd name="T84" fmla="*/ 147 w 175"/>
                <a:gd name="T85" fmla="*/ 212 h 267"/>
                <a:gd name="T86" fmla="*/ 145 w 175"/>
                <a:gd name="T87" fmla="*/ 216 h 267"/>
                <a:gd name="T88" fmla="*/ 122 w 175"/>
                <a:gd name="T89" fmla="*/ 207 h 267"/>
                <a:gd name="T90" fmla="*/ 103 w 175"/>
                <a:gd name="T91" fmla="*/ 216 h 267"/>
                <a:gd name="T92" fmla="*/ 82 w 175"/>
                <a:gd name="T93" fmla="*/ 218 h 267"/>
                <a:gd name="T94" fmla="*/ 61 w 175"/>
                <a:gd name="T95" fmla="*/ 205 h 267"/>
                <a:gd name="T96" fmla="*/ 40 w 175"/>
                <a:gd name="T97" fmla="*/ 205 h 267"/>
                <a:gd name="T98" fmla="*/ 34 w 175"/>
                <a:gd name="T99" fmla="*/ 205 h 267"/>
                <a:gd name="T100" fmla="*/ 50 w 175"/>
                <a:gd name="T101" fmla="*/ 186 h 267"/>
                <a:gd name="T102" fmla="*/ 63 w 175"/>
                <a:gd name="T103" fmla="*/ 167 h 267"/>
                <a:gd name="T104" fmla="*/ 71 w 175"/>
                <a:gd name="T105" fmla="*/ 148 h 267"/>
                <a:gd name="T106" fmla="*/ 74 w 175"/>
                <a:gd name="T107" fmla="*/ 125 h 267"/>
                <a:gd name="T108" fmla="*/ 74 w 175"/>
                <a:gd name="T109" fmla="*/ 100 h 267"/>
                <a:gd name="T110" fmla="*/ 69 w 175"/>
                <a:gd name="T111" fmla="*/ 76 h 267"/>
                <a:gd name="T112" fmla="*/ 59 w 175"/>
                <a:gd name="T113" fmla="*/ 49 h 267"/>
                <a:gd name="T114" fmla="*/ 50 w 175"/>
                <a:gd name="T115" fmla="*/ 26 h 267"/>
                <a:gd name="T116" fmla="*/ 40 w 175"/>
                <a:gd name="T117" fmla="*/ 9 h 267"/>
                <a:gd name="T118" fmla="*/ 33 w 175"/>
                <a:gd name="T119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5" h="267">
                  <a:moveTo>
                    <a:pt x="33" y="0"/>
                  </a:moveTo>
                  <a:lnTo>
                    <a:pt x="34" y="2"/>
                  </a:lnTo>
                  <a:lnTo>
                    <a:pt x="36" y="5"/>
                  </a:lnTo>
                  <a:lnTo>
                    <a:pt x="36" y="7"/>
                  </a:lnTo>
                  <a:lnTo>
                    <a:pt x="38" y="11"/>
                  </a:lnTo>
                  <a:lnTo>
                    <a:pt x="38" y="13"/>
                  </a:lnTo>
                  <a:lnTo>
                    <a:pt x="40" y="17"/>
                  </a:lnTo>
                  <a:lnTo>
                    <a:pt x="42" y="21"/>
                  </a:lnTo>
                  <a:lnTo>
                    <a:pt x="44" y="22"/>
                  </a:lnTo>
                  <a:lnTo>
                    <a:pt x="44" y="26"/>
                  </a:lnTo>
                  <a:lnTo>
                    <a:pt x="46" y="32"/>
                  </a:lnTo>
                  <a:lnTo>
                    <a:pt x="48" y="36"/>
                  </a:lnTo>
                  <a:lnTo>
                    <a:pt x="48" y="40"/>
                  </a:lnTo>
                  <a:lnTo>
                    <a:pt x="50" y="43"/>
                  </a:lnTo>
                  <a:lnTo>
                    <a:pt x="50" y="49"/>
                  </a:lnTo>
                  <a:lnTo>
                    <a:pt x="52" y="53"/>
                  </a:lnTo>
                  <a:lnTo>
                    <a:pt x="53" y="57"/>
                  </a:lnTo>
                  <a:lnTo>
                    <a:pt x="53" y="62"/>
                  </a:lnTo>
                  <a:lnTo>
                    <a:pt x="55" y="68"/>
                  </a:lnTo>
                  <a:lnTo>
                    <a:pt x="55" y="72"/>
                  </a:lnTo>
                  <a:lnTo>
                    <a:pt x="55" y="78"/>
                  </a:lnTo>
                  <a:lnTo>
                    <a:pt x="55" y="83"/>
                  </a:lnTo>
                  <a:lnTo>
                    <a:pt x="55" y="89"/>
                  </a:lnTo>
                  <a:lnTo>
                    <a:pt x="55" y="93"/>
                  </a:lnTo>
                  <a:lnTo>
                    <a:pt x="55" y="98"/>
                  </a:lnTo>
                  <a:lnTo>
                    <a:pt x="55" y="104"/>
                  </a:lnTo>
                  <a:lnTo>
                    <a:pt x="55" y="110"/>
                  </a:lnTo>
                  <a:lnTo>
                    <a:pt x="53" y="116"/>
                  </a:lnTo>
                  <a:lnTo>
                    <a:pt x="53" y="121"/>
                  </a:lnTo>
                  <a:lnTo>
                    <a:pt x="52" y="127"/>
                  </a:lnTo>
                  <a:lnTo>
                    <a:pt x="50" y="133"/>
                  </a:lnTo>
                  <a:lnTo>
                    <a:pt x="48" y="138"/>
                  </a:lnTo>
                  <a:lnTo>
                    <a:pt x="46" y="144"/>
                  </a:lnTo>
                  <a:lnTo>
                    <a:pt x="44" y="148"/>
                  </a:lnTo>
                  <a:lnTo>
                    <a:pt x="44" y="155"/>
                  </a:lnTo>
                  <a:lnTo>
                    <a:pt x="40" y="159"/>
                  </a:lnTo>
                  <a:lnTo>
                    <a:pt x="38" y="165"/>
                  </a:lnTo>
                  <a:lnTo>
                    <a:pt x="36" y="171"/>
                  </a:lnTo>
                  <a:lnTo>
                    <a:pt x="34" y="176"/>
                  </a:lnTo>
                  <a:lnTo>
                    <a:pt x="31" y="180"/>
                  </a:lnTo>
                  <a:lnTo>
                    <a:pt x="29" y="186"/>
                  </a:lnTo>
                  <a:lnTo>
                    <a:pt x="27" y="191"/>
                  </a:lnTo>
                  <a:lnTo>
                    <a:pt x="25" y="195"/>
                  </a:lnTo>
                  <a:lnTo>
                    <a:pt x="21" y="199"/>
                  </a:lnTo>
                  <a:lnTo>
                    <a:pt x="19" y="203"/>
                  </a:lnTo>
                  <a:lnTo>
                    <a:pt x="17" y="207"/>
                  </a:lnTo>
                  <a:lnTo>
                    <a:pt x="15" y="212"/>
                  </a:lnTo>
                  <a:lnTo>
                    <a:pt x="12" y="214"/>
                  </a:lnTo>
                  <a:lnTo>
                    <a:pt x="12" y="218"/>
                  </a:lnTo>
                  <a:lnTo>
                    <a:pt x="10" y="222"/>
                  </a:lnTo>
                  <a:lnTo>
                    <a:pt x="8" y="226"/>
                  </a:lnTo>
                  <a:lnTo>
                    <a:pt x="4" y="229"/>
                  </a:lnTo>
                  <a:lnTo>
                    <a:pt x="2" y="233"/>
                  </a:lnTo>
                  <a:lnTo>
                    <a:pt x="0" y="235"/>
                  </a:lnTo>
                  <a:lnTo>
                    <a:pt x="0" y="237"/>
                  </a:lnTo>
                  <a:lnTo>
                    <a:pt x="0" y="235"/>
                  </a:lnTo>
                  <a:lnTo>
                    <a:pt x="2" y="235"/>
                  </a:lnTo>
                  <a:lnTo>
                    <a:pt x="4" y="235"/>
                  </a:lnTo>
                  <a:lnTo>
                    <a:pt x="8" y="235"/>
                  </a:lnTo>
                  <a:lnTo>
                    <a:pt x="12" y="233"/>
                  </a:lnTo>
                  <a:lnTo>
                    <a:pt x="15" y="231"/>
                  </a:lnTo>
                  <a:lnTo>
                    <a:pt x="19" y="231"/>
                  </a:lnTo>
                  <a:lnTo>
                    <a:pt x="25" y="231"/>
                  </a:lnTo>
                  <a:lnTo>
                    <a:pt x="31" y="229"/>
                  </a:lnTo>
                  <a:lnTo>
                    <a:pt x="34" y="229"/>
                  </a:lnTo>
                  <a:lnTo>
                    <a:pt x="40" y="228"/>
                  </a:lnTo>
                  <a:lnTo>
                    <a:pt x="46" y="228"/>
                  </a:lnTo>
                  <a:lnTo>
                    <a:pt x="52" y="228"/>
                  </a:lnTo>
                  <a:lnTo>
                    <a:pt x="55" y="229"/>
                  </a:lnTo>
                  <a:lnTo>
                    <a:pt x="61" y="229"/>
                  </a:lnTo>
                  <a:lnTo>
                    <a:pt x="65" y="231"/>
                  </a:lnTo>
                  <a:lnTo>
                    <a:pt x="69" y="231"/>
                  </a:lnTo>
                  <a:lnTo>
                    <a:pt x="72" y="235"/>
                  </a:lnTo>
                  <a:lnTo>
                    <a:pt x="74" y="237"/>
                  </a:lnTo>
                  <a:lnTo>
                    <a:pt x="78" y="241"/>
                  </a:lnTo>
                  <a:lnTo>
                    <a:pt x="78" y="243"/>
                  </a:lnTo>
                  <a:lnTo>
                    <a:pt x="80" y="247"/>
                  </a:lnTo>
                  <a:lnTo>
                    <a:pt x="82" y="250"/>
                  </a:lnTo>
                  <a:lnTo>
                    <a:pt x="84" y="254"/>
                  </a:lnTo>
                  <a:lnTo>
                    <a:pt x="84" y="260"/>
                  </a:lnTo>
                  <a:lnTo>
                    <a:pt x="86" y="264"/>
                  </a:lnTo>
                  <a:lnTo>
                    <a:pt x="88" y="267"/>
                  </a:lnTo>
                  <a:lnTo>
                    <a:pt x="90" y="267"/>
                  </a:lnTo>
                  <a:lnTo>
                    <a:pt x="91" y="266"/>
                  </a:lnTo>
                  <a:lnTo>
                    <a:pt x="95" y="262"/>
                  </a:lnTo>
                  <a:lnTo>
                    <a:pt x="97" y="260"/>
                  </a:lnTo>
                  <a:lnTo>
                    <a:pt x="97" y="256"/>
                  </a:lnTo>
                  <a:lnTo>
                    <a:pt x="101" y="254"/>
                  </a:lnTo>
                  <a:lnTo>
                    <a:pt x="103" y="250"/>
                  </a:lnTo>
                  <a:lnTo>
                    <a:pt x="105" y="247"/>
                  </a:lnTo>
                  <a:lnTo>
                    <a:pt x="107" y="245"/>
                  </a:lnTo>
                  <a:lnTo>
                    <a:pt x="110" y="241"/>
                  </a:lnTo>
                  <a:lnTo>
                    <a:pt x="112" y="239"/>
                  </a:lnTo>
                  <a:lnTo>
                    <a:pt x="116" y="235"/>
                  </a:lnTo>
                  <a:lnTo>
                    <a:pt x="120" y="235"/>
                  </a:lnTo>
                  <a:lnTo>
                    <a:pt x="122" y="233"/>
                  </a:lnTo>
                  <a:lnTo>
                    <a:pt x="126" y="233"/>
                  </a:lnTo>
                  <a:lnTo>
                    <a:pt x="129" y="233"/>
                  </a:lnTo>
                  <a:lnTo>
                    <a:pt x="133" y="233"/>
                  </a:lnTo>
                  <a:lnTo>
                    <a:pt x="137" y="235"/>
                  </a:lnTo>
                  <a:lnTo>
                    <a:pt x="141" y="235"/>
                  </a:lnTo>
                  <a:lnTo>
                    <a:pt x="145" y="237"/>
                  </a:lnTo>
                  <a:lnTo>
                    <a:pt x="148" y="241"/>
                  </a:lnTo>
                  <a:lnTo>
                    <a:pt x="152" y="243"/>
                  </a:lnTo>
                  <a:lnTo>
                    <a:pt x="156" y="245"/>
                  </a:lnTo>
                  <a:lnTo>
                    <a:pt x="162" y="250"/>
                  </a:lnTo>
                  <a:lnTo>
                    <a:pt x="166" y="254"/>
                  </a:lnTo>
                  <a:lnTo>
                    <a:pt x="169" y="258"/>
                  </a:lnTo>
                  <a:lnTo>
                    <a:pt x="171" y="260"/>
                  </a:lnTo>
                  <a:lnTo>
                    <a:pt x="169" y="260"/>
                  </a:lnTo>
                  <a:lnTo>
                    <a:pt x="169" y="256"/>
                  </a:lnTo>
                  <a:lnTo>
                    <a:pt x="169" y="252"/>
                  </a:lnTo>
                  <a:lnTo>
                    <a:pt x="169" y="247"/>
                  </a:lnTo>
                  <a:lnTo>
                    <a:pt x="169" y="243"/>
                  </a:lnTo>
                  <a:lnTo>
                    <a:pt x="167" y="241"/>
                  </a:lnTo>
                  <a:lnTo>
                    <a:pt x="167" y="235"/>
                  </a:lnTo>
                  <a:lnTo>
                    <a:pt x="167" y="231"/>
                  </a:lnTo>
                  <a:lnTo>
                    <a:pt x="167" y="228"/>
                  </a:lnTo>
                  <a:lnTo>
                    <a:pt x="167" y="224"/>
                  </a:lnTo>
                  <a:lnTo>
                    <a:pt x="167" y="218"/>
                  </a:lnTo>
                  <a:lnTo>
                    <a:pt x="167" y="214"/>
                  </a:lnTo>
                  <a:lnTo>
                    <a:pt x="166" y="209"/>
                  </a:lnTo>
                  <a:lnTo>
                    <a:pt x="166" y="203"/>
                  </a:lnTo>
                  <a:lnTo>
                    <a:pt x="166" y="197"/>
                  </a:lnTo>
                  <a:lnTo>
                    <a:pt x="166" y="191"/>
                  </a:lnTo>
                  <a:lnTo>
                    <a:pt x="166" y="186"/>
                  </a:lnTo>
                  <a:lnTo>
                    <a:pt x="164" y="180"/>
                  </a:lnTo>
                  <a:lnTo>
                    <a:pt x="164" y="174"/>
                  </a:lnTo>
                  <a:lnTo>
                    <a:pt x="164" y="169"/>
                  </a:lnTo>
                  <a:lnTo>
                    <a:pt x="164" y="165"/>
                  </a:lnTo>
                  <a:lnTo>
                    <a:pt x="164" y="163"/>
                  </a:lnTo>
                  <a:lnTo>
                    <a:pt x="164" y="159"/>
                  </a:lnTo>
                  <a:lnTo>
                    <a:pt x="164" y="157"/>
                  </a:lnTo>
                  <a:lnTo>
                    <a:pt x="164" y="153"/>
                  </a:lnTo>
                  <a:lnTo>
                    <a:pt x="164" y="150"/>
                  </a:lnTo>
                  <a:lnTo>
                    <a:pt x="164" y="148"/>
                  </a:lnTo>
                  <a:lnTo>
                    <a:pt x="164" y="144"/>
                  </a:lnTo>
                  <a:lnTo>
                    <a:pt x="164" y="138"/>
                  </a:lnTo>
                  <a:lnTo>
                    <a:pt x="164" y="133"/>
                  </a:lnTo>
                  <a:lnTo>
                    <a:pt x="164" y="127"/>
                  </a:lnTo>
                  <a:lnTo>
                    <a:pt x="164" y="121"/>
                  </a:lnTo>
                  <a:lnTo>
                    <a:pt x="164" y="117"/>
                  </a:lnTo>
                  <a:lnTo>
                    <a:pt x="164" y="114"/>
                  </a:lnTo>
                  <a:lnTo>
                    <a:pt x="164" y="112"/>
                  </a:lnTo>
                  <a:lnTo>
                    <a:pt x="164" y="108"/>
                  </a:lnTo>
                  <a:lnTo>
                    <a:pt x="164" y="102"/>
                  </a:lnTo>
                  <a:lnTo>
                    <a:pt x="164" y="97"/>
                  </a:lnTo>
                  <a:lnTo>
                    <a:pt x="164" y="91"/>
                  </a:lnTo>
                  <a:lnTo>
                    <a:pt x="164" y="87"/>
                  </a:lnTo>
                  <a:lnTo>
                    <a:pt x="164" y="81"/>
                  </a:lnTo>
                  <a:lnTo>
                    <a:pt x="166" y="76"/>
                  </a:lnTo>
                  <a:lnTo>
                    <a:pt x="166" y="72"/>
                  </a:lnTo>
                  <a:lnTo>
                    <a:pt x="166" y="66"/>
                  </a:lnTo>
                  <a:lnTo>
                    <a:pt x="166" y="60"/>
                  </a:lnTo>
                  <a:lnTo>
                    <a:pt x="167" y="57"/>
                  </a:lnTo>
                  <a:lnTo>
                    <a:pt x="167" y="53"/>
                  </a:lnTo>
                  <a:lnTo>
                    <a:pt x="167" y="49"/>
                  </a:lnTo>
                  <a:lnTo>
                    <a:pt x="169" y="45"/>
                  </a:lnTo>
                  <a:lnTo>
                    <a:pt x="169" y="41"/>
                  </a:lnTo>
                  <a:lnTo>
                    <a:pt x="169" y="38"/>
                  </a:lnTo>
                  <a:lnTo>
                    <a:pt x="171" y="34"/>
                  </a:lnTo>
                  <a:lnTo>
                    <a:pt x="171" y="32"/>
                  </a:lnTo>
                  <a:lnTo>
                    <a:pt x="171" y="28"/>
                  </a:lnTo>
                  <a:lnTo>
                    <a:pt x="173" y="22"/>
                  </a:lnTo>
                  <a:lnTo>
                    <a:pt x="175" y="19"/>
                  </a:lnTo>
                  <a:lnTo>
                    <a:pt x="175" y="15"/>
                  </a:lnTo>
                  <a:lnTo>
                    <a:pt x="175" y="15"/>
                  </a:lnTo>
                  <a:lnTo>
                    <a:pt x="173" y="21"/>
                  </a:lnTo>
                  <a:lnTo>
                    <a:pt x="171" y="22"/>
                  </a:lnTo>
                  <a:lnTo>
                    <a:pt x="171" y="24"/>
                  </a:lnTo>
                  <a:lnTo>
                    <a:pt x="169" y="28"/>
                  </a:lnTo>
                  <a:lnTo>
                    <a:pt x="169" y="32"/>
                  </a:lnTo>
                  <a:lnTo>
                    <a:pt x="167" y="36"/>
                  </a:lnTo>
                  <a:lnTo>
                    <a:pt x="167" y="38"/>
                  </a:lnTo>
                  <a:lnTo>
                    <a:pt x="166" y="41"/>
                  </a:lnTo>
                  <a:lnTo>
                    <a:pt x="166" y="47"/>
                  </a:lnTo>
                  <a:lnTo>
                    <a:pt x="164" y="51"/>
                  </a:lnTo>
                  <a:lnTo>
                    <a:pt x="164" y="55"/>
                  </a:lnTo>
                  <a:lnTo>
                    <a:pt x="162" y="59"/>
                  </a:lnTo>
                  <a:lnTo>
                    <a:pt x="162" y="64"/>
                  </a:lnTo>
                  <a:lnTo>
                    <a:pt x="160" y="68"/>
                  </a:lnTo>
                  <a:lnTo>
                    <a:pt x="158" y="74"/>
                  </a:lnTo>
                  <a:lnTo>
                    <a:pt x="158" y="78"/>
                  </a:lnTo>
                  <a:lnTo>
                    <a:pt x="156" y="83"/>
                  </a:lnTo>
                  <a:lnTo>
                    <a:pt x="156" y="89"/>
                  </a:lnTo>
                  <a:lnTo>
                    <a:pt x="154" y="93"/>
                  </a:lnTo>
                  <a:lnTo>
                    <a:pt x="154" y="98"/>
                  </a:lnTo>
                  <a:lnTo>
                    <a:pt x="152" y="104"/>
                  </a:lnTo>
                  <a:lnTo>
                    <a:pt x="152" y="108"/>
                  </a:lnTo>
                  <a:lnTo>
                    <a:pt x="150" y="114"/>
                  </a:lnTo>
                  <a:lnTo>
                    <a:pt x="150" y="119"/>
                  </a:lnTo>
                  <a:lnTo>
                    <a:pt x="150" y="123"/>
                  </a:lnTo>
                  <a:lnTo>
                    <a:pt x="148" y="127"/>
                  </a:lnTo>
                  <a:lnTo>
                    <a:pt x="148" y="133"/>
                  </a:lnTo>
                  <a:lnTo>
                    <a:pt x="147" y="136"/>
                  </a:lnTo>
                  <a:lnTo>
                    <a:pt x="147" y="142"/>
                  </a:lnTo>
                  <a:lnTo>
                    <a:pt x="147" y="146"/>
                  </a:lnTo>
                  <a:lnTo>
                    <a:pt x="147" y="150"/>
                  </a:lnTo>
                  <a:lnTo>
                    <a:pt x="147" y="153"/>
                  </a:lnTo>
                  <a:lnTo>
                    <a:pt x="147" y="159"/>
                  </a:lnTo>
                  <a:lnTo>
                    <a:pt x="145" y="163"/>
                  </a:lnTo>
                  <a:lnTo>
                    <a:pt x="145" y="167"/>
                  </a:lnTo>
                  <a:lnTo>
                    <a:pt x="145" y="171"/>
                  </a:lnTo>
                  <a:lnTo>
                    <a:pt x="145" y="174"/>
                  </a:lnTo>
                  <a:lnTo>
                    <a:pt x="145" y="178"/>
                  </a:lnTo>
                  <a:lnTo>
                    <a:pt x="145" y="182"/>
                  </a:lnTo>
                  <a:lnTo>
                    <a:pt x="145" y="186"/>
                  </a:lnTo>
                  <a:lnTo>
                    <a:pt x="145" y="190"/>
                  </a:lnTo>
                  <a:lnTo>
                    <a:pt x="145" y="191"/>
                  </a:lnTo>
                  <a:lnTo>
                    <a:pt x="145" y="195"/>
                  </a:lnTo>
                  <a:lnTo>
                    <a:pt x="145" y="197"/>
                  </a:lnTo>
                  <a:lnTo>
                    <a:pt x="145" y="201"/>
                  </a:lnTo>
                  <a:lnTo>
                    <a:pt x="145" y="207"/>
                  </a:lnTo>
                  <a:lnTo>
                    <a:pt x="147" y="210"/>
                  </a:lnTo>
                  <a:lnTo>
                    <a:pt x="147" y="212"/>
                  </a:lnTo>
                  <a:lnTo>
                    <a:pt x="147" y="216"/>
                  </a:lnTo>
                  <a:lnTo>
                    <a:pt x="147" y="216"/>
                  </a:lnTo>
                  <a:lnTo>
                    <a:pt x="147" y="218"/>
                  </a:lnTo>
                  <a:lnTo>
                    <a:pt x="147" y="216"/>
                  </a:lnTo>
                  <a:lnTo>
                    <a:pt x="145" y="216"/>
                  </a:lnTo>
                  <a:lnTo>
                    <a:pt x="141" y="214"/>
                  </a:lnTo>
                  <a:lnTo>
                    <a:pt x="137" y="210"/>
                  </a:lnTo>
                  <a:lnTo>
                    <a:pt x="131" y="209"/>
                  </a:lnTo>
                  <a:lnTo>
                    <a:pt x="126" y="207"/>
                  </a:lnTo>
                  <a:lnTo>
                    <a:pt x="122" y="207"/>
                  </a:lnTo>
                  <a:lnTo>
                    <a:pt x="118" y="207"/>
                  </a:lnTo>
                  <a:lnTo>
                    <a:pt x="112" y="209"/>
                  </a:lnTo>
                  <a:lnTo>
                    <a:pt x="109" y="210"/>
                  </a:lnTo>
                  <a:lnTo>
                    <a:pt x="107" y="212"/>
                  </a:lnTo>
                  <a:lnTo>
                    <a:pt x="103" y="216"/>
                  </a:lnTo>
                  <a:lnTo>
                    <a:pt x="97" y="222"/>
                  </a:lnTo>
                  <a:lnTo>
                    <a:pt x="91" y="224"/>
                  </a:lnTo>
                  <a:lnTo>
                    <a:pt x="88" y="222"/>
                  </a:lnTo>
                  <a:lnTo>
                    <a:pt x="86" y="222"/>
                  </a:lnTo>
                  <a:lnTo>
                    <a:pt x="82" y="218"/>
                  </a:lnTo>
                  <a:lnTo>
                    <a:pt x="78" y="216"/>
                  </a:lnTo>
                  <a:lnTo>
                    <a:pt x="74" y="212"/>
                  </a:lnTo>
                  <a:lnTo>
                    <a:pt x="69" y="210"/>
                  </a:lnTo>
                  <a:lnTo>
                    <a:pt x="65" y="207"/>
                  </a:lnTo>
                  <a:lnTo>
                    <a:pt x="61" y="205"/>
                  </a:lnTo>
                  <a:lnTo>
                    <a:pt x="55" y="203"/>
                  </a:lnTo>
                  <a:lnTo>
                    <a:pt x="52" y="205"/>
                  </a:lnTo>
                  <a:lnTo>
                    <a:pt x="46" y="205"/>
                  </a:lnTo>
                  <a:lnTo>
                    <a:pt x="44" y="205"/>
                  </a:lnTo>
                  <a:lnTo>
                    <a:pt x="40" y="205"/>
                  </a:lnTo>
                  <a:lnTo>
                    <a:pt x="36" y="207"/>
                  </a:lnTo>
                  <a:lnTo>
                    <a:pt x="34" y="207"/>
                  </a:lnTo>
                  <a:lnTo>
                    <a:pt x="34" y="207"/>
                  </a:lnTo>
                  <a:lnTo>
                    <a:pt x="34" y="207"/>
                  </a:lnTo>
                  <a:lnTo>
                    <a:pt x="34" y="205"/>
                  </a:lnTo>
                  <a:lnTo>
                    <a:pt x="36" y="203"/>
                  </a:lnTo>
                  <a:lnTo>
                    <a:pt x="40" y="201"/>
                  </a:lnTo>
                  <a:lnTo>
                    <a:pt x="44" y="197"/>
                  </a:lnTo>
                  <a:lnTo>
                    <a:pt x="46" y="191"/>
                  </a:lnTo>
                  <a:lnTo>
                    <a:pt x="50" y="186"/>
                  </a:lnTo>
                  <a:lnTo>
                    <a:pt x="55" y="182"/>
                  </a:lnTo>
                  <a:lnTo>
                    <a:pt x="57" y="178"/>
                  </a:lnTo>
                  <a:lnTo>
                    <a:pt x="59" y="174"/>
                  </a:lnTo>
                  <a:lnTo>
                    <a:pt x="59" y="171"/>
                  </a:lnTo>
                  <a:lnTo>
                    <a:pt x="63" y="167"/>
                  </a:lnTo>
                  <a:lnTo>
                    <a:pt x="65" y="163"/>
                  </a:lnTo>
                  <a:lnTo>
                    <a:pt x="65" y="159"/>
                  </a:lnTo>
                  <a:lnTo>
                    <a:pt x="67" y="155"/>
                  </a:lnTo>
                  <a:lnTo>
                    <a:pt x="69" y="152"/>
                  </a:lnTo>
                  <a:lnTo>
                    <a:pt x="71" y="148"/>
                  </a:lnTo>
                  <a:lnTo>
                    <a:pt x="72" y="144"/>
                  </a:lnTo>
                  <a:lnTo>
                    <a:pt x="72" y="138"/>
                  </a:lnTo>
                  <a:lnTo>
                    <a:pt x="74" y="135"/>
                  </a:lnTo>
                  <a:lnTo>
                    <a:pt x="74" y="129"/>
                  </a:lnTo>
                  <a:lnTo>
                    <a:pt x="74" y="125"/>
                  </a:lnTo>
                  <a:lnTo>
                    <a:pt x="76" y="119"/>
                  </a:lnTo>
                  <a:lnTo>
                    <a:pt x="76" y="116"/>
                  </a:lnTo>
                  <a:lnTo>
                    <a:pt x="76" y="110"/>
                  </a:lnTo>
                  <a:lnTo>
                    <a:pt x="74" y="104"/>
                  </a:lnTo>
                  <a:lnTo>
                    <a:pt x="74" y="100"/>
                  </a:lnTo>
                  <a:lnTo>
                    <a:pt x="74" y="95"/>
                  </a:lnTo>
                  <a:lnTo>
                    <a:pt x="72" y="89"/>
                  </a:lnTo>
                  <a:lnTo>
                    <a:pt x="72" y="85"/>
                  </a:lnTo>
                  <a:lnTo>
                    <a:pt x="71" y="79"/>
                  </a:lnTo>
                  <a:lnTo>
                    <a:pt x="69" y="76"/>
                  </a:lnTo>
                  <a:lnTo>
                    <a:pt x="67" y="70"/>
                  </a:lnTo>
                  <a:lnTo>
                    <a:pt x="65" y="64"/>
                  </a:lnTo>
                  <a:lnTo>
                    <a:pt x="63" y="59"/>
                  </a:lnTo>
                  <a:lnTo>
                    <a:pt x="61" y="55"/>
                  </a:lnTo>
                  <a:lnTo>
                    <a:pt x="59" y="49"/>
                  </a:lnTo>
                  <a:lnTo>
                    <a:pt x="57" y="45"/>
                  </a:lnTo>
                  <a:lnTo>
                    <a:pt x="55" y="40"/>
                  </a:lnTo>
                  <a:lnTo>
                    <a:pt x="53" y="36"/>
                  </a:lnTo>
                  <a:lnTo>
                    <a:pt x="52" y="32"/>
                  </a:lnTo>
                  <a:lnTo>
                    <a:pt x="50" y="26"/>
                  </a:lnTo>
                  <a:lnTo>
                    <a:pt x="48" y="22"/>
                  </a:lnTo>
                  <a:lnTo>
                    <a:pt x="46" y="21"/>
                  </a:lnTo>
                  <a:lnTo>
                    <a:pt x="44" y="17"/>
                  </a:lnTo>
                  <a:lnTo>
                    <a:pt x="42" y="13"/>
                  </a:lnTo>
                  <a:lnTo>
                    <a:pt x="40" y="9"/>
                  </a:lnTo>
                  <a:lnTo>
                    <a:pt x="38" y="7"/>
                  </a:lnTo>
                  <a:lnTo>
                    <a:pt x="34" y="2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224"/>
            <p:cNvSpPr>
              <a:spLocks/>
            </p:cNvSpPr>
            <p:nvPr/>
          </p:nvSpPr>
          <p:spPr bwMode="auto">
            <a:xfrm>
              <a:off x="1712913" y="1058863"/>
              <a:ext cx="114300" cy="122238"/>
            </a:xfrm>
            <a:custGeom>
              <a:avLst/>
              <a:gdLst>
                <a:gd name="T0" fmla="*/ 142 w 144"/>
                <a:gd name="T1" fmla="*/ 84 h 154"/>
                <a:gd name="T2" fmla="*/ 135 w 144"/>
                <a:gd name="T3" fmla="*/ 82 h 154"/>
                <a:gd name="T4" fmla="*/ 129 w 144"/>
                <a:gd name="T5" fmla="*/ 78 h 154"/>
                <a:gd name="T6" fmla="*/ 120 w 144"/>
                <a:gd name="T7" fmla="*/ 76 h 154"/>
                <a:gd name="T8" fmla="*/ 110 w 144"/>
                <a:gd name="T9" fmla="*/ 70 h 154"/>
                <a:gd name="T10" fmla="*/ 99 w 144"/>
                <a:gd name="T11" fmla="*/ 67 h 154"/>
                <a:gd name="T12" fmla="*/ 87 w 144"/>
                <a:gd name="T13" fmla="*/ 61 h 154"/>
                <a:gd name="T14" fmla="*/ 78 w 144"/>
                <a:gd name="T15" fmla="*/ 55 h 154"/>
                <a:gd name="T16" fmla="*/ 72 w 144"/>
                <a:gd name="T17" fmla="*/ 53 h 154"/>
                <a:gd name="T18" fmla="*/ 65 w 144"/>
                <a:gd name="T19" fmla="*/ 50 h 154"/>
                <a:gd name="T20" fmla="*/ 59 w 144"/>
                <a:gd name="T21" fmla="*/ 46 h 154"/>
                <a:gd name="T22" fmla="*/ 49 w 144"/>
                <a:gd name="T23" fmla="*/ 38 h 154"/>
                <a:gd name="T24" fmla="*/ 38 w 144"/>
                <a:gd name="T25" fmla="*/ 31 h 154"/>
                <a:gd name="T26" fmla="*/ 27 w 144"/>
                <a:gd name="T27" fmla="*/ 23 h 154"/>
                <a:gd name="T28" fmla="*/ 17 w 144"/>
                <a:gd name="T29" fmla="*/ 13 h 154"/>
                <a:gd name="T30" fmla="*/ 9 w 144"/>
                <a:gd name="T31" fmla="*/ 8 h 154"/>
                <a:gd name="T32" fmla="*/ 2 w 144"/>
                <a:gd name="T33" fmla="*/ 2 h 154"/>
                <a:gd name="T34" fmla="*/ 0 w 144"/>
                <a:gd name="T35" fmla="*/ 2 h 154"/>
                <a:gd name="T36" fmla="*/ 4 w 144"/>
                <a:gd name="T37" fmla="*/ 10 h 154"/>
                <a:gd name="T38" fmla="*/ 8 w 144"/>
                <a:gd name="T39" fmla="*/ 21 h 154"/>
                <a:gd name="T40" fmla="*/ 11 w 144"/>
                <a:gd name="T41" fmla="*/ 27 h 154"/>
                <a:gd name="T42" fmla="*/ 13 w 144"/>
                <a:gd name="T43" fmla="*/ 36 h 154"/>
                <a:gd name="T44" fmla="*/ 17 w 144"/>
                <a:gd name="T45" fmla="*/ 42 h 154"/>
                <a:gd name="T46" fmla="*/ 21 w 144"/>
                <a:gd name="T47" fmla="*/ 51 h 154"/>
                <a:gd name="T48" fmla="*/ 23 w 144"/>
                <a:gd name="T49" fmla="*/ 59 h 154"/>
                <a:gd name="T50" fmla="*/ 27 w 144"/>
                <a:gd name="T51" fmla="*/ 69 h 154"/>
                <a:gd name="T52" fmla="*/ 30 w 144"/>
                <a:gd name="T53" fmla="*/ 76 h 154"/>
                <a:gd name="T54" fmla="*/ 34 w 144"/>
                <a:gd name="T55" fmla="*/ 86 h 154"/>
                <a:gd name="T56" fmla="*/ 38 w 144"/>
                <a:gd name="T57" fmla="*/ 95 h 154"/>
                <a:gd name="T58" fmla="*/ 42 w 144"/>
                <a:gd name="T59" fmla="*/ 103 h 154"/>
                <a:gd name="T60" fmla="*/ 46 w 144"/>
                <a:gd name="T61" fmla="*/ 110 h 154"/>
                <a:gd name="T62" fmla="*/ 49 w 144"/>
                <a:gd name="T63" fmla="*/ 116 h 154"/>
                <a:gd name="T64" fmla="*/ 53 w 144"/>
                <a:gd name="T65" fmla="*/ 124 h 154"/>
                <a:gd name="T66" fmla="*/ 55 w 144"/>
                <a:gd name="T67" fmla="*/ 129 h 154"/>
                <a:gd name="T68" fmla="*/ 63 w 144"/>
                <a:gd name="T69" fmla="*/ 139 h 154"/>
                <a:gd name="T70" fmla="*/ 70 w 144"/>
                <a:gd name="T71" fmla="*/ 148 h 154"/>
                <a:gd name="T72" fmla="*/ 76 w 144"/>
                <a:gd name="T73" fmla="*/ 152 h 154"/>
                <a:gd name="T74" fmla="*/ 84 w 144"/>
                <a:gd name="T75" fmla="*/ 154 h 154"/>
                <a:gd name="T76" fmla="*/ 91 w 144"/>
                <a:gd name="T77" fmla="*/ 154 h 154"/>
                <a:gd name="T78" fmla="*/ 101 w 144"/>
                <a:gd name="T79" fmla="*/ 150 h 154"/>
                <a:gd name="T80" fmla="*/ 106 w 144"/>
                <a:gd name="T81" fmla="*/ 143 h 154"/>
                <a:gd name="T82" fmla="*/ 116 w 144"/>
                <a:gd name="T83" fmla="*/ 133 h 154"/>
                <a:gd name="T84" fmla="*/ 122 w 144"/>
                <a:gd name="T85" fmla="*/ 124 h 154"/>
                <a:gd name="T86" fmla="*/ 129 w 144"/>
                <a:gd name="T87" fmla="*/ 112 h 154"/>
                <a:gd name="T88" fmla="*/ 135 w 144"/>
                <a:gd name="T89" fmla="*/ 101 h 154"/>
                <a:gd name="T90" fmla="*/ 141 w 144"/>
                <a:gd name="T91" fmla="*/ 91 h 154"/>
                <a:gd name="T92" fmla="*/ 142 w 144"/>
                <a:gd name="T93" fmla="*/ 86 h 154"/>
                <a:gd name="T94" fmla="*/ 144 w 144"/>
                <a:gd name="T95" fmla="*/ 8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4" h="154">
                  <a:moveTo>
                    <a:pt x="144" y="84"/>
                  </a:moveTo>
                  <a:lnTo>
                    <a:pt x="142" y="84"/>
                  </a:lnTo>
                  <a:lnTo>
                    <a:pt x="139" y="82"/>
                  </a:lnTo>
                  <a:lnTo>
                    <a:pt x="135" y="82"/>
                  </a:lnTo>
                  <a:lnTo>
                    <a:pt x="133" y="80"/>
                  </a:lnTo>
                  <a:lnTo>
                    <a:pt x="129" y="78"/>
                  </a:lnTo>
                  <a:lnTo>
                    <a:pt x="125" y="78"/>
                  </a:lnTo>
                  <a:lnTo>
                    <a:pt x="120" y="76"/>
                  </a:lnTo>
                  <a:lnTo>
                    <a:pt x="114" y="74"/>
                  </a:lnTo>
                  <a:lnTo>
                    <a:pt x="110" y="70"/>
                  </a:lnTo>
                  <a:lnTo>
                    <a:pt x="104" y="69"/>
                  </a:lnTo>
                  <a:lnTo>
                    <a:pt x="99" y="67"/>
                  </a:lnTo>
                  <a:lnTo>
                    <a:pt x="93" y="65"/>
                  </a:lnTo>
                  <a:lnTo>
                    <a:pt x="87" y="61"/>
                  </a:lnTo>
                  <a:lnTo>
                    <a:pt x="82" y="57"/>
                  </a:lnTo>
                  <a:lnTo>
                    <a:pt x="78" y="55"/>
                  </a:lnTo>
                  <a:lnTo>
                    <a:pt x="74" y="55"/>
                  </a:lnTo>
                  <a:lnTo>
                    <a:pt x="72" y="53"/>
                  </a:lnTo>
                  <a:lnTo>
                    <a:pt x="68" y="51"/>
                  </a:lnTo>
                  <a:lnTo>
                    <a:pt x="65" y="50"/>
                  </a:lnTo>
                  <a:lnTo>
                    <a:pt x="63" y="48"/>
                  </a:lnTo>
                  <a:lnTo>
                    <a:pt x="59" y="46"/>
                  </a:lnTo>
                  <a:lnTo>
                    <a:pt x="55" y="44"/>
                  </a:lnTo>
                  <a:lnTo>
                    <a:pt x="49" y="38"/>
                  </a:lnTo>
                  <a:lnTo>
                    <a:pt x="44" y="34"/>
                  </a:lnTo>
                  <a:lnTo>
                    <a:pt x="38" y="31"/>
                  </a:lnTo>
                  <a:lnTo>
                    <a:pt x="32" y="27"/>
                  </a:lnTo>
                  <a:lnTo>
                    <a:pt x="27" y="23"/>
                  </a:lnTo>
                  <a:lnTo>
                    <a:pt x="23" y="19"/>
                  </a:lnTo>
                  <a:lnTo>
                    <a:pt x="17" y="13"/>
                  </a:lnTo>
                  <a:lnTo>
                    <a:pt x="13" y="12"/>
                  </a:lnTo>
                  <a:lnTo>
                    <a:pt x="9" y="8"/>
                  </a:lnTo>
                  <a:lnTo>
                    <a:pt x="6" y="4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6"/>
                  </a:lnTo>
                  <a:lnTo>
                    <a:pt x="4" y="10"/>
                  </a:lnTo>
                  <a:lnTo>
                    <a:pt x="6" y="15"/>
                  </a:lnTo>
                  <a:lnTo>
                    <a:pt x="8" y="21"/>
                  </a:lnTo>
                  <a:lnTo>
                    <a:pt x="9" y="25"/>
                  </a:lnTo>
                  <a:lnTo>
                    <a:pt x="11" y="27"/>
                  </a:lnTo>
                  <a:lnTo>
                    <a:pt x="11" y="32"/>
                  </a:lnTo>
                  <a:lnTo>
                    <a:pt x="13" y="36"/>
                  </a:lnTo>
                  <a:lnTo>
                    <a:pt x="15" y="38"/>
                  </a:lnTo>
                  <a:lnTo>
                    <a:pt x="17" y="42"/>
                  </a:lnTo>
                  <a:lnTo>
                    <a:pt x="19" y="46"/>
                  </a:lnTo>
                  <a:lnTo>
                    <a:pt x="21" y="51"/>
                  </a:lnTo>
                  <a:lnTo>
                    <a:pt x="21" y="55"/>
                  </a:lnTo>
                  <a:lnTo>
                    <a:pt x="23" y="59"/>
                  </a:lnTo>
                  <a:lnTo>
                    <a:pt x="25" y="63"/>
                  </a:lnTo>
                  <a:lnTo>
                    <a:pt x="27" y="69"/>
                  </a:lnTo>
                  <a:lnTo>
                    <a:pt x="28" y="72"/>
                  </a:lnTo>
                  <a:lnTo>
                    <a:pt x="30" y="76"/>
                  </a:lnTo>
                  <a:lnTo>
                    <a:pt x="32" y="82"/>
                  </a:lnTo>
                  <a:lnTo>
                    <a:pt x="34" y="86"/>
                  </a:lnTo>
                  <a:lnTo>
                    <a:pt x="36" y="89"/>
                  </a:lnTo>
                  <a:lnTo>
                    <a:pt x="38" y="95"/>
                  </a:lnTo>
                  <a:lnTo>
                    <a:pt x="40" y="99"/>
                  </a:lnTo>
                  <a:lnTo>
                    <a:pt x="42" y="103"/>
                  </a:lnTo>
                  <a:lnTo>
                    <a:pt x="44" y="107"/>
                  </a:lnTo>
                  <a:lnTo>
                    <a:pt x="46" y="110"/>
                  </a:lnTo>
                  <a:lnTo>
                    <a:pt x="47" y="112"/>
                  </a:lnTo>
                  <a:lnTo>
                    <a:pt x="49" y="116"/>
                  </a:lnTo>
                  <a:lnTo>
                    <a:pt x="51" y="120"/>
                  </a:lnTo>
                  <a:lnTo>
                    <a:pt x="53" y="124"/>
                  </a:lnTo>
                  <a:lnTo>
                    <a:pt x="53" y="126"/>
                  </a:lnTo>
                  <a:lnTo>
                    <a:pt x="55" y="129"/>
                  </a:lnTo>
                  <a:lnTo>
                    <a:pt x="59" y="135"/>
                  </a:lnTo>
                  <a:lnTo>
                    <a:pt x="63" y="139"/>
                  </a:lnTo>
                  <a:lnTo>
                    <a:pt x="66" y="145"/>
                  </a:lnTo>
                  <a:lnTo>
                    <a:pt x="70" y="148"/>
                  </a:lnTo>
                  <a:lnTo>
                    <a:pt x="72" y="150"/>
                  </a:lnTo>
                  <a:lnTo>
                    <a:pt x="76" y="152"/>
                  </a:lnTo>
                  <a:lnTo>
                    <a:pt x="80" y="154"/>
                  </a:lnTo>
                  <a:lnTo>
                    <a:pt x="84" y="154"/>
                  </a:lnTo>
                  <a:lnTo>
                    <a:pt x="87" y="154"/>
                  </a:lnTo>
                  <a:lnTo>
                    <a:pt x="91" y="154"/>
                  </a:lnTo>
                  <a:lnTo>
                    <a:pt x="95" y="152"/>
                  </a:lnTo>
                  <a:lnTo>
                    <a:pt x="101" y="150"/>
                  </a:lnTo>
                  <a:lnTo>
                    <a:pt x="103" y="146"/>
                  </a:lnTo>
                  <a:lnTo>
                    <a:pt x="106" y="143"/>
                  </a:lnTo>
                  <a:lnTo>
                    <a:pt x="110" y="139"/>
                  </a:lnTo>
                  <a:lnTo>
                    <a:pt x="116" y="133"/>
                  </a:lnTo>
                  <a:lnTo>
                    <a:pt x="118" y="129"/>
                  </a:lnTo>
                  <a:lnTo>
                    <a:pt x="122" y="124"/>
                  </a:lnTo>
                  <a:lnTo>
                    <a:pt x="125" y="118"/>
                  </a:lnTo>
                  <a:lnTo>
                    <a:pt x="129" y="112"/>
                  </a:lnTo>
                  <a:lnTo>
                    <a:pt x="133" y="107"/>
                  </a:lnTo>
                  <a:lnTo>
                    <a:pt x="135" y="101"/>
                  </a:lnTo>
                  <a:lnTo>
                    <a:pt x="137" y="95"/>
                  </a:lnTo>
                  <a:lnTo>
                    <a:pt x="141" y="91"/>
                  </a:lnTo>
                  <a:lnTo>
                    <a:pt x="141" y="88"/>
                  </a:lnTo>
                  <a:lnTo>
                    <a:pt x="142" y="86"/>
                  </a:lnTo>
                  <a:lnTo>
                    <a:pt x="144" y="84"/>
                  </a:lnTo>
                  <a:lnTo>
                    <a:pt x="144" y="84"/>
                  </a:lnTo>
                  <a:lnTo>
                    <a:pt x="144" y="84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225"/>
            <p:cNvSpPr>
              <a:spLocks/>
            </p:cNvSpPr>
            <p:nvPr/>
          </p:nvSpPr>
          <p:spPr bwMode="auto">
            <a:xfrm>
              <a:off x="2381251" y="938213"/>
              <a:ext cx="112713" cy="157163"/>
            </a:xfrm>
            <a:custGeom>
              <a:avLst/>
              <a:gdLst>
                <a:gd name="T0" fmla="*/ 22 w 142"/>
                <a:gd name="T1" fmla="*/ 196 h 200"/>
                <a:gd name="T2" fmla="*/ 22 w 142"/>
                <a:gd name="T3" fmla="*/ 190 h 200"/>
                <a:gd name="T4" fmla="*/ 22 w 142"/>
                <a:gd name="T5" fmla="*/ 183 h 200"/>
                <a:gd name="T6" fmla="*/ 22 w 142"/>
                <a:gd name="T7" fmla="*/ 177 h 200"/>
                <a:gd name="T8" fmla="*/ 24 w 142"/>
                <a:gd name="T9" fmla="*/ 169 h 200"/>
                <a:gd name="T10" fmla="*/ 26 w 142"/>
                <a:gd name="T11" fmla="*/ 162 h 200"/>
                <a:gd name="T12" fmla="*/ 26 w 142"/>
                <a:gd name="T13" fmla="*/ 154 h 200"/>
                <a:gd name="T14" fmla="*/ 28 w 142"/>
                <a:gd name="T15" fmla="*/ 145 h 200"/>
                <a:gd name="T16" fmla="*/ 30 w 142"/>
                <a:gd name="T17" fmla="*/ 135 h 200"/>
                <a:gd name="T18" fmla="*/ 34 w 142"/>
                <a:gd name="T19" fmla="*/ 126 h 200"/>
                <a:gd name="T20" fmla="*/ 38 w 142"/>
                <a:gd name="T21" fmla="*/ 116 h 200"/>
                <a:gd name="T22" fmla="*/ 41 w 142"/>
                <a:gd name="T23" fmla="*/ 107 h 200"/>
                <a:gd name="T24" fmla="*/ 45 w 142"/>
                <a:gd name="T25" fmla="*/ 97 h 200"/>
                <a:gd name="T26" fmla="*/ 51 w 142"/>
                <a:gd name="T27" fmla="*/ 88 h 200"/>
                <a:gd name="T28" fmla="*/ 57 w 142"/>
                <a:gd name="T29" fmla="*/ 78 h 200"/>
                <a:gd name="T30" fmla="*/ 64 w 142"/>
                <a:gd name="T31" fmla="*/ 71 h 200"/>
                <a:gd name="T32" fmla="*/ 70 w 142"/>
                <a:gd name="T33" fmla="*/ 63 h 200"/>
                <a:gd name="T34" fmla="*/ 78 w 142"/>
                <a:gd name="T35" fmla="*/ 55 h 200"/>
                <a:gd name="T36" fmla="*/ 85 w 142"/>
                <a:gd name="T37" fmla="*/ 48 h 200"/>
                <a:gd name="T38" fmla="*/ 93 w 142"/>
                <a:gd name="T39" fmla="*/ 42 h 200"/>
                <a:gd name="T40" fmla="*/ 100 w 142"/>
                <a:gd name="T41" fmla="*/ 34 h 200"/>
                <a:gd name="T42" fmla="*/ 108 w 142"/>
                <a:gd name="T43" fmla="*/ 31 h 200"/>
                <a:gd name="T44" fmla="*/ 116 w 142"/>
                <a:gd name="T45" fmla="*/ 25 h 200"/>
                <a:gd name="T46" fmla="*/ 121 w 142"/>
                <a:gd name="T47" fmla="*/ 19 h 200"/>
                <a:gd name="T48" fmla="*/ 131 w 142"/>
                <a:gd name="T49" fmla="*/ 14 h 200"/>
                <a:gd name="T50" fmla="*/ 138 w 142"/>
                <a:gd name="T51" fmla="*/ 8 h 200"/>
                <a:gd name="T52" fmla="*/ 142 w 142"/>
                <a:gd name="T53" fmla="*/ 4 h 200"/>
                <a:gd name="T54" fmla="*/ 138 w 142"/>
                <a:gd name="T55" fmla="*/ 0 h 200"/>
                <a:gd name="T56" fmla="*/ 133 w 142"/>
                <a:gd name="T57" fmla="*/ 0 h 200"/>
                <a:gd name="T58" fmla="*/ 129 w 142"/>
                <a:gd name="T59" fmla="*/ 0 h 200"/>
                <a:gd name="T60" fmla="*/ 121 w 142"/>
                <a:gd name="T61" fmla="*/ 2 h 200"/>
                <a:gd name="T62" fmla="*/ 114 w 142"/>
                <a:gd name="T63" fmla="*/ 2 h 200"/>
                <a:gd name="T64" fmla="*/ 106 w 142"/>
                <a:gd name="T65" fmla="*/ 4 h 200"/>
                <a:gd name="T66" fmla="*/ 98 w 142"/>
                <a:gd name="T67" fmla="*/ 8 h 200"/>
                <a:gd name="T68" fmla="*/ 89 w 142"/>
                <a:gd name="T69" fmla="*/ 12 h 200"/>
                <a:gd name="T70" fmla="*/ 79 w 142"/>
                <a:gd name="T71" fmla="*/ 14 h 200"/>
                <a:gd name="T72" fmla="*/ 70 w 142"/>
                <a:gd name="T73" fmla="*/ 19 h 200"/>
                <a:gd name="T74" fmla="*/ 60 w 142"/>
                <a:gd name="T75" fmla="*/ 23 h 200"/>
                <a:gd name="T76" fmla="*/ 51 w 142"/>
                <a:gd name="T77" fmla="*/ 29 h 200"/>
                <a:gd name="T78" fmla="*/ 43 w 142"/>
                <a:gd name="T79" fmla="*/ 34 h 200"/>
                <a:gd name="T80" fmla="*/ 36 w 142"/>
                <a:gd name="T81" fmla="*/ 40 h 200"/>
                <a:gd name="T82" fmla="*/ 28 w 142"/>
                <a:gd name="T83" fmla="*/ 48 h 200"/>
                <a:gd name="T84" fmla="*/ 22 w 142"/>
                <a:gd name="T85" fmla="*/ 55 h 200"/>
                <a:gd name="T86" fmla="*/ 17 w 142"/>
                <a:gd name="T87" fmla="*/ 63 h 200"/>
                <a:gd name="T88" fmla="*/ 11 w 142"/>
                <a:gd name="T89" fmla="*/ 72 h 200"/>
                <a:gd name="T90" fmla="*/ 7 w 142"/>
                <a:gd name="T91" fmla="*/ 82 h 200"/>
                <a:gd name="T92" fmla="*/ 5 w 142"/>
                <a:gd name="T93" fmla="*/ 91 h 200"/>
                <a:gd name="T94" fmla="*/ 3 w 142"/>
                <a:gd name="T95" fmla="*/ 101 h 200"/>
                <a:gd name="T96" fmla="*/ 2 w 142"/>
                <a:gd name="T97" fmla="*/ 110 h 200"/>
                <a:gd name="T98" fmla="*/ 2 w 142"/>
                <a:gd name="T99" fmla="*/ 120 h 200"/>
                <a:gd name="T100" fmla="*/ 0 w 142"/>
                <a:gd name="T101" fmla="*/ 129 h 200"/>
                <a:gd name="T102" fmla="*/ 0 w 142"/>
                <a:gd name="T103" fmla="*/ 139 h 200"/>
                <a:gd name="T104" fmla="*/ 2 w 142"/>
                <a:gd name="T105" fmla="*/ 146 h 200"/>
                <a:gd name="T106" fmla="*/ 2 w 142"/>
                <a:gd name="T107" fmla="*/ 154 h 200"/>
                <a:gd name="T108" fmla="*/ 3 w 142"/>
                <a:gd name="T109" fmla="*/ 164 h 200"/>
                <a:gd name="T110" fmla="*/ 3 w 142"/>
                <a:gd name="T111" fmla="*/ 169 h 200"/>
                <a:gd name="T112" fmla="*/ 5 w 142"/>
                <a:gd name="T113" fmla="*/ 177 h 200"/>
                <a:gd name="T114" fmla="*/ 9 w 142"/>
                <a:gd name="T115" fmla="*/ 183 h 200"/>
                <a:gd name="T116" fmla="*/ 11 w 142"/>
                <a:gd name="T117" fmla="*/ 190 h 200"/>
                <a:gd name="T118" fmla="*/ 13 w 142"/>
                <a:gd name="T119" fmla="*/ 196 h 200"/>
                <a:gd name="T120" fmla="*/ 17 w 142"/>
                <a:gd name="T121" fmla="*/ 200 h 200"/>
                <a:gd name="T122" fmla="*/ 22 w 142"/>
                <a:gd name="T123" fmla="*/ 198 h 200"/>
                <a:gd name="T124" fmla="*/ 22 w 142"/>
                <a:gd name="T125" fmla="*/ 198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2" h="200">
                  <a:moveTo>
                    <a:pt x="22" y="198"/>
                  </a:moveTo>
                  <a:lnTo>
                    <a:pt x="22" y="196"/>
                  </a:lnTo>
                  <a:lnTo>
                    <a:pt x="22" y="194"/>
                  </a:lnTo>
                  <a:lnTo>
                    <a:pt x="22" y="190"/>
                  </a:lnTo>
                  <a:lnTo>
                    <a:pt x="22" y="186"/>
                  </a:lnTo>
                  <a:lnTo>
                    <a:pt x="22" y="183"/>
                  </a:lnTo>
                  <a:lnTo>
                    <a:pt x="22" y="179"/>
                  </a:lnTo>
                  <a:lnTo>
                    <a:pt x="22" y="177"/>
                  </a:lnTo>
                  <a:lnTo>
                    <a:pt x="24" y="173"/>
                  </a:lnTo>
                  <a:lnTo>
                    <a:pt x="24" y="169"/>
                  </a:lnTo>
                  <a:lnTo>
                    <a:pt x="24" y="165"/>
                  </a:lnTo>
                  <a:lnTo>
                    <a:pt x="26" y="162"/>
                  </a:lnTo>
                  <a:lnTo>
                    <a:pt x="26" y="158"/>
                  </a:lnTo>
                  <a:lnTo>
                    <a:pt x="26" y="154"/>
                  </a:lnTo>
                  <a:lnTo>
                    <a:pt x="28" y="148"/>
                  </a:lnTo>
                  <a:lnTo>
                    <a:pt x="28" y="145"/>
                  </a:lnTo>
                  <a:lnTo>
                    <a:pt x="30" y="141"/>
                  </a:lnTo>
                  <a:lnTo>
                    <a:pt x="30" y="135"/>
                  </a:lnTo>
                  <a:lnTo>
                    <a:pt x="32" y="129"/>
                  </a:lnTo>
                  <a:lnTo>
                    <a:pt x="34" y="126"/>
                  </a:lnTo>
                  <a:lnTo>
                    <a:pt x="36" y="120"/>
                  </a:lnTo>
                  <a:lnTo>
                    <a:pt x="38" y="116"/>
                  </a:lnTo>
                  <a:lnTo>
                    <a:pt x="40" y="110"/>
                  </a:lnTo>
                  <a:lnTo>
                    <a:pt x="41" y="107"/>
                  </a:lnTo>
                  <a:lnTo>
                    <a:pt x="43" y="101"/>
                  </a:lnTo>
                  <a:lnTo>
                    <a:pt x="45" y="97"/>
                  </a:lnTo>
                  <a:lnTo>
                    <a:pt x="49" y="91"/>
                  </a:lnTo>
                  <a:lnTo>
                    <a:pt x="51" y="88"/>
                  </a:lnTo>
                  <a:lnTo>
                    <a:pt x="55" y="84"/>
                  </a:lnTo>
                  <a:lnTo>
                    <a:pt x="57" y="78"/>
                  </a:lnTo>
                  <a:lnTo>
                    <a:pt x="60" y="74"/>
                  </a:lnTo>
                  <a:lnTo>
                    <a:pt x="64" y="71"/>
                  </a:lnTo>
                  <a:lnTo>
                    <a:pt x="68" y="67"/>
                  </a:lnTo>
                  <a:lnTo>
                    <a:pt x="70" y="63"/>
                  </a:lnTo>
                  <a:lnTo>
                    <a:pt x="74" y="57"/>
                  </a:lnTo>
                  <a:lnTo>
                    <a:pt x="78" y="55"/>
                  </a:lnTo>
                  <a:lnTo>
                    <a:pt x="81" y="52"/>
                  </a:lnTo>
                  <a:lnTo>
                    <a:pt x="85" y="48"/>
                  </a:lnTo>
                  <a:lnTo>
                    <a:pt x="89" y="44"/>
                  </a:lnTo>
                  <a:lnTo>
                    <a:pt x="93" y="42"/>
                  </a:lnTo>
                  <a:lnTo>
                    <a:pt x="97" y="38"/>
                  </a:lnTo>
                  <a:lnTo>
                    <a:pt x="100" y="34"/>
                  </a:lnTo>
                  <a:lnTo>
                    <a:pt x="104" y="33"/>
                  </a:lnTo>
                  <a:lnTo>
                    <a:pt x="108" y="31"/>
                  </a:lnTo>
                  <a:lnTo>
                    <a:pt x="112" y="29"/>
                  </a:lnTo>
                  <a:lnTo>
                    <a:pt x="116" y="25"/>
                  </a:lnTo>
                  <a:lnTo>
                    <a:pt x="119" y="23"/>
                  </a:lnTo>
                  <a:lnTo>
                    <a:pt x="121" y="19"/>
                  </a:lnTo>
                  <a:lnTo>
                    <a:pt x="125" y="19"/>
                  </a:lnTo>
                  <a:lnTo>
                    <a:pt x="131" y="14"/>
                  </a:lnTo>
                  <a:lnTo>
                    <a:pt x="135" y="12"/>
                  </a:lnTo>
                  <a:lnTo>
                    <a:pt x="138" y="8"/>
                  </a:lnTo>
                  <a:lnTo>
                    <a:pt x="140" y="6"/>
                  </a:lnTo>
                  <a:lnTo>
                    <a:pt x="142" y="4"/>
                  </a:lnTo>
                  <a:lnTo>
                    <a:pt x="142" y="2"/>
                  </a:lnTo>
                  <a:lnTo>
                    <a:pt x="138" y="0"/>
                  </a:lnTo>
                  <a:lnTo>
                    <a:pt x="136" y="0"/>
                  </a:lnTo>
                  <a:lnTo>
                    <a:pt x="133" y="0"/>
                  </a:lnTo>
                  <a:lnTo>
                    <a:pt x="131" y="0"/>
                  </a:lnTo>
                  <a:lnTo>
                    <a:pt x="129" y="0"/>
                  </a:lnTo>
                  <a:lnTo>
                    <a:pt x="125" y="2"/>
                  </a:lnTo>
                  <a:lnTo>
                    <a:pt x="121" y="2"/>
                  </a:lnTo>
                  <a:lnTo>
                    <a:pt x="117" y="2"/>
                  </a:lnTo>
                  <a:lnTo>
                    <a:pt x="114" y="2"/>
                  </a:lnTo>
                  <a:lnTo>
                    <a:pt x="110" y="4"/>
                  </a:lnTo>
                  <a:lnTo>
                    <a:pt x="106" y="4"/>
                  </a:lnTo>
                  <a:lnTo>
                    <a:pt x="102" y="6"/>
                  </a:lnTo>
                  <a:lnTo>
                    <a:pt x="98" y="8"/>
                  </a:lnTo>
                  <a:lnTo>
                    <a:pt x="95" y="10"/>
                  </a:lnTo>
                  <a:lnTo>
                    <a:pt x="89" y="12"/>
                  </a:lnTo>
                  <a:lnTo>
                    <a:pt x="85" y="14"/>
                  </a:lnTo>
                  <a:lnTo>
                    <a:pt x="79" y="14"/>
                  </a:lnTo>
                  <a:lnTo>
                    <a:pt x="76" y="17"/>
                  </a:lnTo>
                  <a:lnTo>
                    <a:pt x="70" y="19"/>
                  </a:lnTo>
                  <a:lnTo>
                    <a:pt x="66" y="21"/>
                  </a:lnTo>
                  <a:lnTo>
                    <a:pt x="60" y="23"/>
                  </a:lnTo>
                  <a:lnTo>
                    <a:pt x="57" y="27"/>
                  </a:lnTo>
                  <a:lnTo>
                    <a:pt x="51" y="29"/>
                  </a:lnTo>
                  <a:lnTo>
                    <a:pt x="47" y="33"/>
                  </a:lnTo>
                  <a:lnTo>
                    <a:pt x="43" y="34"/>
                  </a:lnTo>
                  <a:lnTo>
                    <a:pt x="40" y="38"/>
                  </a:lnTo>
                  <a:lnTo>
                    <a:pt x="36" y="40"/>
                  </a:lnTo>
                  <a:lnTo>
                    <a:pt x="32" y="44"/>
                  </a:lnTo>
                  <a:lnTo>
                    <a:pt x="28" y="48"/>
                  </a:lnTo>
                  <a:lnTo>
                    <a:pt x="26" y="52"/>
                  </a:lnTo>
                  <a:lnTo>
                    <a:pt x="22" y="55"/>
                  </a:lnTo>
                  <a:lnTo>
                    <a:pt x="19" y="59"/>
                  </a:lnTo>
                  <a:lnTo>
                    <a:pt x="17" y="63"/>
                  </a:lnTo>
                  <a:lnTo>
                    <a:pt x="13" y="69"/>
                  </a:lnTo>
                  <a:lnTo>
                    <a:pt x="11" y="72"/>
                  </a:lnTo>
                  <a:lnTo>
                    <a:pt x="9" y="76"/>
                  </a:lnTo>
                  <a:lnTo>
                    <a:pt x="7" y="82"/>
                  </a:lnTo>
                  <a:lnTo>
                    <a:pt x="7" y="86"/>
                  </a:lnTo>
                  <a:lnTo>
                    <a:pt x="5" y="91"/>
                  </a:lnTo>
                  <a:lnTo>
                    <a:pt x="3" y="95"/>
                  </a:lnTo>
                  <a:lnTo>
                    <a:pt x="3" y="101"/>
                  </a:lnTo>
                  <a:lnTo>
                    <a:pt x="2" y="105"/>
                  </a:lnTo>
                  <a:lnTo>
                    <a:pt x="2" y="110"/>
                  </a:lnTo>
                  <a:lnTo>
                    <a:pt x="2" y="114"/>
                  </a:lnTo>
                  <a:lnTo>
                    <a:pt x="2" y="120"/>
                  </a:lnTo>
                  <a:lnTo>
                    <a:pt x="2" y="126"/>
                  </a:lnTo>
                  <a:lnTo>
                    <a:pt x="0" y="129"/>
                  </a:lnTo>
                  <a:lnTo>
                    <a:pt x="0" y="133"/>
                  </a:lnTo>
                  <a:lnTo>
                    <a:pt x="0" y="139"/>
                  </a:lnTo>
                  <a:lnTo>
                    <a:pt x="2" y="143"/>
                  </a:lnTo>
                  <a:lnTo>
                    <a:pt x="2" y="146"/>
                  </a:lnTo>
                  <a:lnTo>
                    <a:pt x="2" y="150"/>
                  </a:lnTo>
                  <a:lnTo>
                    <a:pt x="2" y="154"/>
                  </a:lnTo>
                  <a:lnTo>
                    <a:pt x="3" y="160"/>
                  </a:lnTo>
                  <a:lnTo>
                    <a:pt x="3" y="164"/>
                  </a:lnTo>
                  <a:lnTo>
                    <a:pt x="3" y="167"/>
                  </a:lnTo>
                  <a:lnTo>
                    <a:pt x="3" y="169"/>
                  </a:lnTo>
                  <a:lnTo>
                    <a:pt x="5" y="173"/>
                  </a:lnTo>
                  <a:lnTo>
                    <a:pt x="5" y="177"/>
                  </a:lnTo>
                  <a:lnTo>
                    <a:pt x="7" y="181"/>
                  </a:lnTo>
                  <a:lnTo>
                    <a:pt x="9" y="183"/>
                  </a:lnTo>
                  <a:lnTo>
                    <a:pt x="9" y="186"/>
                  </a:lnTo>
                  <a:lnTo>
                    <a:pt x="11" y="190"/>
                  </a:lnTo>
                  <a:lnTo>
                    <a:pt x="13" y="194"/>
                  </a:lnTo>
                  <a:lnTo>
                    <a:pt x="13" y="196"/>
                  </a:lnTo>
                  <a:lnTo>
                    <a:pt x="15" y="198"/>
                  </a:lnTo>
                  <a:lnTo>
                    <a:pt x="17" y="200"/>
                  </a:lnTo>
                  <a:lnTo>
                    <a:pt x="19" y="200"/>
                  </a:lnTo>
                  <a:lnTo>
                    <a:pt x="22" y="198"/>
                  </a:lnTo>
                  <a:lnTo>
                    <a:pt x="22" y="198"/>
                  </a:lnTo>
                  <a:lnTo>
                    <a:pt x="22" y="198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226"/>
            <p:cNvSpPr>
              <a:spLocks/>
            </p:cNvSpPr>
            <p:nvPr/>
          </p:nvSpPr>
          <p:spPr bwMode="auto">
            <a:xfrm>
              <a:off x="2511426" y="1219201"/>
              <a:ext cx="163513" cy="123825"/>
            </a:xfrm>
            <a:custGeom>
              <a:avLst/>
              <a:gdLst>
                <a:gd name="T0" fmla="*/ 2 w 207"/>
                <a:gd name="T1" fmla="*/ 4 h 156"/>
                <a:gd name="T2" fmla="*/ 11 w 207"/>
                <a:gd name="T3" fmla="*/ 16 h 156"/>
                <a:gd name="T4" fmla="*/ 25 w 207"/>
                <a:gd name="T5" fmla="*/ 33 h 156"/>
                <a:gd name="T6" fmla="*/ 34 w 207"/>
                <a:gd name="T7" fmla="*/ 44 h 156"/>
                <a:gd name="T8" fmla="*/ 42 w 207"/>
                <a:gd name="T9" fmla="*/ 54 h 156"/>
                <a:gd name="T10" fmla="*/ 49 w 207"/>
                <a:gd name="T11" fmla="*/ 65 h 156"/>
                <a:gd name="T12" fmla="*/ 65 w 207"/>
                <a:gd name="T13" fmla="*/ 80 h 156"/>
                <a:gd name="T14" fmla="*/ 76 w 207"/>
                <a:gd name="T15" fmla="*/ 92 h 156"/>
                <a:gd name="T16" fmla="*/ 87 w 207"/>
                <a:gd name="T17" fmla="*/ 101 h 156"/>
                <a:gd name="T18" fmla="*/ 101 w 207"/>
                <a:gd name="T19" fmla="*/ 105 h 156"/>
                <a:gd name="T20" fmla="*/ 112 w 207"/>
                <a:gd name="T21" fmla="*/ 109 h 156"/>
                <a:gd name="T22" fmla="*/ 129 w 207"/>
                <a:gd name="T23" fmla="*/ 111 h 156"/>
                <a:gd name="T24" fmla="*/ 144 w 207"/>
                <a:gd name="T25" fmla="*/ 109 h 156"/>
                <a:gd name="T26" fmla="*/ 154 w 207"/>
                <a:gd name="T27" fmla="*/ 109 h 156"/>
                <a:gd name="T28" fmla="*/ 163 w 207"/>
                <a:gd name="T29" fmla="*/ 107 h 156"/>
                <a:gd name="T30" fmla="*/ 173 w 207"/>
                <a:gd name="T31" fmla="*/ 105 h 156"/>
                <a:gd name="T32" fmla="*/ 184 w 207"/>
                <a:gd name="T33" fmla="*/ 105 h 156"/>
                <a:gd name="T34" fmla="*/ 200 w 207"/>
                <a:gd name="T35" fmla="*/ 105 h 156"/>
                <a:gd name="T36" fmla="*/ 205 w 207"/>
                <a:gd name="T37" fmla="*/ 109 h 156"/>
                <a:gd name="T38" fmla="*/ 205 w 207"/>
                <a:gd name="T39" fmla="*/ 114 h 156"/>
                <a:gd name="T40" fmla="*/ 196 w 207"/>
                <a:gd name="T41" fmla="*/ 124 h 156"/>
                <a:gd name="T42" fmla="*/ 181 w 207"/>
                <a:gd name="T43" fmla="*/ 133 h 156"/>
                <a:gd name="T44" fmla="*/ 169 w 207"/>
                <a:gd name="T45" fmla="*/ 137 h 156"/>
                <a:gd name="T46" fmla="*/ 160 w 207"/>
                <a:gd name="T47" fmla="*/ 143 h 156"/>
                <a:gd name="T48" fmla="*/ 148 w 207"/>
                <a:gd name="T49" fmla="*/ 147 h 156"/>
                <a:gd name="T50" fmla="*/ 137 w 207"/>
                <a:gd name="T51" fmla="*/ 151 h 156"/>
                <a:gd name="T52" fmla="*/ 125 w 207"/>
                <a:gd name="T53" fmla="*/ 154 h 156"/>
                <a:gd name="T54" fmla="*/ 114 w 207"/>
                <a:gd name="T55" fmla="*/ 154 h 156"/>
                <a:gd name="T56" fmla="*/ 105 w 207"/>
                <a:gd name="T57" fmla="*/ 154 h 156"/>
                <a:gd name="T58" fmla="*/ 93 w 207"/>
                <a:gd name="T59" fmla="*/ 154 h 156"/>
                <a:gd name="T60" fmla="*/ 84 w 207"/>
                <a:gd name="T61" fmla="*/ 152 h 156"/>
                <a:gd name="T62" fmla="*/ 74 w 207"/>
                <a:gd name="T63" fmla="*/ 151 h 156"/>
                <a:gd name="T64" fmla="*/ 65 w 207"/>
                <a:gd name="T65" fmla="*/ 145 h 156"/>
                <a:gd name="T66" fmla="*/ 55 w 207"/>
                <a:gd name="T67" fmla="*/ 141 h 156"/>
                <a:gd name="T68" fmla="*/ 40 w 207"/>
                <a:gd name="T69" fmla="*/ 128 h 156"/>
                <a:gd name="T70" fmla="*/ 34 w 207"/>
                <a:gd name="T71" fmla="*/ 120 h 156"/>
                <a:gd name="T72" fmla="*/ 27 w 207"/>
                <a:gd name="T73" fmla="*/ 109 h 156"/>
                <a:gd name="T74" fmla="*/ 21 w 207"/>
                <a:gd name="T75" fmla="*/ 97 h 156"/>
                <a:gd name="T76" fmla="*/ 15 w 207"/>
                <a:gd name="T77" fmla="*/ 84 h 156"/>
                <a:gd name="T78" fmla="*/ 11 w 207"/>
                <a:gd name="T79" fmla="*/ 73 h 156"/>
                <a:gd name="T80" fmla="*/ 8 w 207"/>
                <a:gd name="T81" fmla="*/ 57 h 156"/>
                <a:gd name="T82" fmla="*/ 6 w 207"/>
                <a:gd name="T83" fmla="*/ 46 h 156"/>
                <a:gd name="T84" fmla="*/ 4 w 207"/>
                <a:gd name="T85" fmla="*/ 33 h 156"/>
                <a:gd name="T86" fmla="*/ 2 w 207"/>
                <a:gd name="T87" fmla="*/ 23 h 156"/>
                <a:gd name="T88" fmla="*/ 0 w 207"/>
                <a:gd name="T89" fmla="*/ 14 h 156"/>
                <a:gd name="T90" fmla="*/ 0 w 207"/>
                <a:gd name="T91" fmla="*/ 2 h 156"/>
                <a:gd name="T92" fmla="*/ 0 w 207"/>
                <a:gd name="T93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07" h="156">
                  <a:moveTo>
                    <a:pt x="0" y="0"/>
                  </a:moveTo>
                  <a:lnTo>
                    <a:pt x="0" y="2"/>
                  </a:lnTo>
                  <a:lnTo>
                    <a:pt x="2" y="4"/>
                  </a:lnTo>
                  <a:lnTo>
                    <a:pt x="6" y="8"/>
                  </a:lnTo>
                  <a:lnTo>
                    <a:pt x="8" y="10"/>
                  </a:lnTo>
                  <a:lnTo>
                    <a:pt x="11" y="16"/>
                  </a:lnTo>
                  <a:lnTo>
                    <a:pt x="15" y="21"/>
                  </a:lnTo>
                  <a:lnTo>
                    <a:pt x="19" y="27"/>
                  </a:lnTo>
                  <a:lnTo>
                    <a:pt x="25" y="33"/>
                  </a:lnTo>
                  <a:lnTo>
                    <a:pt x="29" y="38"/>
                  </a:lnTo>
                  <a:lnTo>
                    <a:pt x="30" y="42"/>
                  </a:lnTo>
                  <a:lnTo>
                    <a:pt x="34" y="44"/>
                  </a:lnTo>
                  <a:lnTo>
                    <a:pt x="36" y="48"/>
                  </a:lnTo>
                  <a:lnTo>
                    <a:pt x="38" y="52"/>
                  </a:lnTo>
                  <a:lnTo>
                    <a:pt x="42" y="54"/>
                  </a:lnTo>
                  <a:lnTo>
                    <a:pt x="44" y="57"/>
                  </a:lnTo>
                  <a:lnTo>
                    <a:pt x="48" y="61"/>
                  </a:lnTo>
                  <a:lnTo>
                    <a:pt x="49" y="65"/>
                  </a:lnTo>
                  <a:lnTo>
                    <a:pt x="55" y="71"/>
                  </a:lnTo>
                  <a:lnTo>
                    <a:pt x="61" y="76"/>
                  </a:lnTo>
                  <a:lnTo>
                    <a:pt x="65" y="80"/>
                  </a:lnTo>
                  <a:lnTo>
                    <a:pt x="68" y="84"/>
                  </a:lnTo>
                  <a:lnTo>
                    <a:pt x="72" y="88"/>
                  </a:lnTo>
                  <a:lnTo>
                    <a:pt x="76" y="92"/>
                  </a:lnTo>
                  <a:lnTo>
                    <a:pt x="80" y="95"/>
                  </a:lnTo>
                  <a:lnTo>
                    <a:pt x="84" y="97"/>
                  </a:lnTo>
                  <a:lnTo>
                    <a:pt x="87" y="101"/>
                  </a:lnTo>
                  <a:lnTo>
                    <a:pt x="91" y="103"/>
                  </a:lnTo>
                  <a:lnTo>
                    <a:pt x="95" y="105"/>
                  </a:lnTo>
                  <a:lnTo>
                    <a:pt x="101" y="105"/>
                  </a:lnTo>
                  <a:lnTo>
                    <a:pt x="105" y="107"/>
                  </a:lnTo>
                  <a:lnTo>
                    <a:pt x="108" y="109"/>
                  </a:lnTo>
                  <a:lnTo>
                    <a:pt x="112" y="109"/>
                  </a:lnTo>
                  <a:lnTo>
                    <a:pt x="118" y="111"/>
                  </a:lnTo>
                  <a:lnTo>
                    <a:pt x="124" y="111"/>
                  </a:lnTo>
                  <a:lnTo>
                    <a:pt x="129" y="111"/>
                  </a:lnTo>
                  <a:lnTo>
                    <a:pt x="135" y="111"/>
                  </a:lnTo>
                  <a:lnTo>
                    <a:pt x="141" y="109"/>
                  </a:lnTo>
                  <a:lnTo>
                    <a:pt x="144" y="109"/>
                  </a:lnTo>
                  <a:lnTo>
                    <a:pt x="146" y="109"/>
                  </a:lnTo>
                  <a:lnTo>
                    <a:pt x="150" y="109"/>
                  </a:lnTo>
                  <a:lnTo>
                    <a:pt x="154" y="109"/>
                  </a:lnTo>
                  <a:lnTo>
                    <a:pt x="156" y="109"/>
                  </a:lnTo>
                  <a:lnTo>
                    <a:pt x="160" y="107"/>
                  </a:lnTo>
                  <a:lnTo>
                    <a:pt x="163" y="107"/>
                  </a:lnTo>
                  <a:lnTo>
                    <a:pt x="167" y="107"/>
                  </a:lnTo>
                  <a:lnTo>
                    <a:pt x="169" y="107"/>
                  </a:lnTo>
                  <a:lnTo>
                    <a:pt x="173" y="105"/>
                  </a:lnTo>
                  <a:lnTo>
                    <a:pt x="177" y="105"/>
                  </a:lnTo>
                  <a:lnTo>
                    <a:pt x="179" y="105"/>
                  </a:lnTo>
                  <a:lnTo>
                    <a:pt x="184" y="105"/>
                  </a:lnTo>
                  <a:lnTo>
                    <a:pt x="190" y="105"/>
                  </a:lnTo>
                  <a:lnTo>
                    <a:pt x="194" y="105"/>
                  </a:lnTo>
                  <a:lnTo>
                    <a:pt x="200" y="105"/>
                  </a:lnTo>
                  <a:lnTo>
                    <a:pt x="201" y="105"/>
                  </a:lnTo>
                  <a:lnTo>
                    <a:pt x="205" y="107"/>
                  </a:lnTo>
                  <a:lnTo>
                    <a:pt x="205" y="109"/>
                  </a:lnTo>
                  <a:lnTo>
                    <a:pt x="207" y="111"/>
                  </a:lnTo>
                  <a:lnTo>
                    <a:pt x="205" y="113"/>
                  </a:lnTo>
                  <a:lnTo>
                    <a:pt x="205" y="114"/>
                  </a:lnTo>
                  <a:lnTo>
                    <a:pt x="201" y="116"/>
                  </a:lnTo>
                  <a:lnTo>
                    <a:pt x="200" y="120"/>
                  </a:lnTo>
                  <a:lnTo>
                    <a:pt x="196" y="124"/>
                  </a:lnTo>
                  <a:lnTo>
                    <a:pt x="190" y="126"/>
                  </a:lnTo>
                  <a:lnTo>
                    <a:pt x="184" y="130"/>
                  </a:lnTo>
                  <a:lnTo>
                    <a:pt x="181" y="133"/>
                  </a:lnTo>
                  <a:lnTo>
                    <a:pt x="177" y="135"/>
                  </a:lnTo>
                  <a:lnTo>
                    <a:pt x="173" y="135"/>
                  </a:lnTo>
                  <a:lnTo>
                    <a:pt x="169" y="137"/>
                  </a:lnTo>
                  <a:lnTo>
                    <a:pt x="167" y="139"/>
                  </a:lnTo>
                  <a:lnTo>
                    <a:pt x="163" y="141"/>
                  </a:lnTo>
                  <a:lnTo>
                    <a:pt x="160" y="143"/>
                  </a:lnTo>
                  <a:lnTo>
                    <a:pt x="156" y="145"/>
                  </a:lnTo>
                  <a:lnTo>
                    <a:pt x="152" y="145"/>
                  </a:lnTo>
                  <a:lnTo>
                    <a:pt x="148" y="147"/>
                  </a:lnTo>
                  <a:lnTo>
                    <a:pt x="144" y="149"/>
                  </a:lnTo>
                  <a:lnTo>
                    <a:pt x="141" y="149"/>
                  </a:lnTo>
                  <a:lnTo>
                    <a:pt x="137" y="151"/>
                  </a:lnTo>
                  <a:lnTo>
                    <a:pt x="133" y="152"/>
                  </a:lnTo>
                  <a:lnTo>
                    <a:pt x="129" y="152"/>
                  </a:lnTo>
                  <a:lnTo>
                    <a:pt x="125" y="154"/>
                  </a:lnTo>
                  <a:lnTo>
                    <a:pt x="124" y="154"/>
                  </a:lnTo>
                  <a:lnTo>
                    <a:pt x="120" y="154"/>
                  </a:lnTo>
                  <a:lnTo>
                    <a:pt x="114" y="154"/>
                  </a:lnTo>
                  <a:lnTo>
                    <a:pt x="110" y="154"/>
                  </a:lnTo>
                  <a:lnTo>
                    <a:pt x="108" y="156"/>
                  </a:lnTo>
                  <a:lnTo>
                    <a:pt x="105" y="154"/>
                  </a:lnTo>
                  <a:lnTo>
                    <a:pt x="101" y="154"/>
                  </a:lnTo>
                  <a:lnTo>
                    <a:pt x="97" y="154"/>
                  </a:lnTo>
                  <a:lnTo>
                    <a:pt x="93" y="154"/>
                  </a:lnTo>
                  <a:lnTo>
                    <a:pt x="91" y="154"/>
                  </a:lnTo>
                  <a:lnTo>
                    <a:pt x="87" y="154"/>
                  </a:lnTo>
                  <a:lnTo>
                    <a:pt x="84" y="152"/>
                  </a:lnTo>
                  <a:lnTo>
                    <a:pt x="80" y="152"/>
                  </a:lnTo>
                  <a:lnTo>
                    <a:pt x="76" y="151"/>
                  </a:lnTo>
                  <a:lnTo>
                    <a:pt x="74" y="151"/>
                  </a:lnTo>
                  <a:lnTo>
                    <a:pt x="70" y="149"/>
                  </a:lnTo>
                  <a:lnTo>
                    <a:pt x="67" y="149"/>
                  </a:lnTo>
                  <a:lnTo>
                    <a:pt x="65" y="145"/>
                  </a:lnTo>
                  <a:lnTo>
                    <a:pt x="61" y="145"/>
                  </a:lnTo>
                  <a:lnTo>
                    <a:pt x="57" y="143"/>
                  </a:lnTo>
                  <a:lnTo>
                    <a:pt x="55" y="141"/>
                  </a:lnTo>
                  <a:lnTo>
                    <a:pt x="49" y="135"/>
                  </a:lnTo>
                  <a:lnTo>
                    <a:pt x="44" y="132"/>
                  </a:lnTo>
                  <a:lnTo>
                    <a:pt x="40" y="128"/>
                  </a:lnTo>
                  <a:lnTo>
                    <a:pt x="38" y="126"/>
                  </a:lnTo>
                  <a:lnTo>
                    <a:pt x="36" y="122"/>
                  </a:lnTo>
                  <a:lnTo>
                    <a:pt x="34" y="120"/>
                  </a:lnTo>
                  <a:lnTo>
                    <a:pt x="30" y="116"/>
                  </a:lnTo>
                  <a:lnTo>
                    <a:pt x="29" y="113"/>
                  </a:lnTo>
                  <a:lnTo>
                    <a:pt x="27" y="109"/>
                  </a:lnTo>
                  <a:lnTo>
                    <a:pt x="25" y="105"/>
                  </a:lnTo>
                  <a:lnTo>
                    <a:pt x="23" y="101"/>
                  </a:lnTo>
                  <a:lnTo>
                    <a:pt x="21" y="97"/>
                  </a:lnTo>
                  <a:lnTo>
                    <a:pt x="19" y="94"/>
                  </a:lnTo>
                  <a:lnTo>
                    <a:pt x="17" y="90"/>
                  </a:lnTo>
                  <a:lnTo>
                    <a:pt x="15" y="84"/>
                  </a:lnTo>
                  <a:lnTo>
                    <a:pt x="15" y="80"/>
                  </a:lnTo>
                  <a:lnTo>
                    <a:pt x="13" y="76"/>
                  </a:lnTo>
                  <a:lnTo>
                    <a:pt x="11" y="73"/>
                  </a:lnTo>
                  <a:lnTo>
                    <a:pt x="10" y="67"/>
                  </a:lnTo>
                  <a:lnTo>
                    <a:pt x="10" y="63"/>
                  </a:lnTo>
                  <a:lnTo>
                    <a:pt x="8" y="57"/>
                  </a:lnTo>
                  <a:lnTo>
                    <a:pt x="8" y="54"/>
                  </a:lnTo>
                  <a:lnTo>
                    <a:pt x="6" y="50"/>
                  </a:lnTo>
                  <a:lnTo>
                    <a:pt x="6" y="46"/>
                  </a:lnTo>
                  <a:lnTo>
                    <a:pt x="4" y="40"/>
                  </a:lnTo>
                  <a:lnTo>
                    <a:pt x="4" y="38"/>
                  </a:lnTo>
                  <a:lnTo>
                    <a:pt x="4" y="33"/>
                  </a:lnTo>
                  <a:lnTo>
                    <a:pt x="2" y="29"/>
                  </a:lnTo>
                  <a:lnTo>
                    <a:pt x="2" y="25"/>
                  </a:lnTo>
                  <a:lnTo>
                    <a:pt x="2" y="23"/>
                  </a:lnTo>
                  <a:lnTo>
                    <a:pt x="0" y="19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227"/>
            <p:cNvSpPr>
              <a:spLocks/>
            </p:cNvSpPr>
            <p:nvPr/>
          </p:nvSpPr>
          <p:spPr bwMode="auto">
            <a:xfrm>
              <a:off x="2479676" y="1365251"/>
              <a:ext cx="141288" cy="163513"/>
            </a:xfrm>
            <a:custGeom>
              <a:avLst/>
              <a:gdLst>
                <a:gd name="T0" fmla="*/ 19 w 179"/>
                <a:gd name="T1" fmla="*/ 0 h 205"/>
                <a:gd name="T2" fmla="*/ 27 w 179"/>
                <a:gd name="T3" fmla="*/ 5 h 205"/>
                <a:gd name="T4" fmla="*/ 36 w 179"/>
                <a:gd name="T5" fmla="*/ 13 h 205"/>
                <a:gd name="T6" fmla="*/ 46 w 179"/>
                <a:gd name="T7" fmla="*/ 19 h 205"/>
                <a:gd name="T8" fmla="*/ 57 w 179"/>
                <a:gd name="T9" fmla="*/ 28 h 205"/>
                <a:gd name="T10" fmla="*/ 69 w 179"/>
                <a:gd name="T11" fmla="*/ 38 h 205"/>
                <a:gd name="T12" fmla="*/ 78 w 179"/>
                <a:gd name="T13" fmla="*/ 43 h 205"/>
                <a:gd name="T14" fmla="*/ 84 w 179"/>
                <a:gd name="T15" fmla="*/ 49 h 205"/>
                <a:gd name="T16" fmla="*/ 91 w 179"/>
                <a:gd name="T17" fmla="*/ 55 h 205"/>
                <a:gd name="T18" fmla="*/ 103 w 179"/>
                <a:gd name="T19" fmla="*/ 62 h 205"/>
                <a:gd name="T20" fmla="*/ 112 w 179"/>
                <a:gd name="T21" fmla="*/ 70 h 205"/>
                <a:gd name="T22" fmla="*/ 122 w 179"/>
                <a:gd name="T23" fmla="*/ 78 h 205"/>
                <a:gd name="T24" fmla="*/ 131 w 179"/>
                <a:gd name="T25" fmla="*/ 85 h 205"/>
                <a:gd name="T26" fmla="*/ 139 w 179"/>
                <a:gd name="T27" fmla="*/ 93 h 205"/>
                <a:gd name="T28" fmla="*/ 146 w 179"/>
                <a:gd name="T29" fmla="*/ 104 h 205"/>
                <a:gd name="T30" fmla="*/ 152 w 179"/>
                <a:gd name="T31" fmla="*/ 110 h 205"/>
                <a:gd name="T32" fmla="*/ 156 w 179"/>
                <a:gd name="T33" fmla="*/ 117 h 205"/>
                <a:gd name="T34" fmla="*/ 160 w 179"/>
                <a:gd name="T35" fmla="*/ 123 h 205"/>
                <a:gd name="T36" fmla="*/ 162 w 179"/>
                <a:gd name="T37" fmla="*/ 131 h 205"/>
                <a:gd name="T38" fmla="*/ 165 w 179"/>
                <a:gd name="T39" fmla="*/ 136 h 205"/>
                <a:gd name="T40" fmla="*/ 167 w 179"/>
                <a:gd name="T41" fmla="*/ 144 h 205"/>
                <a:gd name="T42" fmla="*/ 169 w 179"/>
                <a:gd name="T43" fmla="*/ 150 h 205"/>
                <a:gd name="T44" fmla="*/ 173 w 179"/>
                <a:gd name="T45" fmla="*/ 157 h 205"/>
                <a:gd name="T46" fmla="*/ 175 w 179"/>
                <a:gd name="T47" fmla="*/ 165 h 205"/>
                <a:gd name="T48" fmla="*/ 177 w 179"/>
                <a:gd name="T49" fmla="*/ 171 h 205"/>
                <a:gd name="T50" fmla="*/ 179 w 179"/>
                <a:gd name="T51" fmla="*/ 180 h 205"/>
                <a:gd name="T52" fmla="*/ 179 w 179"/>
                <a:gd name="T53" fmla="*/ 192 h 205"/>
                <a:gd name="T54" fmla="*/ 179 w 179"/>
                <a:gd name="T55" fmla="*/ 199 h 205"/>
                <a:gd name="T56" fmla="*/ 175 w 179"/>
                <a:gd name="T57" fmla="*/ 203 h 205"/>
                <a:gd name="T58" fmla="*/ 169 w 179"/>
                <a:gd name="T59" fmla="*/ 203 h 205"/>
                <a:gd name="T60" fmla="*/ 164 w 179"/>
                <a:gd name="T61" fmla="*/ 199 h 205"/>
                <a:gd name="T62" fmla="*/ 154 w 179"/>
                <a:gd name="T63" fmla="*/ 192 h 205"/>
                <a:gd name="T64" fmla="*/ 145 w 179"/>
                <a:gd name="T65" fmla="*/ 182 h 205"/>
                <a:gd name="T66" fmla="*/ 135 w 179"/>
                <a:gd name="T67" fmla="*/ 173 h 205"/>
                <a:gd name="T68" fmla="*/ 129 w 179"/>
                <a:gd name="T69" fmla="*/ 167 h 205"/>
                <a:gd name="T70" fmla="*/ 124 w 179"/>
                <a:gd name="T71" fmla="*/ 159 h 205"/>
                <a:gd name="T72" fmla="*/ 116 w 179"/>
                <a:gd name="T73" fmla="*/ 154 h 205"/>
                <a:gd name="T74" fmla="*/ 110 w 179"/>
                <a:gd name="T75" fmla="*/ 148 h 205"/>
                <a:gd name="T76" fmla="*/ 103 w 179"/>
                <a:gd name="T77" fmla="*/ 140 h 205"/>
                <a:gd name="T78" fmla="*/ 97 w 179"/>
                <a:gd name="T79" fmla="*/ 135 h 205"/>
                <a:gd name="T80" fmla="*/ 89 w 179"/>
                <a:gd name="T81" fmla="*/ 129 h 205"/>
                <a:gd name="T82" fmla="*/ 84 w 179"/>
                <a:gd name="T83" fmla="*/ 121 h 205"/>
                <a:gd name="T84" fmla="*/ 76 w 179"/>
                <a:gd name="T85" fmla="*/ 116 h 205"/>
                <a:gd name="T86" fmla="*/ 69 w 179"/>
                <a:gd name="T87" fmla="*/ 110 h 205"/>
                <a:gd name="T88" fmla="*/ 63 w 179"/>
                <a:gd name="T89" fmla="*/ 106 h 205"/>
                <a:gd name="T90" fmla="*/ 55 w 179"/>
                <a:gd name="T91" fmla="*/ 100 h 205"/>
                <a:gd name="T92" fmla="*/ 50 w 179"/>
                <a:gd name="T93" fmla="*/ 97 h 205"/>
                <a:gd name="T94" fmla="*/ 40 w 179"/>
                <a:gd name="T95" fmla="*/ 89 h 205"/>
                <a:gd name="T96" fmla="*/ 27 w 179"/>
                <a:gd name="T97" fmla="*/ 81 h 205"/>
                <a:gd name="T98" fmla="*/ 17 w 179"/>
                <a:gd name="T99" fmla="*/ 72 h 205"/>
                <a:gd name="T100" fmla="*/ 10 w 179"/>
                <a:gd name="T101" fmla="*/ 64 h 205"/>
                <a:gd name="T102" fmla="*/ 4 w 179"/>
                <a:gd name="T103" fmla="*/ 57 h 205"/>
                <a:gd name="T104" fmla="*/ 2 w 179"/>
                <a:gd name="T105" fmla="*/ 47 h 205"/>
                <a:gd name="T106" fmla="*/ 0 w 179"/>
                <a:gd name="T107" fmla="*/ 38 h 205"/>
                <a:gd name="T108" fmla="*/ 2 w 179"/>
                <a:gd name="T109" fmla="*/ 28 h 205"/>
                <a:gd name="T110" fmla="*/ 6 w 179"/>
                <a:gd name="T111" fmla="*/ 19 h 205"/>
                <a:gd name="T112" fmla="*/ 10 w 179"/>
                <a:gd name="T113" fmla="*/ 13 h 205"/>
                <a:gd name="T114" fmla="*/ 12 w 179"/>
                <a:gd name="T115" fmla="*/ 5 h 205"/>
                <a:gd name="T116" fmla="*/ 17 w 179"/>
                <a:gd name="T117" fmla="*/ 0 h 205"/>
                <a:gd name="T118" fmla="*/ 19 w 179"/>
                <a:gd name="T119" fmla="*/ 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79" h="205">
                  <a:moveTo>
                    <a:pt x="19" y="0"/>
                  </a:moveTo>
                  <a:lnTo>
                    <a:pt x="19" y="0"/>
                  </a:lnTo>
                  <a:lnTo>
                    <a:pt x="25" y="3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6" y="13"/>
                  </a:lnTo>
                  <a:lnTo>
                    <a:pt x="40" y="17"/>
                  </a:lnTo>
                  <a:lnTo>
                    <a:pt x="46" y="19"/>
                  </a:lnTo>
                  <a:lnTo>
                    <a:pt x="51" y="24"/>
                  </a:lnTo>
                  <a:lnTo>
                    <a:pt x="57" y="28"/>
                  </a:lnTo>
                  <a:lnTo>
                    <a:pt x="63" y="32"/>
                  </a:lnTo>
                  <a:lnTo>
                    <a:pt x="69" y="38"/>
                  </a:lnTo>
                  <a:lnTo>
                    <a:pt x="74" y="41"/>
                  </a:lnTo>
                  <a:lnTo>
                    <a:pt x="78" y="43"/>
                  </a:lnTo>
                  <a:lnTo>
                    <a:pt x="80" y="47"/>
                  </a:lnTo>
                  <a:lnTo>
                    <a:pt x="84" y="49"/>
                  </a:lnTo>
                  <a:lnTo>
                    <a:pt x="88" y="53"/>
                  </a:lnTo>
                  <a:lnTo>
                    <a:pt x="91" y="55"/>
                  </a:lnTo>
                  <a:lnTo>
                    <a:pt x="97" y="59"/>
                  </a:lnTo>
                  <a:lnTo>
                    <a:pt x="103" y="62"/>
                  </a:lnTo>
                  <a:lnTo>
                    <a:pt x="107" y="66"/>
                  </a:lnTo>
                  <a:lnTo>
                    <a:pt x="112" y="70"/>
                  </a:lnTo>
                  <a:lnTo>
                    <a:pt x="116" y="74"/>
                  </a:lnTo>
                  <a:lnTo>
                    <a:pt x="122" y="78"/>
                  </a:lnTo>
                  <a:lnTo>
                    <a:pt x="127" y="81"/>
                  </a:lnTo>
                  <a:lnTo>
                    <a:pt x="131" y="85"/>
                  </a:lnTo>
                  <a:lnTo>
                    <a:pt x="135" y="89"/>
                  </a:lnTo>
                  <a:lnTo>
                    <a:pt x="139" y="93"/>
                  </a:lnTo>
                  <a:lnTo>
                    <a:pt x="145" y="98"/>
                  </a:lnTo>
                  <a:lnTo>
                    <a:pt x="146" y="104"/>
                  </a:lnTo>
                  <a:lnTo>
                    <a:pt x="150" y="108"/>
                  </a:lnTo>
                  <a:lnTo>
                    <a:pt x="152" y="110"/>
                  </a:lnTo>
                  <a:lnTo>
                    <a:pt x="154" y="114"/>
                  </a:lnTo>
                  <a:lnTo>
                    <a:pt x="156" y="117"/>
                  </a:lnTo>
                  <a:lnTo>
                    <a:pt x="158" y="119"/>
                  </a:lnTo>
                  <a:lnTo>
                    <a:pt x="160" y="123"/>
                  </a:lnTo>
                  <a:lnTo>
                    <a:pt x="160" y="127"/>
                  </a:lnTo>
                  <a:lnTo>
                    <a:pt x="162" y="131"/>
                  </a:lnTo>
                  <a:lnTo>
                    <a:pt x="164" y="133"/>
                  </a:lnTo>
                  <a:lnTo>
                    <a:pt x="165" y="136"/>
                  </a:lnTo>
                  <a:lnTo>
                    <a:pt x="167" y="140"/>
                  </a:lnTo>
                  <a:lnTo>
                    <a:pt x="167" y="144"/>
                  </a:lnTo>
                  <a:lnTo>
                    <a:pt x="169" y="148"/>
                  </a:lnTo>
                  <a:lnTo>
                    <a:pt x="169" y="150"/>
                  </a:lnTo>
                  <a:lnTo>
                    <a:pt x="171" y="154"/>
                  </a:lnTo>
                  <a:lnTo>
                    <a:pt x="173" y="157"/>
                  </a:lnTo>
                  <a:lnTo>
                    <a:pt x="175" y="161"/>
                  </a:lnTo>
                  <a:lnTo>
                    <a:pt x="175" y="165"/>
                  </a:lnTo>
                  <a:lnTo>
                    <a:pt x="175" y="169"/>
                  </a:lnTo>
                  <a:lnTo>
                    <a:pt x="177" y="171"/>
                  </a:lnTo>
                  <a:lnTo>
                    <a:pt x="177" y="174"/>
                  </a:lnTo>
                  <a:lnTo>
                    <a:pt x="179" y="180"/>
                  </a:lnTo>
                  <a:lnTo>
                    <a:pt x="179" y="186"/>
                  </a:lnTo>
                  <a:lnTo>
                    <a:pt x="179" y="192"/>
                  </a:lnTo>
                  <a:lnTo>
                    <a:pt x="179" y="195"/>
                  </a:lnTo>
                  <a:lnTo>
                    <a:pt x="179" y="199"/>
                  </a:lnTo>
                  <a:lnTo>
                    <a:pt x="177" y="201"/>
                  </a:lnTo>
                  <a:lnTo>
                    <a:pt x="175" y="203"/>
                  </a:lnTo>
                  <a:lnTo>
                    <a:pt x="173" y="205"/>
                  </a:lnTo>
                  <a:lnTo>
                    <a:pt x="169" y="203"/>
                  </a:lnTo>
                  <a:lnTo>
                    <a:pt x="167" y="201"/>
                  </a:lnTo>
                  <a:lnTo>
                    <a:pt x="164" y="199"/>
                  </a:lnTo>
                  <a:lnTo>
                    <a:pt x="160" y="195"/>
                  </a:lnTo>
                  <a:lnTo>
                    <a:pt x="154" y="192"/>
                  </a:lnTo>
                  <a:lnTo>
                    <a:pt x="150" y="188"/>
                  </a:lnTo>
                  <a:lnTo>
                    <a:pt x="145" y="182"/>
                  </a:lnTo>
                  <a:lnTo>
                    <a:pt x="139" y="176"/>
                  </a:lnTo>
                  <a:lnTo>
                    <a:pt x="135" y="173"/>
                  </a:lnTo>
                  <a:lnTo>
                    <a:pt x="133" y="169"/>
                  </a:lnTo>
                  <a:lnTo>
                    <a:pt x="129" y="167"/>
                  </a:lnTo>
                  <a:lnTo>
                    <a:pt x="126" y="163"/>
                  </a:lnTo>
                  <a:lnTo>
                    <a:pt x="124" y="159"/>
                  </a:lnTo>
                  <a:lnTo>
                    <a:pt x="120" y="157"/>
                  </a:lnTo>
                  <a:lnTo>
                    <a:pt x="116" y="154"/>
                  </a:lnTo>
                  <a:lnTo>
                    <a:pt x="114" y="150"/>
                  </a:lnTo>
                  <a:lnTo>
                    <a:pt x="110" y="148"/>
                  </a:lnTo>
                  <a:lnTo>
                    <a:pt x="107" y="144"/>
                  </a:lnTo>
                  <a:lnTo>
                    <a:pt x="103" y="140"/>
                  </a:lnTo>
                  <a:lnTo>
                    <a:pt x="101" y="136"/>
                  </a:lnTo>
                  <a:lnTo>
                    <a:pt x="97" y="135"/>
                  </a:lnTo>
                  <a:lnTo>
                    <a:pt x="93" y="131"/>
                  </a:lnTo>
                  <a:lnTo>
                    <a:pt x="89" y="129"/>
                  </a:lnTo>
                  <a:lnTo>
                    <a:pt x="88" y="125"/>
                  </a:lnTo>
                  <a:lnTo>
                    <a:pt x="84" y="121"/>
                  </a:lnTo>
                  <a:lnTo>
                    <a:pt x="80" y="119"/>
                  </a:lnTo>
                  <a:lnTo>
                    <a:pt x="76" y="116"/>
                  </a:lnTo>
                  <a:lnTo>
                    <a:pt x="72" y="114"/>
                  </a:lnTo>
                  <a:lnTo>
                    <a:pt x="69" y="110"/>
                  </a:lnTo>
                  <a:lnTo>
                    <a:pt x="65" y="108"/>
                  </a:lnTo>
                  <a:lnTo>
                    <a:pt x="63" y="106"/>
                  </a:lnTo>
                  <a:lnTo>
                    <a:pt x="59" y="104"/>
                  </a:lnTo>
                  <a:lnTo>
                    <a:pt x="55" y="100"/>
                  </a:lnTo>
                  <a:lnTo>
                    <a:pt x="51" y="98"/>
                  </a:lnTo>
                  <a:lnTo>
                    <a:pt x="50" y="97"/>
                  </a:lnTo>
                  <a:lnTo>
                    <a:pt x="46" y="95"/>
                  </a:lnTo>
                  <a:lnTo>
                    <a:pt x="40" y="89"/>
                  </a:lnTo>
                  <a:lnTo>
                    <a:pt x="34" y="85"/>
                  </a:lnTo>
                  <a:lnTo>
                    <a:pt x="27" y="81"/>
                  </a:lnTo>
                  <a:lnTo>
                    <a:pt x="23" y="76"/>
                  </a:lnTo>
                  <a:lnTo>
                    <a:pt x="17" y="72"/>
                  </a:lnTo>
                  <a:lnTo>
                    <a:pt x="13" y="68"/>
                  </a:lnTo>
                  <a:lnTo>
                    <a:pt x="10" y="64"/>
                  </a:lnTo>
                  <a:lnTo>
                    <a:pt x="6" y="60"/>
                  </a:lnTo>
                  <a:lnTo>
                    <a:pt x="4" y="57"/>
                  </a:lnTo>
                  <a:lnTo>
                    <a:pt x="2" y="53"/>
                  </a:lnTo>
                  <a:lnTo>
                    <a:pt x="2" y="47"/>
                  </a:lnTo>
                  <a:lnTo>
                    <a:pt x="0" y="41"/>
                  </a:lnTo>
                  <a:lnTo>
                    <a:pt x="0" y="38"/>
                  </a:lnTo>
                  <a:lnTo>
                    <a:pt x="2" y="32"/>
                  </a:lnTo>
                  <a:lnTo>
                    <a:pt x="2" y="28"/>
                  </a:lnTo>
                  <a:lnTo>
                    <a:pt x="4" y="24"/>
                  </a:lnTo>
                  <a:lnTo>
                    <a:pt x="6" y="19"/>
                  </a:lnTo>
                  <a:lnTo>
                    <a:pt x="8" y="17"/>
                  </a:lnTo>
                  <a:lnTo>
                    <a:pt x="10" y="13"/>
                  </a:lnTo>
                  <a:lnTo>
                    <a:pt x="12" y="9"/>
                  </a:lnTo>
                  <a:lnTo>
                    <a:pt x="12" y="5"/>
                  </a:lnTo>
                  <a:lnTo>
                    <a:pt x="15" y="3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228"/>
            <p:cNvSpPr>
              <a:spLocks/>
            </p:cNvSpPr>
            <p:nvPr/>
          </p:nvSpPr>
          <p:spPr bwMode="auto">
            <a:xfrm>
              <a:off x="2308226" y="1609726"/>
              <a:ext cx="93663" cy="171450"/>
            </a:xfrm>
            <a:custGeom>
              <a:avLst/>
              <a:gdLst>
                <a:gd name="T0" fmla="*/ 69 w 118"/>
                <a:gd name="T1" fmla="*/ 2 h 215"/>
                <a:gd name="T2" fmla="*/ 73 w 118"/>
                <a:gd name="T3" fmla="*/ 10 h 215"/>
                <a:gd name="T4" fmla="*/ 75 w 118"/>
                <a:gd name="T5" fmla="*/ 14 h 215"/>
                <a:gd name="T6" fmla="*/ 76 w 118"/>
                <a:gd name="T7" fmla="*/ 21 h 215"/>
                <a:gd name="T8" fmla="*/ 80 w 118"/>
                <a:gd name="T9" fmla="*/ 27 h 215"/>
                <a:gd name="T10" fmla="*/ 84 w 118"/>
                <a:gd name="T11" fmla="*/ 35 h 215"/>
                <a:gd name="T12" fmla="*/ 86 w 118"/>
                <a:gd name="T13" fmla="*/ 42 h 215"/>
                <a:gd name="T14" fmla="*/ 90 w 118"/>
                <a:gd name="T15" fmla="*/ 52 h 215"/>
                <a:gd name="T16" fmla="*/ 94 w 118"/>
                <a:gd name="T17" fmla="*/ 61 h 215"/>
                <a:gd name="T18" fmla="*/ 97 w 118"/>
                <a:gd name="T19" fmla="*/ 71 h 215"/>
                <a:gd name="T20" fmla="*/ 101 w 118"/>
                <a:gd name="T21" fmla="*/ 80 h 215"/>
                <a:gd name="T22" fmla="*/ 103 w 118"/>
                <a:gd name="T23" fmla="*/ 90 h 215"/>
                <a:gd name="T24" fmla="*/ 107 w 118"/>
                <a:gd name="T25" fmla="*/ 101 h 215"/>
                <a:gd name="T26" fmla="*/ 111 w 118"/>
                <a:gd name="T27" fmla="*/ 111 h 215"/>
                <a:gd name="T28" fmla="*/ 111 w 118"/>
                <a:gd name="T29" fmla="*/ 120 h 215"/>
                <a:gd name="T30" fmla="*/ 113 w 118"/>
                <a:gd name="T31" fmla="*/ 130 h 215"/>
                <a:gd name="T32" fmla="*/ 114 w 118"/>
                <a:gd name="T33" fmla="*/ 141 h 215"/>
                <a:gd name="T34" fmla="*/ 114 w 118"/>
                <a:gd name="T35" fmla="*/ 150 h 215"/>
                <a:gd name="T36" fmla="*/ 116 w 118"/>
                <a:gd name="T37" fmla="*/ 160 h 215"/>
                <a:gd name="T38" fmla="*/ 116 w 118"/>
                <a:gd name="T39" fmla="*/ 168 h 215"/>
                <a:gd name="T40" fmla="*/ 116 w 118"/>
                <a:gd name="T41" fmla="*/ 177 h 215"/>
                <a:gd name="T42" fmla="*/ 118 w 118"/>
                <a:gd name="T43" fmla="*/ 185 h 215"/>
                <a:gd name="T44" fmla="*/ 116 w 118"/>
                <a:gd name="T45" fmla="*/ 190 h 215"/>
                <a:gd name="T46" fmla="*/ 116 w 118"/>
                <a:gd name="T47" fmla="*/ 198 h 215"/>
                <a:gd name="T48" fmla="*/ 116 w 118"/>
                <a:gd name="T49" fmla="*/ 207 h 215"/>
                <a:gd name="T50" fmla="*/ 114 w 118"/>
                <a:gd name="T51" fmla="*/ 213 h 215"/>
                <a:gd name="T52" fmla="*/ 113 w 118"/>
                <a:gd name="T53" fmla="*/ 215 h 215"/>
                <a:gd name="T54" fmla="*/ 109 w 118"/>
                <a:gd name="T55" fmla="*/ 213 h 215"/>
                <a:gd name="T56" fmla="*/ 107 w 118"/>
                <a:gd name="T57" fmla="*/ 206 h 215"/>
                <a:gd name="T58" fmla="*/ 101 w 118"/>
                <a:gd name="T59" fmla="*/ 196 h 215"/>
                <a:gd name="T60" fmla="*/ 99 w 118"/>
                <a:gd name="T61" fmla="*/ 188 h 215"/>
                <a:gd name="T62" fmla="*/ 97 w 118"/>
                <a:gd name="T63" fmla="*/ 183 h 215"/>
                <a:gd name="T64" fmla="*/ 94 w 118"/>
                <a:gd name="T65" fmla="*/ 175 h 215"/>
                <a:gd name="T66" fmla="*/ 90 w 118"/>
                <a:gd name="T67" fmla="*/ 168 h 215"/>
                <a:gd name="T68" fmla="*/ 86 w 118"/>
                <a:gd name="T69" fmla="*/ 160 h 215"/>
                <a:gd name="T70" fmla="*/ 84 w 118"/>
                <a:gd name="T71" fmla="*/ 152 h 215"/>
                <a:gd name="T72" fmla="*/ 80 w 118"/>
                <a:gd name="T73" fmla="*/ 143 h 215"/>
                <a:gd name="T74" fmla="*/ 76 w 118"/>
                <a:gd name="T75" fmla="*/ 135 h 215"/>
                <a:gd name="T76" fmla="*/ 73 w 118"/>
                <a:gd name="T77" fmla="*/ 128 h 215"/>
                <a:gd name="T78" fmla="*/ 67 w 118"/>
                <a:gd name="T79" fmla="*/ 120 h 215"/>
                <a:gd name="T80" fmla="*/ 63 w 118"/>
                <a:gd name="T81" fmla="*/ 112 h 215"/>
                <a:gd name="T82" fmla="*/ 57 w 118"/>
                <a:gd name="T83" fmla="*/ 107 h 215"/>
                <a:gd name="T84" fmla="*/ 52 w 118"/>
                <a:gd name="T85" fmla="*/ 99 h 215"/>
                <a:gd name="T86" fmla="*/ 46 w 118"/>
                <a:gd name="T87" fmla="*/ 95 h 215"/>
                <a:gd name="T88" fmla="*/ 37 w 118"/>
                <a:gd name="T89" fmla="*/ 82 h 215"/>
                <a:gd name="T90" fmla="*/ 27 w 118"/>
                <a:gd name="T91" fmla="*/ 73 h 215"/>
                <a:gd name="T92" fmla="*/ 18 w 118"/>
                <a:gd name="T93" fmla="*/ 65 h 215"/>
                <a:gd name="T94" fmla="*/ 10 w 118"/>
                <a:gd name="T95" fmla="*/ 56 h 215"/>
                <a:gd name="T96" fmla="*/ 4 w 118"/>
                <a:gd name="T97" fmla="*/ 50 h 215"/>
                <a:gd name="T98" fmla="*/ 2 w 118"/>
                <a:gd name="T99" fmla="*/ 42 h 215"/>
                <a:gd name="T100" fmla="*/ 0 w 118"/>
                <a:gd name="T101" fmla="*/ 35 h 215"/>
                <a:gd name="T102" fmla="*/ 0 w 118"/>
                <a:gd name="T103" fmla="*/ 29 h 215"/>
                <a:gd name="T104" fmla="*/ 10 w 118"/>
                <a:gd name="T105" fmla="*/ 19 h 215"/>
                <a:gd name="T106" fmla="*/ 16 w 118"/>
                <a:gd name="T107" fmla="*/ 14 h 215"/>
                <a:gd name="T108" fmla="*/ 23 w 118"/>
                <a:gd name="T109" fmla="*/ 10 h 215"/>
                <a:gd name="T110" fmla="*/ 31 w 118"/>
                <a:gd name="T111" fmla="*/ 8 h 215"/>
                <a:gd name="T112" fmla="*/ 38 w 118"/>
                <a:gd name="T113" fmla="*/ 6 h 215"/>
                <a:gd name="T114" fmla="*/ 44 w 118"/>
                <a:gd name="T115" fmla="*/ 2 h 215"/>
                <a:gd name="T116" fmla="*/ 50 w 118"/>
                <a:gd name="T117" fmla="*/ 2 h 215"/>
                <a:gd name="T118" fmla="*/ 59 w 118"/>
                <a:gd name="T119" fmla="*/ 0 h 215"/>
                <a:gd name="T120" fmla="*/ 65 w 118"/>
                <a:gd name="T121" fmla="*/ 0 h 215"/>
                <a:gd name="T122" fmla="*/ 67 w 118"/>
                <a:gd name="T123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8" h="215">
                  <a:moveTo>
                    <a:pt x="67" y="0"/>
                  </a:moveTo>
                  <a:lnTo>
                    <a:pt x="69" y="2"/>
                  </a:lnTo>
                  <a:lnTo>
                    <a:pt x="71" y="4"/>
                  </a:lnTo>
                  <a:lnTo>
                    <a:pt x="73" y="10"/>
                  </a:lnTo>
                  <a:lnTo>
                    <a:pt x="73" y="12"/>
                  </a:lnTo>
                  <a:lnTo>
                    <a:pt x="75" y="14"/>
                  </a:lnTo>
                  <a:lnTo>
                    <a:pt x="75" y="18"/>
                  </a:lnTo>
                  <a:lnTo>
                    <a:pt x="76" y="21"/>
                  </a:lnTo>
                  <a:lnTo>
                    <a:pt x="78" y="23"/>
                  </a:lnTo>
                  <a:lnTo>
                    <a:pt x="80" y="27"/>
                  </a:lnTo>
                  <a:lnTo>
                    <a:pt x="82" y="31"/>
                  </a:lnTo>
                  <a:lnTo>
                    <a:pt x="84" y="35"/>
                  </a:lnTo>
                  <a:lnTo>
                    <a:pt x="86" y="38"/>
                  </a:lnTo>
                  <a:lnTo>
                    <a:pt x="86" y="42"/>
                  </a:lnTo>
                  <a:lnTo>
                    <a:pt x="88" y="46"/>
                  </a:lnTo>
                  <a:lnTo>
                    <a:pt x="90" y="52"/>
                  </a:lnTo>
                  <a:lnTo>
                    <a:pt x="92" y="56"/>
                  </a:lnTo>
                  <a:lnTo>
                    <a:pt x="94" y="61"/>
                  </a:lnTo>
                  <a:lnTo>
                    <a:pt x="95" y="65"/>
                  </a:lnTo>
                  <a:lnTo>
                    <a:pt x="97" y="71"/>
                  </a:lnTo>
                  <a:lnTo>
                    <a:pt x="99" y="75"/>
                  </a:lnTo>
                  <a:lnTo>
                    <a:pt x="101" y="80"/>
                  </a:lnTo>
                  <a:lnTo>
                    <a:pt x="101" y="86"/>
                  </a:lnTo>
                  <a:lnTo>
                    <a:pt x="103" y="90"/>
                  </a:lnTo>
                  <a:lnTo>
                    <a:pt x="105" y="95"/>
                  </a:lnTo>
                  <a:lnTo>
                    <a:pt x="107" y="101"/>
                  </a:lnTo>
                  <a:lnTo>
                    <a:pt x="109" y="105"/>
                  </a:lnTo>
                  <a:lnTo>
                    <a:pt x="111" y="111"/>
                  </a:lnTo>
                  <a:lnTo>
                    <a:pt x="111" y="114"/>
                  </a:lnTo>
                  <a:lnTo>
                    <a:pt x="111" y="120"/>
                  </a:lnTo>
                  <a:lnTo>
                    <a:pt x="111" y="126"/>
                  </a:lnTo>
                  <a:lnTo>
                    <a:pt x="113" y="130"/>
                  </a:lnTo>
                  <a:lnTo>
                    <a:pt x="113" y="135"/>
                  </a:lnTo>
                  <a:lnTo>
                    <a:pt x="114" y="141"/>
                  </a:lnTo>
                  <a:lnTo>
                    <a:pt x="114" y="145"/>
                  </a:lnTo>
                  <a:lnTo>
                    <a:pt x="114" y="150"/>
                  </a:lnTo>
                  <a:lnTo>
                    <a:pt x="114" y="154"/>
                  </a:lnTo>
                  <a:lnTo>
                    <a:pt x="116" y="160"/>
                  </a:lnTo>
                  <a:lnTo>
                    <a:pt x="116" y="164"/>
                  </a:lnTo>
                  <a:lnTo>
                    <a:pt x="116" y="168"/>
                  </a:lnTo>
                  <a:lnTo>
                    <a:pt x="116" y="171"/>
                  </a:lnTo>
                  <a:lnTo>
                    <a:pt x="116" y="177"/>
                  </a:lnTo>
                  <a:lnTo>
                    <a:pt x="116" y="181"/>
                  </a:lnTo>
                  <a:lnTo>
                    <a:pt x="118" y="185"/>
                  </a:lnTo>
                  <a:lnTo>
                    <a:pt x="116" y="187"/>
                  </a:lnTo>
                  <a:lnTo>
                    <a:pt x="116" y="190"/>
                  </a:lnTo>
                  <a:lnTo>
                    <a:pt x="116" y="194"/>
                  </a:lnTo>
                  <a:lnTo>
                    <a:pt x="116" y="198"/>
                  </a:lnTo>
                  <a:lnTo>
                    <a:pt x="116" y="202"/>
                  </a:lnTo>
                  <a:lnTo>
                    <a:pt x="116" y="207"/>
                  </a:lnTo>
                  <a:lnTo>
                    <a:pt x="114" y="211"/>
                  </a:lnTo>
                  <a:lnTo>
                    <a:pt x="114" y="213"/>
                  </a:lnTo>
                  <a:lnTo>
                    <a:pt x="114" y="215"/>
                  </a:lnTo>
                  <a:lnTo>
                    <a:pt x="113" y="215"/>
                  </a:lnTo>
                  <a:lnTo>
                    <a:pt x="111" y="215"/>
                  </a:lnTo>
                  <a:lnTo>
                    <a:pt x="109" y="213"/>
                  </a:lnTo>
                  <a:lnTo>
                    <a:pt x="107" y="209"/>
                  </a:lnTo>
                  <a:lnTo>
                    <a:pt x="107" y="206"/>
                  </a:lnTo>
                  <a:lnTo>
                    <a:pt x="103" y="202"/>
                  </a:lnTo>
                  <a:lnTo>
                    <a:pt x="101" y="196"/>
                  </a:lnTo>
                  <a:lnTo>
                    <a:pt x="101" y="192"/>
                  </a:lnTo>
                  <a:lnTo>
                    <a:pt x="99" y="188"/>
                  </a:lnTo>
                  <a:lnTo>
                    <a:pt x="97" y="187"/>
                  </a:lnTo>
                  <a:lnTo>
                    <a:pt x="97" y="183"/>
                  </a:lnTo>
                  <a:lnTo>
                    <a:pt x="95" y="179"/>
                  </a:lnTo>
                  <a:lnTo>
                    <a:pt x="94" y="175"/>
                  </a:lnTo>
                  <a:lnTo>
                    <a:pt x="92" y="171"/>
                  </a:lnTo>
                  <a:lnTo>
                    <a:pt x="90" y="168"/>
                  </a:lnTo>
                  <a:lnTo>
                    <a:pt x="88" y="164"/>
                  </a:lnTo>
                  <a:lnTo>
                    <a:pt x="86" y="160"/>
                  </a:lnTo>
                  <a:lnTo>
                    <a:pt x="86" y="156"/>
                  </a:lnTo>
                  <a:lnTo>
                    <a:pt x="84" y="152"/>
                  </a:lnTo>
                  <a:lnTo>
                    <a:pt x="82" y="149"/>
                  </a:lnTo>
                  <a:lnTo>
                    <a:pt x="80" y="143"/>
                  </a:lnTo>
                  <a:lnTo>
                    <a:pt x="76" y="139"/>
                  </a:lnTo>
                  <a:lnTo>
                    <a:pt x="76" y="135"/>
                  </a:lnTo>
                  <a:lnTo>
                    <a:pt x="73" y="131"/>
                  </a:lnTo>
                  <a:lnTo>
                    <a:pt x="73" y="128"/>
                  </a:lnTo>
                  <a:lnTo>
                    <a:pt x="69" y="124"/>
                  </a:lnTo>
                  <a:lnTo>
                    <a:pt x="67" y="120"/>
                  </a:lnTo>
                  <a:lnTo>
                    <a:pt x="65" y="116"/>
                  </a:lnTo>
                  <a:lnTo>
                    <a:pt x="63" y="112"/>
                  </a:lnTo>
                  <a:lnTo>
                    <a:pt x="59" y="109"/>
                  </a:lnTo>
                  <a:lnTo>
                    <a:pt x="57" y="107"/>
                  </a:lnTo>
                  <a:lnTo>
                    <a:pt x="54" y="103"/>
                  </a:lnTo>
                  <a:lnTo>
                    <a:pt x="52" y="99"/>
                  </a:lnTo>
                  <a:lnTo>
                    <a:pt x="48" y="97"/>
                  </a:lnTo>
                  <a:lnTo>
                    <a:pt x="46" y="95"/>
                  </a:lnTo>
                  <a:lnTo>
                    <a:pt x="42" y="88"/>
                  </a:lnTo>
                  <a:lnTo>
                    <a:pt x="37" y="82"/>
                  </a:lnTo>
                  <a:lnTo>
                    <a:pt x="31" y="78"/>
                  </a:lnTo>
                  <a:lnTo>
                    <a:pt x="27" y="73"/>
                  </a:lnTo>
                  <a:lnTo>
                    <a:pt x="21" y="69"/>
                  </a:lnTo>
                  <a:lnTo>
                    <a:pt x="18" y="65"/>
                  </a:lnTo>
                  <a:lnTo>
                    <a:pt x="14" y="59"/>
                  </a:lnTo>
                  <a:lnTo>
                    <a:pt x="10" y="56"/>
                  </a:lnTo>
                  <a:lnTo>
                    <a:pt x="6" y="52"/>
                  </a:lnTo>
                  <a:lnTo>
                    <a:pt x="4" y="50"/>
                  </a:lnTo>
                  <a:lnTo>
                    <a:pt x="2" y="46"/>
                  </a:lnTo>
                  <a:lnTo>
                    <a:pt x="2" y="42"/>
                  </a:lnTo>
                  <a:lnTo>
                    <a:pt x="0" y="38"/>
                  </a:lnTo>
                  <a:lnTo>
                    <a:pt x="0" y="35"/>
                  </a:lnTo>
                  <a:lnTo>
                    <a:pt x="0" y="31"/>
                  </a:lnTo>
                  <a:lnTo>
                    <a:pt x="0" y="29"/>
                  </a:lnTo>
                  <a:lnTo>
                    <a:pt x="4" y="23"/>
                  </a:lnTo>
                  <a:lnTo>
                    <a:pt x="10" y="19"/>
                  </a:lnTo>
                  <a:lnTo>
                    <a:pt x="14" y="16"/>
                  </a:lnTo>
                  <a:lnTo>
                    <a:pt x="16" y="14"/>
                  </a:lnTo>
                  <a:lnTo>
                    <a:pt x="19" y="12"/>
                  </a:lnTo>
                  <a:lnTo>
                    <a:pt x="23" y="10"/>
                  </a:lnTo>
                  <a:lnTo>
                    <a:pt x="27" y="8"/>
                  </a:lnTo>
                  <a:lnTo>
                    <a:pt x="31" y="8"/>
                  </a:lnTo>
                  <a:lnTo>
                    <a:pt x="35" y="6"/>
                  </a:lnTo>
                  <a:lnTo>
                    <a:pt x="38" y="6"/>
                  </a:lnTo>
                  <a:lnTo>
                    <a:pt x="42" y="4"/>
                  </a:lnTo>
                  <a:lnTo>
                    <a:pt x="44" y="2"/>
                  </a:lnTo>
                  <a:lnTo>
                    <a:pt x="48" y="2"/>
                  </a:lnTo>
                  <a:lnTo>
                    <a:pt x="50" y="2"/>
                  </a:lnTo>
                  <a:lnTo>
                    <a:pt x="56" y="0"/>
                  </a:lnTo>
                  <a:lnTo>
                    <a:pt x="59" y="0"/>
                  </a:lnTo>
                  <a:lnTo>
                    <a:pt x="63" y="0"/>
                  </a:lnTo>
                  <a:lnTo>
                    <a:pt x="65" y="0"/>
                  </a:lnTo>
                  <a:lnTo>
                    <a:pt x="67" y="0"/>
                  </a:lnTo>
                  <a:lnTo>
                    <a:pt x="67" y="0"/>
                  </a:lnTo>
                  <a:lnTo>
                    <a:pt x="67" y="0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229"/>
            <p:cNvSpPr>
              <a:spLocks/>
            </p:cNvSpPr>
            <p:nvPr/>
          </p:nvSpPr>
          <p:spPr bwMode="auto">
            <a:xfrm>
              <a:off x="2339976" y="1312863"/>
              <a:ext cx="95250" cy="104775"/>
            </a:xfrm>
            <a:custGeom>
              <a:avLst/>
              <a:gdLst>
                <a:gd name="T0" fmla="*/ 25 w 120"/>
                <a:gd name="T1" fmla="*/ 2 h 131"/>
                <a:gd name="T2" fmla="*/ 31 w 120"/>
                <a:gd name="T3" fmla="*/ 0 h 131"/>
                <a:gd name="T4" fmla="*/ 38 w 120"/>
                <a:gd name="T5" fmla="*/ 0 h 131"/>
                <a:gd name="T6" fmla="*/ 46 w 120"/>
                <a:gd name="T7" fmla="*/ 2 h 131"/>
                <a:gd name="T8" fmla="*/ 54 w 120"/>
                <a:gd name="T9" fmla="*/ 4 h 131"/>
                <a:gd name="T10" fmla="*/ 61 w 120"/>
                <a:gd name="T11" fmla="*/ 8 h 131"/>
                <a:gd name="T12" fmla="*/ 69 w 120"/>
                <a:gd name="T13" fmla="*/ 12 h 131"/>
                <a:gd name="T14" fmla="*/ 78 w 120"/>
                <a:gd name="T15" fmla="*/ 17 h 131"/>
                <a:gd name="T16" fmla="*/ 86 w 120"/>
                <a:gd name="T17" fmla="*/ 25 h 131"/>
                <a:gd name="T18" fmla="*/ 93 w 120"/>
                <a:gd name="T19" fmla="*/ 31 h 131"/>
                <a:gd name="T20" fmla="*/ 101 w 120"/>
                <a:gd name="T21" fmla="*/ 38 h 131"/>
                <a:gd name="T22" fmla="*/ 107 w 120"/>
                <a:gd name="T23" fmla="*/ 46 h 131"/>
                <a:gd name="T24" fmla="*/ 112 w 120"/>
                <a:gd name="T25" fmla="*/ 55 h 131"/>
                <a:gd name="T26" fmla="*/ 114 w 120"/>
                <a:gd name="T27" fmla="*/ 63 h 131"/>
                <a:gd name="T28" fmla="*/ 118 w 120"/>
                <a:gd name="T29" fmla="*/ 72 h 131"/>
                <a:gd name="T30" fmla="*/ 118 w 120"/>
                <a:gd name="T31" fmla="*/ 82 h 131"/>
                <a:gd name="T32" fmla="*/ 118 w 120"/>
                <a:gd name="T33" fmla="*/ 89 h 131"/>
                <a:gd name="T34" fmla="*/ 118 w 120"/>
                <a:gd name="T35" fmla="*/ 97 h 131"/>
                <a:gd name="T36" fmla="*/ 116 w 120"/>
                <a:gd name="T37" fmla="*/ 105 h 131"/>
                <a:gd name="T38" fmla="*/ 112 w 120"/>
                <a:gd name="T39" fmla="*/ 112 h 131"/>
                <a:gd name="T40" fmla="*/ 107 w 120"/>
                <a:gd name="T41" fmla="*/ 118 h 131"/>
                <a:gd name="T42" fmla="*/ 101 w 120"/>
                <a:gd name="T43" fmla="*/ 122 h 131"/>
                <a:gd name="T44" fmla="*/ 95 w 120"/>
                <a:gd name="T45" fmla="*/ 127 h 131"/>
                <a:gd name="T46" fmla="*/ 88 w 120"/>
                <a:gd name="T47" fmla="*/ 129 h 131"/>
                <a:gd name="T48" fmla="*/ 82 w 120"/>
                <a:gd name="T49" fmla="*/ 131 h 131"/>
                <a:gd name="T50" fmla="*/ 74 w 120"/>
                <a:gd name="T51" fmla="*/ 129 h 131"/>
                <a:gd name="T52" fmla="*/ 69 w 120"/>
                <a:gd name="T53" fmla="*/ 127 h 131"/>
                <a:gd name="T54" fmla="*/ 63 w 120"/>
                <a:gd name="T55" fmla="*/ 122 h 131"/>
                <a:gd name="T56" fmla="*/ 55 w 120"/>
                <a:gd name="T57" fmla="*/ 114 h 131"/>
                <a:gd name="T58" fmla="*/ 48 w 120"/>
                <a:gd name="T59" fmla="*/ 108 h 131"/>
                <a:gd name="T60" fmla="*/ 42 w 120"/>
                <a:gd name="T61" fmla="*/ 99 h 131"/>
                <a:gd name="T62" fmla="*/ 33 w 120"/>
                <a:gd name="T63" fmla="*/ 91 h 131"/>
                <a:gd name="T64" fmla="*/ 25 w 120"/>
                <a:gd name="T65" fmla="*/ 82 h 131"/>
                <a:gd name="T66" fmla="*/ 19 w 120"/>
                <a:gd name="T67" fmla="*/ 74 h 131"/>
                <a:gd name="T68" fmla="*/ 12 w 120"/>
                <a:gd name="T69" fmla="*/ 67 h 131"/>
                <a:gd name="T70" fmla="*/ 8 w 120"/>
                <a:gd name="T71" fmla="*/ 61 h 131"/>
                <a:gd name="T72" fmla="*/ 4 w 120"/>
                <a:gd name="T73" fmla="*/ 53 h 131"/>
                <a:gd name="T74" fmla="*/ 2 w 120"/>
                <a:gd name="T75" fmla="*/ 46 h 131"/>
                <a:gd name="T76" fmla="*/ 0 w 120"/>
                <a:gd name="T77" fmla="*/ 40 h 131"/>
                <a:gd name="T78" fmla="*/ 0 w 120"/>
                <a:gd name="T79" fmla="*/ 33 h 131"/>
                <a:gd name="T80" fmla="*/ 2 w 120"/>
                <a:gd name="T81" fmla="*/ 25 h 131"/>
                <a:gd name="T82" fmla="*/ 2 w 120"/>
                <a:gd name="T83" fmla="*/ 19 h 131"/>
                <a:gd name="T84" fmla="*/ 4 w 120"/>
                <a:gd name="T85" fmla="*/ 12 h 131"/>
                <a:gd name="T86" fmla="*/ 10 w 120"/>
                <a:gd name="T87" fmla="*/ 8 h 131"/>
                <a:gd name="T88" fmla="*/ 17 w 120"/>
                <a:gd name="T89" fmla="*/ 4 h 131"/>
                <a:gd name="T90" fmla="*/ 23 w 120"/>
                <a:gd name="T91" fmla="*/ 2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0" h="131">
                  <a:moveTo>
                    <a:pt x="23" y="2"/>
                  </a:moveTo>
                  <a:lnTo>
                    <a:pt x="25" y="2"/>
                  </a:lnTo>
                  <a:lnTo>
                    <a:pt x="27" y="0"/>
                  </a:lnTo>
                  <a:lnTo>
                    <a:pt x="31" y="0"/>
                  </a:lnTo>
                  <a:lnTo>
                    <a:pt x="35" y="0"/>
                  </a:lnTo>
                  <a:lnTo>
                    <a:pt x="38" y="0"/>
                  </a:lnTo>
                  <a:lnTo>
                    <a:pt x="42" y="2"/>
                  </a:lnTo>
                  <a:lnTo>
                    <a:pt x="46" y="2"/>
                  </a:lnTo>
                  <a:lnTo>
                    <a:pt x="50" y="4"/>
                  </a:lnTo>
                  <a:lnTo>
                    <a:pt x="54" y="4"/>
                  </a:lnTo>
                  <a:lnTo>
                    <a:pt x="57" y="6"/>
                  </a:lnTo>
                  <a:lnTo>
                    <a:pt x="61" y="8"/>
                  </a:lnTo>
                  <a:lnTo>
                    <a:pt x="65" y="10"/>
                  </a:lnTo>
                  <a:lnTo>
                    <a:pt x="69" y="12"/>
                  </a:lnTo>
                  <a:lnTo>
                    <a:pt x="74" y="15"/>
                  </a:lnTo>
                  <a:lnTo>
                    <a:pt x="78" y="17"/>
                  </a:lnTo>
                  <a:lnTo>
                    <a:pt x="82" y="21"/>
                  </a:lnTo>
                  <a:lnTo>
                    <a:pt x="86" y="25"/>
                  </a:lnTo>
                  <a:lnTo>
                    <a:pt x="90" y="27"/>
                  </a:lnTo>
                  <a:lnTo>
                    <a:pt x="93" y="31"/>
                  </a:lnTo>
                  <a:lnTo>
                    <a:pt x="99" y="34"/>
                  </a:lnTo>
                  <a:lnTo>
                    <a:pt x="101" y="38"/>
                  </a:lnTo>
                  <a:lnTo>
                    <a:pt x="105" y="42"/>
                  </a:lnTo>
                  <a:lnTo>
                    <a:pt x="107" y="46"/>
                  </a:lnTo>
                  <a:lnTo>
                    <a:pt x="111" y="51"/>
                  </a:lnTo>
                  <a:lnTo>
                    <a:pt x="112" y="55"/>
                  </a:lnTo>
                  <a:lnTo>
                    <a:pt x="112" y="59"/>
                  </a:lnTo>
                  <a:lnTo>
                    <a:pt x="114" y="63"/>
                  </a:lnTo>
                  <a:lnTo>
                    <a:pt x="116" y="69"/>
                  </a:lnTo>
                  <a:lnTo>
                    <a:pt x="118" y="72"/>
                  </a:lnTo>
                  <a:lnTo>
                    <a:pt x="118" y="78"/>
                  </a:lnTo>
                  <a:lnTo>
                    <a:pt x="118" y="82"/>
                  </a:lnTo>
                  <a:lnTo>
                    <a:pt x="120" y="88"/>
                  </a:lnTo>
                  <a:lnTo>
                    <a:pt x="118" y="89"/>
                  </a:lnTo>
                  <a:lnTo>
                    <a:pt x="118" y="95"/>
                  </a:lnTo>
                  <a:lnTo>
                    <a:pt x="118" y="97"/>
                  </a:lnTo>
                  <a:lnTo>
                    <a:pt x="118" y="101"/>
                  </a:lnTo>
                  <a:lnTo>
                    <a:pt x="116" y="105"/>
                  </a:lnTo>
                  <a:lnTo>
                    <a:pt x="114" y="108"/>
                  </a:lnTo>
                  <a:lnTo>
                    <a:pt x="112" y="112"/>
                  </a:lnTo>
                  <a:lnTo>
                    <a:pt x="111" y="114"/>
                  </a:lnTo>
                  <a:lnTo>
                    <a:pt x="107" y="118"/>
                  </a:lnTo>
                  <a:lnTo>
                    <a:pt x="105" y="120"/>
                  </a:lnTo>
                  <a:lnTo>
                    <a:pt x="101" y="122"/>
                  </a:lnTo>
                  <a:lnTo>
                    <a:pt x="99" y="126"/>
                  </a:lnTo>
                  <a:lnTo>
                    <a:pt x="95" y="127"/>
                  </a:lnTo>
                  <a:lnTo>
                    <a:pt x="92" y="129"/>
                  </a:lnTo>
                  <a:lnTo>
                    <a:pt x="88" y="129"/>
                  </a:lnTo>
                  <a:lnTo>
                    <a:pt x="86" y="131"/>
                  </a:lnTo>
                  <a:lnTo>
                    <a:pt x="82" y="131"/>
                  </a:lnTo>
                  <a:lnTo>
                    <a:pt x="78" y="131"/>
                  </a:lnTo>
                  <a:lnTo>
                    <a:pt x="74" y="129"/>
                  </a:lnTo>
                  <a:lnTo>
                    <a:pt x="73" y="129"/>
                  </a:lnTo>
                  <a:lnTo>
                    <a:pt x="69" y="127"/>
                  </a:lnTo>
                  <a:lnTo>
                    <a:pt x="65" y="124"/>
                  </a:lnTo>
                  <a:lnTo>
                    <a:pt x="63" y="122"/>
                  </a:lnTo>
                  <a:lnTo>
                    <a:pt x="59" y="120"/>
                  </a:lnTo>
                  <a:lnTo>
                    <a:pt x="55" y="114"/>
                  </a:lnTo>
                  <a:lnTo>
                    <a:pt x="52" y="112"/>
                  </a:lnTo>
                  <a:lnTo>
                    <a:pt x="48" y="108"/>
                  </a:lnTo>
                  <a:lnTo>
                    <a:pt x="46" y="105"/>
                  </a:lnTo>
                  <a:lnTo>
                    <a:pt x="42" y="99"/>
                  </a:lnTo>
                  <a:lnTo>
                    <a:pt x="36" y="95"/>
                  </a:lnTo>
                  <a:lnTo>
                    <a:pt x="33" y="91"/>
                  </a:lnTo>
                  <a:lnTo>
                    <a:pt x="31" y="88"/>
                  </a:lnTo>
                  <a:lnTo>
                    <a:pt x="25" y="82"/>
                  </a:lnTo>
                  <a:lnTo>
                    <a:pt x="23" y="78"/>
                  </a:lnTo>
                  <a:lnTo>
                    <a:pt x="19" y="74"/>
                  </a:lnTo>
                  <a:lnTo>
                    <a:pt x="16" y="70"/>
                  </a:lnTo>
                  <a:lnTo>
                    <a:pt x="12" y="67"/>
                  </a:lnTo>
                  <a:lnTo>
                    <a:pt x="10" y="65"/>
                  </a:lnTo>
                  <a:lnTo>
                    <a:pt x="8" y="61"/>
                  </a:lnTo>
                  <a:lnTo>
                    <a:pt x="6" y="57"/>
                  </a:lnTo>
                  <a:lnTo>
                    <a:pt x="4" y="53"/>
                  </a:lnTo>
                  <a:lnTo>
                    <a:pt x="2" y="50"/>
                  </a:lnTo>
                  <a:lnTo>
                    <a:pt x="2" y="46"/>
                  </a:lnTo>
                  <a:lnTo>
                    <a:pt x="2" y="42"/>
                  </a:lnTo>
                  <a:lnTo>
                    <a:pt x="0" y="40"/>
                  </a:lnTo>
                  <a:lnTo>
                    <a:pt x="0" y="36"/>
                  </a:lnTo>
                  <a:lnTo>
                    <a:pt x="0" y="33"/>
                  </a:lnTo>
                  <a:lnTo>
                    <a:pt x="2" y="29"/>
                  </a:lnTo>
                  <a:lnTo>
                    <a:pt x="2" y="25"/>
                  </a:lnTo>
                  <a:lnTo>
                    <a:pt x="2" y="21"/>
                  </a:lnTo>
                  <a:lnTo>
                    <a:pt x="2" y="19"/>
                  </a:lnTo>
                  <a:lnTo>
                    <a:pt x="4" y="17"/>
                  </a:lnTo>
                  <a:lnTo>
                    <a:pt x="4" y="12"/>
                  </a:lnTo>
                  <a:lnTo>
                    <a:pt x="8" y="10"/>
                  </a:lnTo>
                  <a:lnTo>
                    <a:pt x="10" y="8"/>
                  </a:lnTo>
                  <a:lnTo>
                    <a:pt x="14" y="6"/>
                  </a:lnTo>
                  <a:lnTo>
                    <a:pt x="17" y="4"/>
                  </a:lnTo>
                  <a:lnTo>
                    <a:pt x="23" y="2"/>
                  </a:lnTo>
                  <a:lnTo>
                    <a:pt x="23" y="2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230"/>
            <p:cNvSpPr>
              <a:spLocks/>
            </p:cNvSpPr>
            <p:nvPr/>
          </p:nvSpPr>
          <p:spPr bwMode="auto">
            <a:xfrm>
              <a:off x="1906588" y="1284288"/>
              <a:ext cx="100013" cy="106363"/>
            </a:xfrm>
            <a:custGeom>
              <a:avLst/>
              <a:gdLst>
                <a:gd name="T0" fmla="*/ 36 w 127"/>
                <a:gd name="T1" fmla="*/ 0 h 133"/>
                <a:gd name="T2" fmla="*/ 44 w 127"/>
                <a:gd name="T3" fmla="*/ 0 h 133"/>
                <a:gd name="T4" fmla="*/ 51 w 127"/>
                <a:gd name="T5" fmla="*/ 2 h 133"/>
                <a:gd name="T6" fmla="*/ 57 w 127"/>
                <a:gd name="T7" fmla="*/ 4 h 133"/>
                <a:gd name="T8" fmla="*/ 63 w 127"/>
                <a:gd name="T9" fmla="*/ 8 h 133"/>
                <a:gd name="T10" fmla="*/ 70 w 127"/>
                <a:gd name="T11" fmla="*/ 12 h 133"/>
                <a:gd name="T12" fmla="*/ 80 w 127"/>
                <a:gd name="T13" fmla="*/ 17 h 133"/>
                <a:gd name="T14" fmla="*/ 89 w 127"/>
                <a:gd name="T15" fmla="*/ 23 h 133"/>
                <a:gd name="T16" fmla="*/ 97 w 127"/>
                <a:gd name="T17" fmla="*/ 29 h 133"/>
                <a:gd name="T18" fmla="*/ 105 w 127"/>
                <a:gd name="T19" fmla="*/ 36 h 133"/>
                <a:gd name="T20" fmla="*/ 110 w 127"/>
                <a:gd name="T21" fmla="*/ 44 h 133"/>
                <a:gd name="T22" fmla="*/ 116 w 127"/>
                <a:gd name="T23" fmla="*/ 53 h 133"/>
                <a:gd name="T24" fmla="*/ 120 w 127"/>
                <a:gd name="T25" fmla="*/ 63 h 133"/>
                <a:gd name="T26" fmla="*/ 124 w 127"/>
                <a:gd name="T27" fmla="*/ 72 h 133"/>
                <a:gd name="T28" fmla="*/ 127 w 127"/>
                <a:gd name="T29" fmla="*/ 82 h 133"/>
                <a:gd name="T30" fmla="*/ 127 w 127"/>
                <a:gd name="T31" fmla="*/ 89 h 133"/>
                <a:gd name="T32" fmla="*/ 126 w 127"/>
                <a:gd name="T33" fmla="*/ 99 h 133"/>
                <a:gd name="T34" fmla="*/ 122 w 127"/>
                <a:gd name="T35" fmla="*/ 106 h 133"/>
                <a:gd name="T36" fmla="*/ 118 w 127"/>
                <a:gd name="T37" fmla="*/ 114 h 133"/>
                <a:gd name="T38" fmla="*/ 114 w 127"/>
                <a:gd name="T39" fmla="*/ 120 h 133"/>
                <a:gd name="T40" fmla="*/ 108 w 127"/>
                <a:gd name="T41" fmla="*/ 125 h 133"/>
                <a:gd name="T42" fmla="*/ 99 w 127"/>
                <a:gd name="T43" fmla="*/ 131 h 133"/>
                <a:gd name="T44" fmla="*/ 89 w 127"/>
                <a:gd name="T45" fmla="*/ 133 h 133"/>
                <a:gd name="T46" fmla="*/ 84 w 127"/>
                <a:gd name="T47" fmla="*/ 133 h 133"/>
                <a:gd name="T48" fmla="*/ 76 w 127"/>
                <a:gd name="T49" fmla="*/ 131 h 133"/>
                <a:gd name="T50" fmla="*/ 70 w 127"/>
                <a:gd name="T51" fmla="*/ 127 h 133"/>
                <a:gd name="T52" fmla="*/ 63 w 127"/>
                <a:gd name="T53" fmla="*/ 122 h 133"/>
                <a:gd name="T54" fmla="*/ 55 w 127"/>
                <a:gd name="T55" fmla="*/ 116 h 133"/>
                <a:gd name="T56" fmla="*/ 50 w 127"/>
                <a:gd name="T57" fmla="*/ 110 h 133"/>
                <a:gd name="T58" fmla="*/ 42 w 127"/>
                <a:gd name="T59" fmla="*/ 103 h 133"/>
                <a:gd name="T60" fmla="*/ 34 w 127"/>
                <a:gd name="T61" fmla="*/ 95 h 133"/>
                <a:gd name="T62" fmla="*/ 27 w 127"/>
                <a:gd name="T63" fmla="*/ 86 h 133"/>
                <a:gd name="T64" fmla="*/ 21 w 127"/>
                <a:gd name="T65" fmla="*/ 78 h 133"/>
                <a:gd name="T66" fmla="*/ 13 w 127"/>
                <a:gd name="T67" fmla="*/ 69 h 133"/>
                <a:gd name="T68" fmla="*/ 8 w 127"/>
                <a:gd name="T69" fmla="*/ 61 h 133"/>
                <a:gd name="T70" fmla="*/ 4 w 127"/>
                <a:gd name="T71" fmla="*/ 53 h 133"/>
                <a:gd name="T72" fmla="*/ 2 w 127"/>
                <a:gd name="T73" fmla="*/ 46 h 133"/>
                <a:gd name="T74" fmla="*/ 0 w 127"/>
                <a:gd name="T75" fmla="*/ 40 h 133"/>
                <a:gd name="T76" fmla="*/ 2 w 127"/>
                <a:gd name="T77" fmla="*/ 32 h 133"/>
                <a:gd name="T78" fmla="*/ 2 w 127"/>
                <a:gd name="T79" fmla="*/ 25 h 133"/>
                <a:gd name="T80" fmla="*/ 8 w 127"/>
                <a:gd name="T81" fmla="*/ 17 h 133"/>
                <a:gd name="T82" fmla="*/ 13 w 127"/>
                <a:gd name="T83" fmla="*/ 10 h 133"/>
                <a:gd name="T84" fmla="*/ 25 w 127"/>
                <a:gd name="T85" fmla="*/ 4 h 133"/>
                <a:gd name="T86" fmla="*/ 31 w 127"/>
                <a:gd name="T87" fmla="*/ 2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27" h="133">
                  <a:moveTo>
                    <a:pt x="31" y="2"/>
                  </a:moveTo>
                  <a:lnTo>
                    <a:pt x="36" y="0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8" y="0"/>
                  </a:lnTo>
                  <a:lnTo>
                    <a:pt x="51" y="2"/>
                  </a:lnTo>
                  <a:lnTo>
                    <a:pt x="53" y="4"/>
                  </a:lnTo>
                  <a:lnTo>
                    <a:pt x="57" y="4"/>
                  </a:lnTo>
                  <a:lnTo>
                    <a:pt x="61" y="6"/>
                  </a:lnTo>
                  <a:lnTo>
                    <a:pt x="63" y="8"/>
                  </a:lnTo>
                  <a:lnTo>
                    <a:pt x="69" y="10"/>
                  </a:lnTo>
                  <a:lnTo>
                    <a:pt x="70" y="12"/>
                  </a:lnTo>
                  <a:lnTo>
                    <a:pt x="76" y="13"/>
                  </a:lnTo>
                  <a:lnTo>
                    <a:pt x="80" y="17"/>
                  </a:lnTo>
                  <a:lnTo>
                    <a:pt x="86" y="21"/>
                  </a:lnTo>
                  <a:lnTo>
                    <a:pt x="89" y="23"/>
                  </a:lnTo>
                  <a:lnTo>
                    <a:pt x="93" y="25"/>
                  </a:lnTo>
                  <a:lnTo>
                    <a:pt x="97" y="29"/>
                  </a:lnTo>
                  <a:lnTo>
                    <a:pt x="101" y="32"/>
                  </a:lnTo>
                  <a:lnTo>
                    <a:pt x="105" y="36"/>
                  </a:lnTo>
                  <a:lnTo>
                    <a:pt x="108" y="40"/>
                  </a:lnTo>
                  <a:lnTo>
                    <a:pt x="110" y="44"/>
                  </a:lnTo>
                  <a:lnTo>
                    <a:pt x="114" y="50"/>
                  </a:lnTo>
                  <a:lnTo>
                    <a:pt x="116" y="53"/>
                  </a:lnTo>
                  <a:lnTo>
                    <a:pt x="118" y="57"/>
                  </a:lnTo>
                  <a:lnTo>
                    <a:pt x="120" y="63"/>
                  </a:lnTo>
                  <a:lnTo>
                    <a:pt x="124" y="67"/>
                  </a:lnTo>
                  <a:lnTo>
                    <a:pt x="124" y="72"/>
                  </a:lnTo>
                  <a:lnTo>
                    <a:pt x="126" y="76"/>
                  </a:lnTo>
                  <a:lnTo>
                    <a:pt x="127" y="82"/>
                  </a:lnTo>
                  <a:lnTo>
                    <a:pt x="127" y="86"/>
                  </a:lnTo>
                  <a:lnTo>
                    <a:pt x="127" y="89"/>
                  </a:lnTo>
                  <a:lnTo>
                    <a:pt x="127" y="95"/>
                  </a:lnTo>
                  <a:lnTo>
                    <a:pt x="126" y="99"/>
                  </a:lnTo>
                  <a:lnTo>
                    <a:pt x="124" y="103"/>
                  </a:lnTo>
                  <a:lnTo>
                    <a:pt x="122" y="106"/>
                  </a:lnTo>
                  <a:lnTo>
                    <a:pt x="120" y="110"/>
                  </a:lnTo>
                  <a:lnTo>
                    <a:pt x="118" y="114"/>
                  </a:lnTo>
                  <a:lnTo>
                    <a:pt x="116" y="118"/>
                  </a:lnTo>
                  <a:lnTo>
                    <a:pt x="114" y="120"/>
                  </a:lnTo>
                  <a:lnTo>
                    <a:pt x="110" y="124"/>
                  </a:lnTo>
                  <a:lnTo>
                    <a:pt x="108" y="125"/>
                  </a:lnTo>
                  <a:lnTo>
                    <a:pt x="105" y="127"/>
                  </a:lnTo>
                  <a:lnTo>
                    <a:pt x="99" y="131"/>
                  </a:lnTo>
                  <a:lnTo>
                    <a:pt x="93" y="133"/>
                  </a:lnTo>
                  <a:lnTo>
                    <a:pt x="89" y="133"/>
                  </a:lnTo>
                  <a:lnTo>
                    <a:pt x="86" y="133"/>
                  </a:lnTo>
                  <a:lnTo>
                    <a:pt x="84" y="133"/>
                  </a:lnTo>
                  <a:lnTo>
                    <a:pt x="80" y="131"/>
                  </a:lnTo>
                  <a:lnTo>
                    <a:pt x="76" y="131"/>
                  </a:lnTo>
                  <a:lnTo>
                    <a:pt x="72" y="129"/>
                  </a:lnTo>
                  <a:lnTo>
                    <a:pt x="70" y="127"/>
                  </a:lnTo>
                  <a:lnTo>
                    <a:pt x="67" y="125"/>
                  </a:lnTo>
                  <a:lnTo>
                    <a:pt x="63" y="122"/>
                  </a:lnTo>
                  <a:lnTo>
                    <a:pt x="59" y="120"/>
                  </a:lnTo>
                  <a:lnTo>
                    <a:pt x="55" y="116"/>
                  </a:lnTo>
                  <a:lnTo>
                    <a:pt x="53" y="114"/>
                  </a:lnTo>
                  <a:lnTo>
                    <a:pt x="50" y="110"/>
                  </a:lnTo>
                  <a:lnTo>
                    <a:pt x="46" y="106"/>
                  </a:lnTo>
                  <a:lnTo>
                    <a:pt x="42" y="103"/>
                  </a:lnTo>
                  <a:lnTo>
                    <a:pt x="38" y="99"/>
                  </a:lnTo>
                  <a:lnTo>
                    <a:pt x="34" y="95"/>
                  </a:lnTo>
                  <a:lnTo>
                    <a:pt x="31" y="91"/>
                  </a:lnTo>
                  <a:lnTo>
                    <a:pt x="27" y="86"/>
                  </a:lnTo>
                  <a:lnTo>
                    <a:pt x="25" y="82"/>
                  </a:lnTo>
                  <a:lnTo>
                    <a:pt x="21" y="78"/>
                  </a:lnTo>
                  <a:lnTo>
                    <a:pt x="17" y="74"/>
                  </a:lnTo>
                  <a:lnTo>
                    <a:pt x="13" y="69"/>
                  </a:lnTo>
                  <a:lnTo>
                    <a:pt x="12" y="67"/>
                  </a:lnTo>
                  <a:lnTo>
                    <a:pt x="8" y="61"/>
                  </a:lnTo>
                  <a:lnTo>
                    <a:pt x="6" y="57"/>
                  </a:lnTo>
                  <a:lnTo>
                    <a:pt x="4" y="53"/>
                  </a:lnTo>
                  <a:lnTo>
                    <a:pt x="2" y="50"/>
                  </a:lnTo>
                  <a:lnTo>
                    <a:pt x="2" y="46"/>
                  </a:lnTo>
                  <a:lnTo>
                    <a:pt x="2" y="44"/>
                  </a:lnTo>
                  <a:lnTo>
                    <a:pt x="0" y="40"/>
                  </a:lnTo>
                  <a:lnTo>
                    <a:pt x="2" y="36"/>
                  </a:lnTo>
                  <a:lnTo>
                    <a:pt x="2" y="32"/>
                  </a:lnTo>
                  <a:lnTo>
                    <a:pt x="2" y="29"/>
                  </a:lnTo>
                  <a:lnTo>
                    <a:pt x="2" y="25"/>
                  </a:lnTo>
                  <a:lnTo>
                    <a:pt x="4" y="23"/>
                  </a:lnTo>
                  <a:lnTo>
                    <a:pt x="8" y="17"/>
                  </a:lnTo>
                  <a:lnTo>
                    <a:pt x="12" y="13"/>
                  </a:lnTo>
                  <a:lnTo>
                    <a:pt x="13" y="10"/>
                  </a:lnTo>
                  <a:lnTo>
                    <a:pt x="19" y="6"/>
                  </a:lnTo>
                  <a:lnTo>
                    <a:pt x="25" y="4"/>
                  </a:lnTo>
                  <a:lnTo>
                    <a:pt x="31" y="2"/>
                  </a:lnTo>
                  <a:lnTo>
                    <a:pt x="31" y="2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231"/>
            <p:cNvSpPr>
              <a:spLocks/>
            </p:cNvSpPr>
            <p:nvPr/>
          </p:nvSpPr>
          <p:spPr bwMode="auto">
            <a:xfrm>
              <a:off x="2132013" y="1319213"/>
              <a:ext cx="33338" cy="74613"/>
            </a:xfrm>
            <a:custGeom>
              <a:avLst/>
              <a:gdLst>
                <a:gd name="T0" fmla="*/ 40 w 42"/>
                <a:gd name="T1" fmla="*/ 11 h 95"/>
                <a:gd name="T2" fmla="*/ 40 w 42"/>
                <a:gd name="T3" fmla="*/ 21 h 95"/>
                <a:gd name="T4" fmla="*/ 40 w 42"/>
                <a:gd name="T5" fmla="*/ 26 h 95"/>
                <a:gd name="T6" fmla="*/ 38 w 42"/>
                <a:gd name="T7" fmla="*/ 34 h 95"/>
                <a:gd name="T8" fmla="*/ 38 w 42"/>
                <a:gd name="T9" fmla="*/ 42 h 95"/>
                <a:gd name="T10" fmla="*/ 38 w 42"/>
                <a:gd name="T11" fmla="*/ 49 h 95"/>
                <a:gd name="T12" fmla="*/ 38 w 42"/>
                <a:gd name="T13" fmla="*/ 57 h 95"/>
                <a:gd name="T14" fmla="*/ 40 w 42"/>
                <a:gd name="T15" fmla="*/ 62 h 95"/>
                <a:gd name="T16" fmla="*/ 40 w 42"/>
                <a:gd name="T17" fmla="*/ 70 h 95"/>
                <a:gd name="T18" fmla="*/ 40 w 42"/>
                <a:gd name="T19" fmla="*/ 78 h 95"/>
                <a:gd name="T20" fmla="*/ 40 w 42"/>
                <a:gd name="T21" fmla="*/ 85 h 95"/>
                <a:gd name="T22" fmla="*/ 38 w 42"/>
                <a:gd name="T23" fmla="*/ 91 h 95"/>
                <a:gd name="T24" fmla="*/ 32 w 42"/>
                <a:gd name="T25" fmla="*/ 95 h 95"/>
                <a:gd name="T26" fmla="*/ 21 w 42"/>
                <a:gd name="T27" fmla="*/ 95 h 95"/>
                <a:gd name="T28" fmla="*/ 12 w 42"/>
                <a:gd name="T29" fmla="*/ 91 h 95"/>
                <a:gd name="T30" fmla="*/ 2 w 42"/>
                <a:gd name="T31" fmla="*/ 89 h 95"/>
                <a:gd name="T32" fmla="*/ 0 w 42"/>
                <a:gd name="T33" fmla="*/ 81 h 95"/>
                <a:gd name="T34" fmla="*/ 8 w 42"/>
                <a:gd name="T35" fmla="*/ 74 h 95"/>
                <a:gd name="T36" fmla="*/ 12 w 42"/>
                <a:gd name="T37" fmla="*/ 66 h 95"/>
                <a:gd name="T38" fmla="*/ 15 w 42"/>
                <a:gd name="T39" fmla="*/ 61 h 95"/>
                <a:gd name="T40" fmla="*/ 17 w 42"/>
                <a:gd name="T41" fmla="*/ 55 h 95"/>
                <a:gd name="T42" fmla="*/ 17 w 42"/>
                <a:gd name="T43" fmla="*/ 47 h 95"/>
                <a:gd name="T44" fmla="*/ 17 w 42"/>
                <a:gd name="T45" fmla="*/ 40 h 95"/>
                <a:gd name="T46" fmla="*/ 17 w 42"/>
                <a:gd name="T47" fmla="*/ 32 h 95"/>
                <a:gd name="T48" fmla="*/ 19 w 42"/>
                <a:gd name="T49" fmla="*/ 25 h 95"/>
                <a:gd name="T50" fmla="*/ 19 w 42"/>
                <a:gd name="T51" fmla="*/ 17 h 95"/>
                <a:gd name="T52" fmla="*/ 19 w 42"/>
                <a:gd name="T53" fmla="*/ 9 h 95"/>
                <a:gd name="T54" fmla="*/ 23 w 42"/>
                <a:gd name="T55" fmla="*/ 4 h 95"/>
                <a:gd name="T56" fmla="*/ 29 w 42"/>
                <a:gd name="T57" fmla="*/ 0 h 95"/>
                <a:gd name="T58" fmla="*/ 34 w 42"/>
                <a:gd name="T59" fmla="*/ 0 h 95"/>
                <a:gd name="T60" fmla="*/ 38 w 42"/>
                <a:gd name="T61" fmla="*/ 4 h 95"/>
                <a:gd name="T62" fmla="*/ 40 w 42"/>
                <a:gd name="T63" fmla="*/ 7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2" h="95">
                  <a:moveTo>
                    <a:pt x="40" y="7"/>
                  </a:moveTo>
                  <a:lnTo>
                    <a:pt x="40" y="11"/>
                  </a:lnTo>
                  <a:lnTo>
                    <a:pt x="40" y="17"/>
                  </a:lnTo>
                  <a:lnTo>
                    <a:pt x="40" y="21"/>
                  </a:lnTo>
                  <a:lnTo>
                    <a:pt x="40" y="23"/>
                  </a:lnTo>
                  <a:lnTo>
                    <a:pt x="40" y="26"/>
                  </a:lnTo>
                  <a:lnTo>
                    <a:pt x="40" y="30"/>
                  </a:lnTo>
                  <a:lnTo>
                    <a:pt x="38" y="34"/>
                  </a:lnTo>
                  <a:lnTo>
                    <a:pt x="38" y="38"/>
                  </a:lnTo>
                  <a:lnTo>
                    <a:pt x="38" y="42"/>
                  </a:lnTo>
                  <a:lnTo>
                    <a:pt x="38" y="45"/>
                  </a:lnTo>
                  <a:lnTo>
                    <a:pt x="38" y="49"/>
                  </a:lnTo>
                  <a:lnTo>
                    <a:pt x="38" y="53"/>
                  </a:lnTo>
                  <a:lnTo>
                    <a:pt x="38" y="57"/>
                  </a:lnTo>
                  <a:lnTo>
                    <a:pt x="40" y="61"/>
                  </a:lnTo>
                  <a:lnTo>
                    <a:pt x="40" y="62"/>
                  </a:lnTo>
                  <a:lnTo>
                    <a:pt x="40" y="66"/>
                  </a:lnTo>
                  <a:lnTo>
                    <a:pt x="40" y="70"/>
                  </a:lnTo>
                  <a:lnTo>
                    <a:pt x="40" y="72"/>
                  </a:lnTo>
                  <a:lnTo>
                    <a:pt x="40" y="78"/>
                  </a:lnTo>
                  <a:lnTo>
                    <a:pt x="42" y="81"/>
                  </a:lnTo>
                  <a:lnTo>
                    <a:pt x="40" y="85"/>
                  </a:lnTo>
                  <a:lnTo>
                    <a:pt x="40" y="89"/>
                  </a:lnTo>
                  <a:lnTo>
                    <a:pt x="38" y="91"/>
                  </a:lnTo>
                  <a:lnTo>
                    <a:pt x="38" y="95"/>
                  </a:lnTo>
                  <a:lnTo>
                    <a:pt x="32" y="95"/>
                  </a:lnTo>
                  <a:lnTo>
                    <a:pt x="27" y="95"/>
                  </a:lnTo>
                  <a:lnTo>
                    <a:pt x="21" y="95"/>
                  </a:lnTo>
                  <a:lnTo>
                    <a:pt x="17" y="93"/>
                  </a:lnTo>
                  <a:lnTo>
                    <a:pt x="12" y="91"/>
                  </a:lnTo>
                  <a:lnTo>
                    <a:pt x="6" y="91"/>
                  </a:lnTo>
                  <a:lnTo>
                    <a:pt x="2" y="89"/>
                  </a:lnTo>
                  <a:lnTo>
                    <a:pt x="0" y="87"/>
                  </a:lnTo>
                  <a:lnTo>
                    <a:pt x="0" y="81"/>
                  </a:lnTo>
                  <a:lnTo>
                    <a:pt x="6" y="78"/>
                  </a:lnTo>
                  <a:lnTo>
                    <a:pt x="8" y="74"/>
                  </a:lnTo>
                  <a:lnTo>
                    <a:pt x="10" y="70"/>
                  </a:lnTo>
                  <a:lnTo>
                    <a:pt x="12" y="66"/>
                  </a:lnTo>
                  <a:lnTo>
                    <a:pt x="13" y="64"/>
                  </a:lnTo>
                  <a:lnTo>
                    <a:pt x="15" y="61"/>
                  </a:lnTo>
                  <a:lnTo>
                    <a:pt x="15" y="59"/>
                  </a:lnTo>
                  <a:lnTo>
                    <a:pt x="17" y="55"/>
                  </a:lnTo>
                  <a:lnTo>
                    <a:pt x="17" y="51"/>
                  </a:lnTo>
                  <a:lnTo>
                    <a:pt x="17" y="47"/>
                  </a:lnTo>
                  <a:lnTo>
                    <a:pt x="17" y="43"/>
                  </a:lnTo>
                  <a:lnTo>
                    <a:pt x="17" y="40"/>
                  </a:lnTo>
                  <a:lnTo>
                    <a:pt x="17" y="36"/>
                  </a:lnTo>
                  <a:lnTo>
                    <a:pt x="17" y="32"/>
                  </a:lnTo>
                  <a:lnTo>
                    <a:pt x="19" y="28"/>
                  </a:lnTo>
                  <a:lnTo>
                    <a:pt x="19" y="25"/>
                  </a:lnTo>
                  <a:lnTo>
                    <a:pt x="19" y="21"/>
                  </a:lnTo>
                  <a:lnTo>
                    <a:pt x="19" y="17"/>
                  </a:lnTo>
                  <a:lnTo>
                    <a:pt x="19" y="15"/>
                  </a:lnTo>
                  <a:lnTo>
                    <a:pt x="19" y="9"/>
                  </a:lnTo>
                  <a:lnTo>
                    <a:pt x="21" y="6"/>
                  </a:lnTo>
                  <a:lnTo>
                    <a:pt x="23" y="4"/>
                  </a:lnTo>
                  <a:lnTo>
                    <a:pt x="27" y="2"/>
                  </a:lnTo>
                  <a:lnTo>
                    <a:pt x="29" y="0"/>
                  </a:lnTo>
                  <a:lnTo>
                    <a:pt x="32" y="0"/>
                  </a:lnTo>
                  <a:lnTo>
                    <a:pt x="34" y="0"/>
                  </a:lnTo>
                  <a:lnTo>
                    <a:pt x="38" y="2"/>
                  </a:lnTo>
                  <a:lnTo>
                    <a:pt x="38" y="4"/>
                  </a:lnTo>
                  <a:lnTo>
                    <a:pt x="40" y="7"/>
                  </a:lnTo>
                  <a:lnTo>
                    <a:pt x="40" y="7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232"/>
            <p:cNvSpPr>
              <a:spLocks/>
            </p:cNvSpPr>
            <p:nvPr/>
          </p:nvSpPr>
          <p:spPr bwMode="auto">
            <a:xfrm>
              <a:off x="2132013" y="1528763"/>
              <a:ext cx="87313" cy="52388"/>
            </a:xfrm>
            <a:custGeom>
              <a:avLst/>
              <a:gdLst>
                <a:gd name="T0" fmla="*/ 110 w 110"/>
                <a:gd name="T1" fmla="*/ 7 h 66"/>
                <a:gd name="T2" fmla="*/ 105 w 110"/>
                <a:gd name="T3" fmla="*/ 13 h 66"/>
                <a:gd name="T4" fmla="*/ 99 w 110"/>
                <a:gd name="T5" fmla="*/ 23 h 66"/>
                <a:gd name="T6" fmla="*/ 93 w 110"/>
                <a:gd name="T7" fmla="*/ 28 h 66"/>
                <a:gd name="T8" fmla="*/ 88 w 110"/>
                <a:gd name="T9" fmla="*/ 34 h 66"/>
                <a:gd name="T10" fmla="*/ 80 w 110"/>
                <a:gd name="T11" fmla="*/ 42 h 66"/>
                <a:gd name="T12" fmla="*/ 72 w 110"/>
                <a:gd name="T13" fmla="*/ 45 h 66"/>
                <a:gd name="T14" fmla="*/ 63 w 110"/>
                <a:gd name="T15" fmla="*/ 51 h 66"/>
                <a:gd name="T16" fmla="*/ 53 w 110"/>
                <a:gd name="T17" fmla="*/ 57 h 66"/>
                <a:gd name="T18" fmla="*/ 44 w 110"/>
                <a:gd name="T19" fmla="*/ 61 h 66"/>
                <a:gd name="T20" fmla="*/ 34 w 110"/>
                <a:gd name="T21" fmla="*/ 63 h 66"/>
                <a:gd name="T22" fmla="*/ 27 w 110"/>
                <a:gd name="T23" fmla="*/ 64 h 66"/>
                <a:gd name="T24" fmla="*/ 17 w 110"/>
                <a:gd name="T25" fmla="*/ 66 h 66"/>
                <a:gd name="T26" fmla="*/ 12 w 110"/>
                <a:gd name="T27" fmla="*/ 66 h 66"/>
                <a:gd name="T28" fmla="*/ 4 w 110"/>
                <a:gd name="T29" fmla="*/ 63 h 66"/>
                <a:gd name="T30" fmla="*/ 0 w 110"/>
                <a:gd name="T31" fmla="*/ 57 h 66"/>
                <a:gd name="T32" fmla="*/ 0 w 110"/>
                <a:gd name="T33" fmla="*/ 47 h 66"/>
                <a:gd name="T34" fmla="*/ 8 w 110"/>
                <a:gd name="T35" fmla="*/ 38 h 66"/>
                <a:gd name="T36" fmla="*/ 17 w 110"/>
                <a:gd name="T37" fmla="*/ 30 h 66"/>
                <a:gd name="T38" fmla="*/ 23 w 110"/>
                <a:gd name="T39" fmla="*/ 26 h 66"/>
                <a:gd name="T40" fmla="*/ 31 w 110"/>
                <a:gd name="T41" fmla="*/ 23 h 66"/>
                <a:gd name="T42" fmla="*/ 38 w 110"/>
                <a:gd name="T43" fmla="*/ 19 h 66"/>
                <a:gd name="T44" fmla="*/ 46 w 110"/>
                <a:gd name="T45" fmla="*/ 17 h 66"/>
                <a:gd name="T46" fmla="*/ 53 w 110"/>
                <a:gd name="T47" fmla="*/ 13 h 66"/>
                <a:gd name="T48" fmla="*/ 61 w 110"/>
                <a:gd name="T49" fmla="*/ 11 h 66"/>
                <a:gd name="T50" fmla="*/ 69 w 110"/>
                <a:gd name="T51" fmla="*/ 7 h 66"/>
                <a:gd name="T52" fmla="*/ 74 w 110"/>
                <a:gd name="T53" fmla="*/ 6 h 66"/>
                <a:gd name="T54" fmla="*/ 80 w 110"/>
                <a:gd name="T55" fmla="*/ 4 h 66"/>
                <a:gd name="T56" fmla="*/ 86 w 110"/>
                <a:gd name="T57" fmla="*/ 2 h 66"/>
                <a:gd name="T58" fmla="*/ 93 w 110"/>
                <a:gd name="T59" fmla="*/ 0 h 66"/>
                <a:gd name="T60" fmla="*/ 101 w 110"/>
                <a:gd name="T61" fmla="*/ 2 h 66"/>
                <a:gd name="T62" fmla="*/ 107 w 110"/>
                <a:gd name="T63" fmla="*/ 4 h 66"/>
                <a:gd name="T64" fmla="*/ 110 w 110"/>
                <a:gd name="T65" fmla="*/ 6 h 66"/>
                <a:gd name="T66" fmla="*/ 110 w 110"/>
                <a:gd name="T67" fmla="*/ 7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0" h="66">
                  <a:moveTo>
                    <a:pt x="110" y="7"/>
                  </a:moveTo>
                  <a:lnTo>
                    <a:pt x="110" y="7"/>
                  </a:lnTo>
                  <a:lnTo>
                    <a:pt x="108" y="11"/>
                  </a:lnTo>
                  <a:lnTo>
                    <a:pt x="105" y="13"/>
                  </a:lnTo>
                  <a:lnTo>
                    <a:pt x="101" y="19"/>
                  </a:lnTo>
                  <a:lnTo>
                    <a:pt x="99" y="23"/>
                  </a:lnTo>
                  <a:lnTo>
                    <a:pt x="97" y="25"/>
                  </a:lnTo>
                  <a:lnTo>
                    <a:pt x="93" y="28"/>
                  </a:lnTo>
                  <a:lnTo>
                    <a:pt x="91" y="32"/>
                  </a:lnTo>
                  <a:lnTo>
                    <a:pt x="88" y="34"/>
                  </a:lnTo>
                  <a:lnTo>
                    <a:pt x="84" y="38"/>
                  </a:lnTo>
                  <a:lnTo>
                    <a:pt x="80" y="42"/>
                  </a:lnTo>
                  <a:lnTo>
                    <a:pt x="76" y="44"/>
                  </a:lnTo>
                  <a:lnTo>
                    <a:pt x="72" y="45"/>
                  </a:lnTo>
                  <a:lnTo>
                    <a:pt x="69" y="49"/>
                  </a:lnTo>
                  <a:lnTo>
                    <a:pt x="63" y="51"/>
                  </a:lnTo>
                  <a:lnTo>
                    <a:pt x="59" y="55"/>
                  </a:lnTo>
                  <a:lnTo>
                    <a:pt x="53" y="57"/>
                  </a:lnTo>
                  <a:lnTo>
                    <a:pt x="50" y="59"/>
                  </a:lnTo>
                  <a:lnTo>
                    <a:pt x="44" y="61"/>
                  </a:lnTo>
                  <a:lnTo>
                    <a:pt x="40" y="63"/>
                  </a:lnTo>
                  <a:lnTo>
                    <a:pt x="34" y="63"/>
                  </a:lnTo>
                  <a:lnTo>
                    <a:pt x="31" y="64"/>
                  </a:lnTo>
                  <a:lnTo>
                    <a:pt x="27" y="64"/>
                  </a:lnTo>
                  <a:lnTo>
                    <a:pt x="23" y="66"/>
                  </a:lnTo>
                  <a:lnTo>
                    <a:pt x="17" y="66"/>
                  </a:lnTo>
                  <a:lnTo>
                    <a:pt x="15" y="66"/>
                  </a:lnTo>
                  <a:lnTo>
                    <a:pt x="12" y="66"/>
                  </a:lnTo>
                  <a:lnTo>
                    <a:pt x="8" y="66"/>
                  </a:lnTo>
                  <a:lnTo>
                    <a:pt x="4" y="63"/>
                  </a:lnTo>
                  <a:lnTo>
                    <a:pt x="0" y="61"/>
                  </a:lnTo>
                  <a:lnTo>
                    <a:pt x="0" y="57"/>
                  </a:lnTo>
                  <a:lnTo>
                    <a:pt x="0" y="51"/>
                  </a:lnTo>
                  <a:lnTo>
                    <a:pt x="0" y="47"/>
                  </a:lnTo>
                  <a:lnTo>
                    <a:pt x="4" y="42"/>
                  </a:lnTo>
                  <a:lnTo>
                    <a:pt x="8" y="38"/>
                  </a:lnTo>
                  <a:lnTo>
                    <a:pt x="13" y="34"/>
                  </a:lnTo>
                  <a:lnTo>
                    <a:pt x="17" y="30"/>
                  </a:lnTo>
                  <a:lnTo>
                    <a:pt x="19" y="28"/>
                  </a:lnTo>
                  <a:lnTo>
                    <a:pt x="23" y="26"/>
                  </a:lnTo>
                  <a:lnTo>
                    <a:pt x="27" y="25"/>
                  </a:lnTo>
                  <a:lnTo>
                    <a:pt x="31" y="23"/>
                  </a:lnTo>
                  <a:lnTo>
                    <a:pt x="34" y="21"/>
                  </a:lnTo>
                  <a:lnTo>
                    <a:pt x="38" y="19"/>
                  </a:lnTo>
                  <a:lnTo>
                    <a:pt x="44" y="19"/>
                  </a:lnTo>
                  <a:lnTo>
                    <a:pt x="46" y="17"/>
                  </a:lnTo>
                  <a:lnTo>
                    <a:pt x="50" y="15"/>
                  </a:lnTo>
                  <a:lnTo>
                    <a:pt x="53" y="13"/>
                  </a:lnTo>
                  <a:lnTo>
                    <a:pt x="59" y="13"/>
                  </a:lnTo>
                  <a:lnTo>
                    <a:pt x="61" y="11"/>
                  </a:lnTo>
                  <a:lnTo>
                    <a:pt x="65" y="9"/>
                  </a:lnTo>
                  <a:lnTo>
                    <a:pt x="69" y="7"/>
                  </a:lnTo>
                  <a:lnTo>
                    <a:pt x="72" y="7"/>
                  </a:lnTo>
                  <a:lnTo>
                    <a:pt x="74" y="6"/>
                  </a:lnTo>
                  <a:lnTo>
                    <a:pt x="78" y="6"/>
                  </a:lnTo>
                  <a:lnTo>
                    <a:pt x="80" y="4"/>
                  </a:lnTo>
                  <a:lnTo>
                    <a:pt x="82" y="4"/>
                  </a:lnTo>
                  <a:lnTo>
                    <a:pt x="86" y="2"/>
                  </a:lnTo>
                  <a:lnTo>
                    <a:pt x="88" y="2"/>
                  </a:lnTo>
                  <a:lnTo>
                    <a:pt x="93" y="0"/>
                  </a:lnTo>
                  <a:lnTo>
                    <a:pt x="97" y="2"/>
                  </a:lnTo>
                  <a:lnTo>
                    <a:pt x="101" y="2"/>
                  </a:lnTo>
                  <a:lnTo>
                    <a:pt x="105" y="4"/>
                  </a:lnTo>
                  <a:lnTo>
                    <a:pt x="107" y="4"/>
                  </a:lnTo>
                  <a:lnTo>
                    <a:pt x="108" y="6"/>
                  </a:lnTo>
                  <a:lnTo>
                    <a:pt x="110" y="6"/>
                  </a:lnTo>
                  <a:lnTo>
                    <a:pt x="110" y="7"/>
                  </a:lnTo>
                  <a:lnTo>
                    <a:pt x="110" y="7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233"/>
            <p:cNvSpPr>
              <a:spLocks/>
            </p:cNvSpPr>
            <p:nvPr/>
          </p:nvSpPr>
          <p:spPr bwMode="auto">
            <a:xfrm>
              <a:off x="1971676" y="1670051"/>
              <a:ext cx="92075" cy="201613"/>
            </a:xfrm>
            <a:custGeom>
              <a:avLst/>
              <a:gdLst>
                <a:gd name="T0" fmla="*/ 116 w 116"/>
                <a:gd name="T1" fmla="*/ 16 h 253"/>
                <a:gd name="T2" fmla="*/ 116 w 116"/>
                <a:gd name="T3" fmla="*/ 25 h 253"/>
                <a:gd name="T4" fmla="*/ 116 w 116"/>
                <a:gd name="T5" fmla="*/ 40 h 253"/>
                <a:gd name="T6" fmla="*/ 114 w 116"/>
                <a:gd name="T7" fmla="*/ 55 h 253"/>
                <a:gd name="T8" fmla="*/ 112 w 116"/>
                <a:gd name="T9" fmla="*/ 73 h 253"/>
                <a:gd name="T10" fmla="*/ 110 w 116"/>
                <a:gd name="T11" fmla="*/ 82 h 253"/>
                <a:gd name="T12" fmla="*/ 104 w 116"/>
                <a:gd name="T13" fmla="*/ 95 h 253"/>
                <a:gd name="T14" fmla="*/ 100 w 116"/>
                <a:gd name="T15" fmla="*/ 105 h 253"/>
                <a:gd name="T16" fmla="*/ 93 w 116"/>
                <a:gd name="T17" fmla="*/ 120 h 253"/>
                <a:gd name="T18" fmla="*/ 83 w 116"/>
                <a:gd name="T19" fmla="*/ 135 h 253"/>
                <a:gd name="T20" fmla="*/ 72 w 116"/>
                <a:gd name="T21" fmla="*/ 154 h 253"/>
                <a:gd name="T22" fmla="*/ 62 w 116"/>
                <a:gd name="T23" fmla="*/ 169 h 253"/>
                <a:gd name="T24" fmla="*/ 55 w 116"/>
                <a:gd name="T25" fmla="*/ 183 h 253"/>
                <a:gd name="T26" fmla="*/ 51 w 116"/>
                <a:gd name="T27" fmla="*/ 192 h 253"/>
                <a:gd name="T28" fmla="*/ 45 w 116"/>
                <a:gd name="T29" fmla="*/ 202 h 253"/>
                <a:gd name="T30" fmla="*/ 42 w 116"/>
                <a:gd name="T31" fmla="*/ 211 h 253"/>
                <a:gd name="T32" fmla="*/ 34 w 116"/>
                <a:gd name="T33" fmla="*/ 226 h 253"/>
                <a:gd name="T34" fmla="*/ 26 w 116"/>
                <a:gd name="T35" fmla="*/ 240 h 253"/>
                <a:gd name="T36" fmla="*/ 19 w 116"/>
                <a:gd name="T37" fmla="*/ 249 h 253"/>
                <a:gd name="T38" fmla="*/ 9 w 116"/>
                <a:gd name="T39" fmla="*/ 251 h 253"/>
                <a:gd name="T40" fmla="*/ 2 w 116"/>
                <a:gd name="T41" fmla="*/ 242 h 253"/>
                <a:gd name="T42" fmla="*/ 0 w 116"/>
                <a:gd name="T43" fmla="*/ 226 h 253"/>
                <a:gd name="T44" fmla="*/ 0 w 116"/>
                <a:gd name="T45" fmla="*/ 211 h 253"/>
                <a:gd name="T46" fmla="*/ 2 w 116"/>
                <a:gd name="T47" fmla="*/ 200 h 253"/>
                <a:gd name="T48" fmla="*/ 5 w 116"/>
                <a:gd name="T49" fmla="*/ 190 h 253"/>
                <a:gd name="T50" fmla="*/ 11 w 116"/>
                <a:gd name="T51" fmla="*/ 181 h 253"/>
                <a:gd name="T52" fmla="*/ 17 w 116"/>
                <a:gd name="T53" fmla="*/ 171 h 253"/>
                <a:gd name="T54" fmla="*/ 23 w 116"/>
                <a:gd name="T55" fmla="*/ 162 h 253"/>
                <a:gd name="T56" fmla="*/ 28 w 116"/>
                <a:gd name="T57" fmla="*/ 150 h 253"/>
                <a:gd name="T58" fmla="*/ 36 w 116"/>
                <a:gd name="T59" fmla="*/ 141 h 253"/>
                <a:gd name="T60" fmla="*/ 43 w 116"/>
                <a:gd name="T61" fmla="*/ 131 h 253"/>
                <a:gd name="T62" fmla="*/ 49 w 116"/>
                <a:gd name="T63" fmla="*/ 122 h 253"/>
                <a:gd name="T64" fmla="*/ 57 w 116"/>
                <a:gd name="T65" fmla="*/ 111 h 253"/>
                <a:gd name="T66" fmla="*/ 62 w 116"/>
                <a:gd name="T67" fmla="*/ 101 h 253"/>
                <a:gd name="T68" fmla="*/ 68 w 116"/>
                <a:gd name="T69" fmla="*/ 92 h 253"/>
                <a:gd name="T70" fmla="*/ 72 w 116"/>
                <a:gd name="T71" fmla="*/ 82 h 253"/>
                <a:gd name="T72" fmla="*/ 74 w 116"/>
                <a:gd name="T73" fmla="*/ 73 h 253"/>
                <a:gd name="T74" fmla="*/ 74 w 116"/>
                <a:gd name="T75" fmla="*/ 61 h 253"/>
                <a:gd name="T76" fmla="*/ 70 w 116"/>
                <a:gd name="T77" fmla="*/ 44 h 253"/>
                <a:gd name="T78" fmla="*/ 66 w 116"/>
                <a:gd name="T79" fmla="*/ 29 h 253"/>
                <a:gd name="T80" fmla="*/ 62 w 116"/>
                <a:gd name="T81" fmla="*/ 16 h 253"/>
                <a:gd name="T82" fmla="*/ 62 w 116"/>
                <a:gd name="T83" fmla="*/ 6 h 253"/>
                <a:gd name="T84" fmla="*/ 68 w 116"/>
                <a:gd name="T85" fmla="*/ 2 h 253"/>
                <a:gd name="T86" fmla="*/ 78 w 116"/>
                <a:gd name="T87" fmla="*/ 0 h 253"/>
                <a:gd name="T88" fmla="*/ 89 w 116"/>
                <a:gd name="T89" fmla="*/ 0 h 253"/>
                <a:gd name="T90" fmla="*/ 100 w 116"/>
                <a:gd name="T91" fmla="*/ 2 h 253"/>
                <a:gd name="T92" fmla="*/ 110 w 116"/>
                <a:gd name="T93" fmla="*/ 6 h 253"/>
                <a:gd name="T94" fmla="*/ 116 w 116"/>
                <a:gd name="T95" fmla="*/ 10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16" h="253">
                  <a:moveTo>
                    <a:pt x="116" y="10"/>
                  </a:moveTo>
                  <a:lnTo>
                    <a:pt x="116" y="12"/>
                  </a:lnTo>
                  <a:lnTo>
                    <a:pt x="116" y="16"/>
                  </a:lnTo>
                  <a:lnTo>
                    <a:pt x="116" y="18"/>
                  </a:lnTo>
                  <a:lnTo>
                    <a:pt x="116" y="21"/>
                  </a:lnTo>
                  <a:lnTo>
                    <a:pt x="116" y="25"/>
                  </a:lnTo>
                  <a:lnTo>
                    <a:pt x="116" y="29"/>
                  </a:lnTo>
                  <a:lnTo>
                    <a:pt x="116" y="35"/>
                  </a:lnTo>
                  <a:lnTo>
                    <a:pt x="116" y="40"/>
                  </a:lnTo>
                  <a:lnTo>
                    <a:pt x="116" y="44"/>
                  </a:lnTo>
                  <a:lnTo>
                    <a:pt x="116" y="50"/>
                  </a:lnTo>
                  <a:lnTo>
                    <a:pt x="114" y="55"/>
                  </a:lnTo>
                  <a:lnTo>
                    <a:pt x="114" y="61"/>
                  </a:lnTo>
                  <a:lnTo>
                    <a:pt x="112" y="67"/>
                  </a:lnTo>
                  <a:lnTo>
                    <a:pt x="112" y="73"/>
                  </a:lnTo>
                  <a:lnTo>
                    <a:pt x="110" y="74"/>
                  </a:lnTo>
                  <a:lnTo>
                    <a:pt x="110" y="78"/>
                  </a:lnTo>
                  <a:lnTo>
                    <a:pt x="110" y="82"/>
                  </a:lnTo>
                  <a:lnTo>
                    <a:pt x="110" y="84"/>
                  </a:lnTo>
                  <a:lnTo>
                    <a:pt x="106" y="90"/>
                  </a:lnTo>
                  <a:lnTo>
                    <a:pt x="104" y="95"/>
                  </a:lnTo>
                  <a:lnTo>
                    <a:pt x="102" y="99"/>
                  </a:lnTo>
                  <a:lnTo>
                    <a:pt x="102" y="103"/>
                  </a:lnTo>
                  <a:lnTo>
                    <a:pt x="100" y="105"/>
                  </a:lnTo>
                  <a:lnTo>
                    <a:pt x="100" y="109"/>
                  </a:lnTo>
                  <a:lnTo>
                    <a:pt x="97" y="114"/>
                  </a:lnTo>
                  <a:lnTo>
                    <a:pt x="93" y="120"/>
                  </a:lnTo>
                  <a:lnTo>
                    <a:pt x="89" y="126"/>
                  </a:lnTo>
                  <a:lnTo>
                    <a:pt x="87" y="131"/>
                  </a:lnTo>
                  <a:lnTo>
                    <a:pt x="83" y="135"/>
                  </a:lnTo>
                  <a:lnTo>
                    <a:pt x="80" y="141"/>
                  </a:lnTo>
                  <a:lnTo>
                    <a:pt x="76" y="147"/>
                  </a:lnTo>
                  <a:lnTo>
                    <a:pt x="72" y="154"/>
                  </a:lnTo>
                  <a:lnTo>
                    <a:pt x="68" y="158"/>
                  </a:lnTo>
                  <a:lnTo>
                    <a:pt x="66" y="164"/>
                  </a:lnTo>
                  <a:lnTo>
                    <a:pt x="62" y="169"/>
                  </a:lnTo>
                  <a:lnTo>
                    <a:pt x="59" y="177"/>
                  </a:lnTo>
                  <a:lnTo>
                    <a:pt x="57" y="179"/>
                  </a:lnTo>
                  <a:lnTo>
                    <a:pt x="55" y="183"/>
                  </a:lnTo>
                  <a:lnTo>
                    <a:pt x="53" y="187"/>
                  </a:lnTo>
                  <a:lnTo>
                    <a:pt x="53" y="188"/>
                  </a:lnTo>
                  <a:lnTo>
                    <a:pt x="51" y="192"/>
                  </a:lnTo>
                  <a:lnTo>
                    <a:pt x="49" y="196"/>
                  </a:lnTo>
                  <a:lnTo>
                    <a:pt x="47" y="198"/>
                  </a:lnTo>
                  <a:lnTo>
                    <a:pt x="45" y="202"/>
                  </a:lnTo>
                  <a:lnTo>
                    <a:pt x="43" y="206"/>
                  </a:lnTo>
                  <a:lnTo>
                    <a:pt x="43" y="207"/>
                  </a:lnTo>
                  <a:lnTo>
                    <a:pt x="42" y="211"/>
                  </a:lnTo>
                  <a:lnTo>
                    <a:pt x="40" y="215"/>
                  </a:lnTo>
                  <a:lnTo>
                    <a:pt x="38" y="221"/>
                  </a:lnTo>
                  <a:lnTo>
                    <a:pt x="34" y="226"/>
                  </a:lnTo>
                  <a:lnTo>
                    <a:pt x="32" y="230"/>
                  </a:lnTo>
                  <a:lnTo>
                    <a:pt x="30" y="236"/>
                  </a:lnTo>
                  <a:lnTo>
                    <a:pt x="26" y="240"/>
                  </a:lnTo>
                  <a:lnTo>
                    <a:pt x="24" y="244"/>
                  </a:lnTo>
                  <a:lnTo>
                    <a:pt x="21" y="247"/>
                  </a:lnTo>
                  <a:lnTo>
                    <a:pt x="19" y="249"/>
                  </a:lnTo>
                  <a:lnTo>
                    <a:pt x="17" y="251"/>
                  </a:lnTo>
                  <a:lnTo>
                    <a:pt x="15" y="253"/>
                  </a:lnTo>
                  <a:lnTo>
                    <a:pt x="9" y="251"/>
                  </a:lnTo>
                  <a:lnTo>
                    <a:pt x="5" y="247"/>
                  </a:lnTo>
                  <a:lnTo>
                    <a:pt x="4" y="245"/>
                  </a:lnTo>
                  <a:lnTo>
                    <a:pt x="2" y="242"/>
                  </a:lnTo>
                  <a:lnTo>
                    <a:pt x="0" y="236"/>
                  </a:lnTo>
                  <a:lnTo>
                    <a:pt x="0" y="232"/>
                  </a:lnTo>
                  <a:lnTo>
                    <a:pt x="0" y="226"/>
                  </a:lnTo>
                  <a:lnTo>
                    <a:pt x="0" y="223"/>
                  </a:lnTo>
                  <a:lnTo>
                    <a:pt x="0" y="217"/>
                  </a:lnTo>
                  <a:lnTo>
                    <a:pt x="0" y="211"/>
                  </a:lnTo>
                  <a:lnTo>
                    <a:pt x="0" y="207"/>
                  </a:lnTo>
                  <a:lnTo>
                    <a:pt x="2" y="204"/>
                  </a:lnTo>
                  <a:lnTo>
                    <a:pt x="2" y="200"/>
                  </a:lnTo>
                  <a:lnTo>
                    <a:pt x="4" y="198"/>
                  </a:lnTo>
                  <a:lnTo>
                    <a:pt x="5" y="194"/>
                  </a:lnTo>
                  <a:lnTo>
                    <a:pt x="5" y="190"/>
                  </a:lnTo>
                  <a:lnTo>
                    <a:pt x="7" y="188"/>
                  </a:lnTo>
                  <a:lnTo>
                    <a:pt x="9" y="185"/>
                  </a:lnTo>
                  <a:lnTo>
                    <a:pt x="11" y="181"/>
                  </a:lnTo>
                  <a:lnTo>
                    <a:pt x="13" y="179"/>
                  </a:lnTo>
                  <a:lnTo>
                    <a:pt x="15" y="175"/>
                  </a:lnTo>
                  <a:lnTo>
                    <a:pt x="17" y="171"/>
                  </a:lnTo>
                  <a:lnTo>
                    <a:pt x="19" y="168"/>
                  </a:lnTo>
                  <a:lnTo>
                    <a:pt x="21" y="164"/>
                  </a:lnTo>
                  <a:lnTo>
                    <a:pt x="23" y="162"/>
                  </a:lnTo>
                  <a:lnTo>
                    <a:pt x="24" y="158"/>
                  </a:lnTo>
                  <a:lnTo>
                    <a:pt x="26" y="154"/>
                  </a:lnTo>
                  <a:lnTo>
                    <a:pt x="28" y="150"/>
                  </a:lnTo>
                  <a:lnTo>
                    <a:pt x="30" y="149"/>
                  </a:lnTo>
                  <a:lnTo>
                    <a:pt x="34" y="145"/>
                  </a:lnTo>
                  <a:lnTo>
                    <a:pt x="36" y="141"/>
                  </a:lnTo>
                  <a:lnTo>
                    <a:pt x="40" y="137"/>
                  </a:lnTo>
                  <a:lnTo>
                    <a:pt x="42" y="135"/>
                  </a:lnTo>
                  <a:lnTo>
                    <a:pt x="43" y="131"/>
                  </a:lnTo>
                  <a:lnTo>
                    <a:pt x="45" y="128"/>
                  </a:lnTo>
                  <a:lnTo>
                    <a:pt x="49" y="126"/>
                  </a:lnTo>
                  <a:lnTo>
                    <a:pt x="49" y="122"/>
                  </a:lnTo>
                  <a:lnTo>
                    <a:pt x="53" y="118"/>
                  </a:lnTo>
                  <a:lnTo>
                    <a:pt x="55" y="114"/>
                  </a:lnTo>
                  <a:lnTo>
                    <a:pt x="57" y="111"/>
                  </a:lnTo>
                  <a:lnTo>
                    <a:pt x="59" y="109"/>
                  </a:lnTo>
                  <a:lnTo>
                    <a:pt x="62" y="105"/>
                  </a:lnTo>
                  <a:lnTo>
                    <a:pt x="62" y="101"/>
                  </a:lnTo>
                  <a:lnTo>
                    <a:pt x="64" y="99"/>
                  </a:lnTo>
                  <a:lnTo>
                    <a:pt x="66" y="95"/>
                  </a:lnTo>
                  <a:lnTo>
                    <a:pt x="68" y="92"/>
                  </a:lnTo>
                  <a:lnTo>
                    <a:pt x="68" y="88"/>
                  </a:lnTo>
                  <a:lnTo>
                    <a:pt x="70" y="86"/>
                  </a:lnTo>
                  <a:lnTo>
                    <a:pt x="72" y="82"/>
                  </a:lnTo>
                  <a:lnTo>
                    <a:pt x="72" y="80"/>
                  </a:lnTo>
                  <a:lnTo>
                    <a:pt x="72" y="76"/>
                  </a:lnTo>
                  <a:lnTo>
                    <a:pt x="74" y="73"/>
                  </a:lnTo>
                  <a:lnTo>
                    <a:pt x="74" y="71"/>
                  </a:lnTo>
                  <a:lnTo>
                    <a:pt x="74" y="67"/>
                  </a:lnTo>
                  <a:lnTo>
                    <a:pt x="74" y="61"/>
                  </a:lnTo>
                  <a:lnTo>
                    <a:pt x="74" y="55"/>
                  </a:lnTo>
                  <a:lnTo>
                    <a:pt x="72" y="50"/>
                  </a:lnTo>
                  <a:lnTo>
                    <a:pt x="70" y="44"/>
                  </a:lnTo>
                  <a:lnTo>
                    <a:pt x="70" y="38"/>
                  </a:lnTo>
                  <a:lnTo>
                    <a:pt x="68" y="33"/>
                  </a:lnTo>
                  <a:lnTo>
                    <a:pt x="66" y="29"/>
                  </a:lnTo>
                  <a:lnTo>
                    <a:pt x="64" y="23"/>
                  </a:lnTo>
                  <a:lnTo>
                    <a:pt x="64" y="19"/>
                  </a:lnTo>
                  <a:lnTo>
                    <a:pt x="62" y="16"/>
                  </a:lnTo>
                  <a:lnTo>
                    <a:pt x="62" y="12"/>
                  </a:lnTo>
                  <a:lnTo>
                    <a:pt x="62" y="8"/>
                  </a:lnTo>
                  <a:lnTo>
                    <a:pt x="62" y="6"/>
                  </a:lnTo>
                  <a:lnTo>
                    <a:pt x="64" y="6"/>
                  </a:lnTo>
                  <a:lnTo>
                    <a:pt x="66" y="4"/>
                  </a:lnTo>
                  <a:lnTo>
                    <a:pt x="68" y="2"/>
                  </a:lnTo>
                  <a:lnTo>
                    <a:pt x="70" y="2"/>
                  </a:lnTo>
                  <a:lnTo>
                    <a:pt x="74" y="0"/>
                  </a:lnTo>
                  <a:lnTo>
                    <a:pt x="78" y="0"/>
                  </a:lnTo>
                  <a:lnTo>
                    <a:pt x="81" y="0"/>
                  </a:lnTo>
                  <a:lnTo>
                    <a:pt x="85" y="0"/>
                  </a:lnTo>
                  <a:lnTo>
                    <a:pt x="89" y="0"/>
                  </a:lnTo>
                  <a:lnTo>
                    <a:pt x="93" y="0"/>
                  </a:lnTo>
                  <a:lnTo>
                    <a:pt x="97" y="2"/>
                  </a:lnTo>
                  <a:lnTo>
                    <a:pt x="100" y="2"/>
                  </a:lnTo>
                  <a:lnTo>
                    <a:pt x="106" y="4"/>
                  </a:lnTo>
                  <a:lnTo>
                    <a:pt x="108" y="4"/>
                  </a:lnTo>
                  <a:lnTo>
                    <a:pt x="110" y="6"/>
                  </a:lnTo>
                  <a:lnTo>
                    <a:pt x="112" y="8"/>
                  </a:lnTo>
                  <a:lnTo>
                    <a:pt x="116" y="10"/>
                  </a:lnTo>
                  <a:lnTo>
                    <a:pt x="116" y="10"/>
                  </a:lnTo>
                  <a:close/>
                </a:path>
              </a:pathLst>
            </a:custGeom>
            <a:grpFill/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7" name="Moon"/>
          <p:cNvGrpSpPr>
            <a:grpSpLocks noChangeAspect="1"/>
          </p:cNvGrpSpPr>
          <p:nvPr userDrawn="1"/>
        </p:nvGrpSpPr>
        <p:grpSpPr>
          <a:xfrm>
            <a:off x="6304665" y="4918273"/>
            <a:ext cx="594360" cy="595723"/>
            <a:chOff x="5695098" y="2059420"/>
            <a:chExt cx="912306" cy="914400"/>
          </a:xfrm>
        </p:grpSpPr>
        <p:sp>
          <p:nvSpPr>
            <p:cNvPr id="98" name="Freeform 210"/>
            <p:cNvSpPr>
              <a:spLocks noChangeAspect="1"/>
            </p:cNvSpPr>
            <p:nvPr/>
          </p:nvSpPr>
          <p:spPr bwMode="auto">
            <a:xfrm>
              <a:off x="5695098" y="2059420"/>
              <a:ext cx="912306" cy="914400"/>
            </a:xfrm>
            <a:custGeom>
              <a:avLst/>
              <a:gdLst>
                <a:gd name="T0" fmla="*/ 479 w 872"/>
                <a:gd name="T1" fmla="*/ 872 h 873"/>
                <a:gd name="T2" fmla="*/ 534 w 872"/>
                <a:gd name="T3" fmla="*/ 862 h 873"/>
                <a:gd name="T4" fmla="*/ 586 w 872"/>
                <a:gd name="T5" fmla="*/ 845 h 873"/>
                <a:gd name="T6" fmla="*/ 635 w 872"/>
                <a:gd name="T7" fmla="*/ 824 h 873"/>
                <a:gd name="T8" fmla="*/ 681 w 872"/>
                <a:gd name="T9" fmla="*/ 797 h 873"/>
                <a:gd name="T10" fmla="*/ 720 w 872"/>
                <a:gd name="T11" fmla="*/ 765 h 873"/>
                <a:gd name="T12" fmla="*/ 758 w 872"/>
                <a:gd name="T13" fmla="*/ 729 h 873"/>
                <a:gd name="T14" fmla="*/ 793 w 872"/>
                <a:gd name="T15" fmla="*/ 687 h 873"/>
                <a:gd name="T16" fmla="*/ 819 w 872"/>
                <a:gd name="T17" fmla="*/ 644 h 873"/>
                <a:gd name="T18" fmla="*/ 842 w 872"/>
                <a:gd name="T19" fmla="*/ 596 h 873"/>
                <a:gd name="T20" fmla="*/ 859 w 872"/>
                <a:gd name="T21" fmla="*/ 545 h 873"/>
                <a:gd name="T22" fmla="*/ 869 w 872"/>
                <a:gd name="T23" fmla="*/ 492 h 873"/>
                <a:gd name="T24" fmla="*/ 872 w 872"/>
                <a:gd name="T25" fmla="*/ 437 h 873"/>
                <a:gd name="T26" fmla="*/ 869 w 872"/>
                <a:gd name="T27" fmla="*/ 380 h 873"/>
                <a:gd name="T28" fmla="*/ 859 w 872"/>
                <a:gd name="T29" fmla="*/ 326 h 873"/>
                <a:gd name="T30" fmla="*/ 842 w 872"/>
                <a:gd name="T31" fmla="*/ 275 h 873"/>
                <a:gd name="T32" fmla="*/ 819 w 872"/>
                <a:gd name="T33" fmla="*/ 228 h 873"/>
                <a:gd name="T34" fmla="*/ 793 w 872"/>
                <a:gd name="T35" fmla="*/ 182 h 873"/>
                <a:gd name="T36" fmla="*/ 758 w 872"/>
                <a:gd name="T37" fmla="*/ 142 h 873"/>
                <a:gd name="T38" fmla="*/ 720 w 872"/>
                <a:gd name="T39" fmla="*/ 104 h 873"/>
                <a:gd name="T40" fmla="*/ 681 w 872"/>
                <a:gd name="T41" fmla="*/ 74 h 873"/>
                <a:gd name="T42" fmla="*/ 635 w 872"/>
                <a:gd name="T43" fmla="*/ 47 h 873"/>
                <a:gd name="T44" fmla="*/ 586 w 872"/>
                <a:gd name="T45" fmla="*/ 24 h 873"/>
                <a:gd name="T46" fmla="*/ 534 w 872"/>
                <a:gd name="T47" fmla="*/ 9 h 873"/>
                <a:gd name="T48" fmla="*/ 479 w 872"/>
                <a:gd name="T49" fmla="*/ 2 h 873"/>
                <a:gd name="T50" fmla="*/ 424 w 872"/>
                <a:gd name="T51" fmla="*/ 0 h 873"/>
                <a:gd name="T52" fmla="*/ 369 w 872"/>
                <a:gd name="T53" fmla="*/ 3 h 873"/>
                <a:gd name="T54" fmla="*/ 316 w 872"/>
                <a:gd name="T55" fmla="*/ 15 h 873"/>
                <a:gd name="T56" fmla="*/ 266 w 872"/>
                <a:gd name="T57" fmla="*/ 34 h 873"/>
                <a:gd name="T58" fmla="*/ 219 w 872"/>
                <a:gd name="T59" fmla="*/ 57 h 873"/>
                <a:gd name="T60" fmla="*/ 175 w 872"/>
                <a:gd name="T61" fmla="*/ 85 h 873"/>
                <a:gd name="T62" fmla="*/ 133 w 872"/>
                <a:gd name="T63" fmla="*/ 119 h 873"/>
                <a:gd name="T64" fmla="*/ 99 w 872"/>
                <a:gd name="T65" fmla="*/ 157 h 873"/>
                <a:gd name="T66" fmla="*/ 67 w 872"/>
                <a:gd name="T67" fmla="*/ 199 h 873"/>
                <a:gd name="T68" fmla="*/ 42 w 872"/>
                <a:gd name="T69" fmla="*/ 245 h 873"/>
                <a:gd name="T70" fmla="*/ 21 w 872"/>
                <a:gd name="T71" fmla="*/ 294 h 873"/>
                <a:gd name="T72" fmla="*/ 8 w 872"/>
                <a:gd name="T73" fmla="*/ 347 h 873"/>
                <a:gd name="T74" fmla="*/ 0 w 872"/>
                <a:gd name="T75" fmla="*/ 402 h 873"/>
                <a:gd name="T76" fmla="*/ 0 w 872"/>
                <a:gd name="T77" fmla="*/ 459 h 873"/>
                <a:gd name="T78" fmla="*/ 6 w 872"/>
                <a:gd name="T79" fmla="*/ 512 h 873"/>
                <a:gd name="T80" fmla="*/ 19 w 872"/>
                <a:gd name="T81" fmla="*/ 566 h 873"/>
                <a:gd name="T82" fmla="*/ 38 w 872"/>
                <a:gd name="T83" fmla="*/ 615 h 873"/>
                <a:gd name="T84" fmla="*/ 61 w 872"/>
                <a:gd name="T85" fmla="*/ 661 h 873"/>
                <a:gd name="T86" fmla="*/ 92 w 872"/>
                <a:gd name="T87" fmla="*/ 704 h 873"/>
                <a:gd name="T88" fmla="*/ 128 w 872"/>
                <a:gd name="T89" fmla="*/ 744 h 873"/>
                <a:gd name="T90" fmla="*/ 166 w 872"/>
                <a:gd name="T91" fmla="*/ 778 h 873"/>
                <a:gd name="T92" fmla="*/ 209 w 872"/>
                <a:gd name="T93" fmla="*/ 809 h 873"/>
                <a:gd name="T94" fmla="*/ 257 w 872"/>
                <a:gd name="T95" fmla="*/ 834 h 873"/>
                <a:gd name="T96" fmla="*/ 306 w 872"/>
                <a:gd name="T97" fmla="*/ 853 h 873"/>
                <a:gd name="T98" fmla="*/ 358 w 872"/>
                <a:gd name="T99" fmla="*/ 866 h 873"/>
                <a:gd name="T100" fmla="*/ 413 w 872"/>
                <a:gd name="T101" fmla="*/ 872 h 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72" h="873">
                  <a:moveTo>
                    <a:pt x="435" y="873"/>
                  </a:moveTo>
                  <a:lnTo>
                    <a:pt x="447" y="873"/>
                  </a:lnTo>
                  <a:lnTo>
                    <a:pt x="458" y="872"/>
                  </a:lnTo>
                  <a:lnTo>
                    <a:pt x="470" y="872"/>
                  </a:lnTo>
                  <a:lnTo>
                    <a:pt x="479" y="872"/>
                  </a:lnTo>
                  <a:lnTo>
                    <a:pt x="491" y="870"/>
                  </a:lnTo>
                  <a:lnTo>
                    <a:pt x="502" y="868"/>
                  </a:lnTo>
                  <a:lnTo>
                    <a:pt x="513" y="866"/>
                  </a:lnTo>
                  <a:lnTo>
                    <a:pt x="523" y="864"/>
                  </a:lnTo>
                  <a:lnTo>
                    <a:pt x="534" y="862"/>
                  </a:lnTo>
                  <a:lnTo>
                    <a:pt x="544" y="858"/>
                  </a:lnTo>
                  <a:lnTo>
                    <a:pt x="555" y="856"/>
                  </a:lnTo>
                  <a:lnTo>
                    <a:pt x="567" y="853"/>
                  </a:lnTo>
                  <a:lnTo>
                    <a:pt x="576" y="849"/>
                  </a:lnTo>
                  <a:lnTo>
                    <a:pt x="586" y="845"/>
                  </a:lnTo>
                  <a:lnTo>
                    <a:pt x="597" y="841"/>
                  </a:lnTo>
                  <a:lnTo>
                    <a:pt x="606" y="837"/>
                  </a:lnTo>
                  <a:lnTo>
                    <a:pt x="616" y="834"/>
                  </a:lnTo>
                  <a:lnTo>
                    <a:pt x="625" y="830"/>
                  </a:lnTo>
                  <a:lnTo>
                    <a:pt x="635" y="824"/>
                  </a:lnTo>
                  <a:lnTo>
                    <a:pt x="644" y="820"/>
                  </a:lnTo>
                  <a:lnTo>
                    <a:pt x="652" y="815"/>
                  </a:lnTo>
                  <a:lnTo>
                    <a:pt x="662" y="809"/>
                  </a:lnTo>
                  <a:lnTo>
                    <a:pt x="671" y="803"/>
                  </a:lnTo>
                  <a:lnTo>
                    <a:pt x="681" y="797"/>
                  </a:lnTo>
                  <a:lnTo>
                    <a:pt x="688" y="792"/>
                  </a:lnTo>
                  <a:lnTo>
                    <a:pt x="696" y="786"/>
                  </a:lnTo>
                  <a:lnTo>
                    <a:pt x="705" y="778"/>
                  </a:lnTo>
                  <a:lnTo>
                    <a:pt x="713" y="773"/>
                  </a:lnTo>
                  <a:lnTo>
                    <a:pt x="720" y="765"/>
                  </a:lnTo>
                  <a:lnTo>
                    <a:pt x="730" y="759"/>
                  </a:lnTo>
                  <a:lnTo>
                    <a:pt x="738" y="752"/>
                  </a:lnTo>
                  <a:lnTo>
                    <a:pt x="745" y="744"/>
                  </a:lnTo>
                  <a:lnTo>
                    <a:pt x="751" y="737"/>
                  </a:lnTo>
                  <a:lnTo>
                    <a:pt x="758" y="729"/>
                  </a:lnTo>
                  <a:lnTo>
                    <a:pt x="766" y="721"/>
                  </a:lnTo>
                  <a:lnTo>
                    <a:pt x="774" y="712"/>
                  </a:lnTo>
                  <a:lnTo>
                    <a:pt x="779" y="704"/>
                  </a:lnTo>
                  <a:lnTo>
                    <a:pt x="785" y="697"/>
                  </a:lnTo>
                  <a:lnTo>
                    <a:pt x="793" y="687"/>
                  </a:lnTo>
                  <a:lnTo>
                    <a:pt x="798" y="680"/>
                  </a:lnTo>
                  <a:lnTo>
                    <a:pt x="804" y="670"/>
                  </a:lnTo>
                  <a:lnTo>
                    <a:pt x="810" y="661"/>
                  </a:lnTo>
                  <a:lnTo>
                    <a:pt x="814" y="651"/>
                  </a:lnTo>
                  <a:lnTo>
                    <a:pt x="819" y="644"/>
                  </a:lnTo>
                  <a:lnTo>
                    <a:pt x="825" y="634"/>
                  </a:lnTo>
                  <a:lnTo>
                    <a:pt x="829" y="625"/>
                  </a:lnTo>
                  <a:lnTo>
                    <a:pt x="834" y="615"/>
                  </a:lnTo>
                  <a:lnTo>
                    <a:pt x="838" y="606"/>
                  </a:lnTo>
                  <a:lnTo>
                    <a:pt x="842" y="596"/>
                  </a:lnTo>
                  <a:lnTo>
                    <a:pt x="846" y="585"/>
                  </a:lnTo>
                  <a:lnTo>
                    <a:pt x="850" y="575"/>
                  </a:lnTo>
                  <a:lnTo>
                    <a:pt x="853" y="566"/>
                  </a:lnTo>
                  <a:lnTo>
                    <a:pt x="855" y="554"/>
                  </a:lnTo>
                  <a:lnTo>
                    <a:pt x="859" y="545"/>
                  </a:lnTo>
                  <a:lnTo>
                    <a:pt x="861" y="533"/>
                  </a:lnTo>
                  <a:lnTo>
                    <a:pt x="865" y="524"/>
                  </a:lnTo>
                  <a:lnTo>
                    <a:pt x="865" y="512"/>
                  </a:lnTo>
                  <a:lnTo>
                    <a:pt x="867" y="501"/>
                  </a:lnTo>
                  <a:lnTo>
                    <a:pt x="869" y="492"/>
                  </a:lnTo>
                  <a:lnTo>
                    <a:pt x="871" y="480"/>
                  </a:lnTo>
                  <a:lnTo>
                    <a:pt x="871" y="469"/>
                  </a:lnTo>
                  <a:lnTo>
                    <a:pt x="872" y="459"/>
                  </a:lnTo>
                  <a:lnTo>
                    <a:pt x="872" y="448"/>
                  </a:lnTo>
                  <a:lnTo>
                    <a:pt x="872" y="437"/>
                  </a:lnTo>
                  <a:lnTo>
                    <a:pt x="872" y="425"/>
                  </a:lnTo>
                  <a:lnTo>
                    <a:pt x="872" y="414"/>
                  </a:lnTo>
                  <a:lnTo>
                    <a:pt x="871" y="402"/>
                  </a:lnTo>
                  <a:lnTo>
                    <a:pt x="871" y="391"/>
                  </a:lnTo>
                  <a:lnTo>
                    <a:pt x="869" y="380"/>
                  </a:lnTo>
                  <a:lnTo>
                    <a:pt x="867" y="368"/>
                  </a:lnTo>
                  <a:lnTo>
                    <a:pt x="865" y="357"/>
                  </a:lnTo>
                  <a:lnTo>
                    <a:pt x="865" y="347"/>
                  </a:lnTo>
                  <a:lnTo>
                    <a:pt x="861" y="336"/>
                  </a:lnTo>
                  <a:lnTo>
                    <a:pt x="859" y="326"/>
                  </a:lnTo>
                  <a:lnTo>
                    <a:pt x="855" y="315"/>
                  </a:lnTo>
                  <a:lnTo>
                    <a:pt x="853" y="305"/>
                  </a:lnTo>
                  <a:lnTo>
                    <a:pt x="850" y="294"/>
                  </a:lnTo>
                  <a:lnTo>
                    <a:pt x="846" y="285"/>
                  </a:lnTo>
                  <a:lnTo>
                    <a:pt x="842" y="275"/>
                  </a:lnTo>
                  <a:lnTo>
                    <a:pt x="838" y="266"/>
                  </a:lnTo>
                  <a:lnTo>
                    <a:pt x="834" y="256"/>
                  </a:lnTo>
                  <a:lnTo>
                    <a:pt x="829" y="245"/>
                  </a:lnTo>
                  <a:lnTo>
                    <a:pt x="825" y="235"/>
                  </a:lnTo>
                  <a:lnTo>
                    <a:pt x="819" y="228"/>
                  </a:lnTo>
                  <a:lnTo>
                    <a:pt x="814" y="218"/>
                  </a:lnTo>
                  <a:lnTo>
                    <a:pt x="810" y="209"/>
                  </a:lnTo>
                  <a:lnTo>
                    <a:pt x="804" y="199"/>
                  </a:lnTo>
                  <a:lnTo>
                    <a:pt x="798" y="191"/>
                  </a:lnTo>
                  <a:lnTo>
                    <a:pt x="793" y="182"/>
                  </a:lnTo>
                  <a:lnTo>
                    <a:pt x="785" y="174"/>
                  </a:lnTo>
                  <a:lnTo>
                    <a:pt x="779" y="165"/>
                  </a:lnTo>
                  <a:lnTo>
                    <a:pt x="774" y="157"/>
                  </a:lnTo>
                  <a:lnTo>
                    <a:pt x="766" y="148"/>
                  </a:lnTo>
                  <a:lnTo>
                    <a:pt x="758" y="142"/>
                  </a:lnTo>
                  <a:lnTo>
                    <a:pt x="751" y="134"/>
                  </a:lnTo>
                  <a:lnTo>
                    <a:pt x="745" y="127"/>
                  </a:lnTo>
                  <a:lnTo>
                    <a:pt x="738" y="119"/>
                  </a:lnTo>
                  <a:lnTo>
                    <a:pt x="730" y="112"/>
                  </a:lnTo>
                  <a:lnTo>
                    <a:pt x="720" y="104"/>
                  </a:lnTo>
                  <a:lnTo>
                    <a:pt x="713" y="98"/>
                  </a:lnTo>
                  <a:lnTo>
                    <a:pt x="705" y="91"/>
                  </a:lnTo>
                  <a:lnTo>
                    <a:pt x="696" y="85"/>
                  </a:lnTo>
                  <a:lnTo>
                    <a:pt x="688" y="79"/>
                  </a:lnTo>
                  <a:lnTo>
                    <a:pt x="681" y="74"/>
                  </a:lnTo>
                  <a:lnTo>
                    <a:pt x="671" y="66"/>
                  </a:lnTo>
                  <a:lnTo>
                    <a:pt x="662" y="60"/>
                  </a:lnTo>
                  <a:lnTo>
                    <a:pt x="652" y="57"/>
                  </a:lnTo>
                  <a:lnTo>
                    <a:pt x="644" y="51"/>
                  </a:lnTo>
                  <a:lnTo>
                    <a:pt x="635" y="47"/>
                  </a:lnTo>
                  <a:lnTo>
                    <a:pt x="625" y="41"/>
                  </a:lnTo>
                  <a:lnTo>
                    <a:pt x="616" y="36"/>
                  </a:lnTo>
                  <a:lnTo>
                    <a:pt x="606" y="34"/>
                  </a:lnTo>
                  <a:lnTo>
                    <a:pt x="597" y="28"/>
                  </a:lnTo>
                  <a:lnTo>
                    <a:pt x="586" y="24"/>
                  </a:lnTo>
                  <a:lnTo>
                    <a:pt x="576" y="22"/>
                  </a:lnTo>
                  <a:lnTo>
                    <a:pt x="567" y="19"/>
                  </a:lnTo>
                  <a:lnTo>
                    <a:pt x="555" y="15"/>
                  </a:lnTo>
                  <a:lnTo>
                    <a:pt x="544" y="13"/>
                  </a:lnTo>
                  <a:lnTo>
                    <a:pt x="534" y="9"/>
                  </a:lnTo>
                  <a:lnTo>
                    <a:pt x="523" y="7"/>
                  </a:lnTo>
                  <a:lnTo>
                    <a:pt x="513" y="5"/>
                  </a:lnTo>
                  <a:lnTo>
                    <a:pt x="502" y="3"/>
                  </a:lnTo>
                  <a:lnTo>
                    <a:pt x="491" y="2"/>
                  </a:lnTo>
                  <a:lnTo>
                    <a:pt x="479" y="2"/>
                  </a:lnTo>
                  <a:lnTo>
                    <a:pt x="470" y="0"/>
                  </a:lnTo>
                  <a:lnTo>
                    <a:pt x="458" y="0"/>
                  </a:lnTo>
                  <a:lnTo>
                    <a:pt x="447" y="0"/>
                  </a:lnTo>
                  <a:lnTo>
                    <a:pt x="435" y="0"/>
                  </a:lnTo>
                  <a:lnTo>
                    <a:pt x="424" y="0"/>
                  </a:lnTo>
                  <a:lnTo>
                    <a:pt x="413" y="0"/>
                  </a:lnTo>
                  <a:lnTo>
                    <a:pt x="401" y="0"/>
                  </a:lnTo>
                  <a:lnTo>
                    <a:pt x="392" y="2"/>
                  </a:lnTo>
                  <a:lnTo>
                    <a:pt x="380" y="2"/>
                  </a:lnTo>
                  <a:lnTo>
                    <a:pt x="369" y="3"/>
                  </a:lnTo>
                  <a:lnTo>
                    <a:pt x="358" y="5"/>
                  </a:lnTo>
                  <a:lnTo>
                    <a:pt x="348" y="7"/>
                  </a:lnTo>
                  <a:lnTo>
                    <a:pt x="337" y="9"/>
                  </a:lnTo>
                  <a:lnTo>
                    <a:pt x="327" y="13"/>
                  </a:lnTo>
                  <a:lnTo>
                    <a:pt x="316" y="15"/>
                  </a:lnTo>
                  <a:lnTo>
                    <a:pt x="306" y="19"/>
                  </a:lnTo>
                  <a:lnTo>
                    <a:pt x="295" y="22"/>
                  </a:lnTo>
                  <a:lnTo>
                    <a:pt x="285" y="24"/>
                  </a:lnTo>
                  <a:lnTo>
                    <a:pt x="276" y="28"/>
                  </a:lnTo>
                  <a:lnTo>
                    <a:pt x="266" y="34"/>
                  </a:lnTo>
                  <a:lnTo>
                    <a:pt x="257" y="36"/>
                  </a:lnTo>
                  <a:lnTo>
                    <a:pt x="245" y="41"/>
                  </a:lnTo>
                  <a:lnTo>
                    <a:pt x="236" y="47"/>
                  </a:lnTo>
                  <a:lnTo>
                    <a:pt x="228" y="51"/>
                  </a:lnTo>
                  <a:lnTo>
                    <a:pt x="219" y="57"/>
                  </a:lnTo>
                  <a:lnTo>
                    <a:pt x="209" y="60"/>
                  </a:lnTo>
                  <a:lnTo>
                    <a:pt x="200" y="66"/>
                  </a:lnTo>
                  <a:lnTo>
                    <a:pt x="192" y="74"/>
                  </a:lnTo>
                  <a:lnTo>
                    <a:pt x="183" y="79"/>
                  </a:lnTo>
                  <a:lnTo>
                    <a:pt x="175" y="85"/>
                  </a:lnTo>
                  <a:lnTo>
                    <a:pt x="166" y="91"/>
                  </a:lnTo>
                  <a:lnTo>
                    <a:pt x="158" y="98"/>
                  </a:lnTo>
                  <a:lnTo>
                    <a:pt x="150" y="104"/>
                  </a:lnTo>
                  <a:lnTo>
                    <a:pt x="143" y="112"/>
                  </a:lnTo>
                  <a:lnTo>
                    <a:pt x="133" y="119"/>
                  </a:lnTo>
                  <a:lnTo>
                    <a:pt x="128" y="127"/>
                  </a:lnTo>
                  <a:lnTo>
                    <a:pt x="120" y="134"/>
                  </a:lnTo>
                  <a:lnTo>
                    <a:pt x="112" y="142"/>
                  </a:lnTo>
                  <a:lnTo>
                    <a:pt x="105" y="148"/>
                  </a:lnTo>
                  <a:lnTo>
                    <a:pt x="99" y="157"/>
                  </a:lnTo>
                  <a:lnTo>
                    <a:pt x="92" y="165"/>
                  </a:lnTo>
                  <a:lnTo>
                    <a:pt x="86" y="174"/>
                  </a:lnTo>
                  <a:lnTo>
                    <a:pt x="80" y="182"/>
                  </a:lnTo>
                  <a:lnTo>
                    <a:pt x="74" y="191"/>
                  </a:lnTo>
                  <a:lnTo>
                    <a:pt x="67" y="199"/>
                  </a:lnTo>
                  <a:lnTo>
                    <a:pt x="61" y="209"/>
                  </a:lnTo>
                  <a:lnTo>
                    <a:pt x="57" y="218"/>
                  </a:lnTo>
                  <a:lnTo>
                    <a:pt x="52" y="228"/>
                  </a:lnTo>
                  <a:lnTo>
                    <a:pt x="48" y="235"/>
                  </a:lnTo>
                  <a:lnTo>
                    <a:pt x="42" y="245"/>
                  </a:lnTo>
                  <a:lnTo>
                    <a:pt x="38" y="256"/>
                  </a:lnTo>
                  <a:lnTo>
                    <a:pt x="33" y="266"/>
                  </a:lnTo>
                  <a:lnTo>
                    <a:pt x="29" y="275"/>
                  </a:lnTo>
                  <a:lnTo>
                    <a:pt x="25" y="285"/>
                  </a:lnTo>
                  <a:lnTo>
                    <a:pt x="21" y="294"/>
                  </a:lnTo>
                  <a:lnTo>
                    <a:pt x="19" y="305"/>
                  </a:lnTo>
                  <a:lnTo>
                    <a:pt x="16" y="315"/>
                  </a:lnTo>
                  <a:lnTo>
                    <a:pt x="12" y="326"/>
                  </a:lnTo>
                  <a:lnTo>
                    <a:pt x="10" y="336"/>
                  </a:lnTo>
                  <a:lnTo>
                    <a:pt x="8" y="347"/>
                  </a:lnTo>
                  <a:lnTo>
                    <a:pt x="6" y="357"/>
                  </a:lnTo>
                  <a:lnTo>
                    <a:pt x="4" y="368"/>
                  </a:lnTo>
                  <a:lnTo>
                    <a:pt x="2" y="380"/>
                  </a:lnTo>
                  <a:lnTo>
                    <a:pt x="0" y="391"/>
                  </a:lnTo>
                  <a:lnTo>
                    <a:pt x="0" y="402"/>
                  </a:lnTo>
                  <a:lnTo>
                    <a:pt x="0" y="414"/>
                  </a:lnTo>
                  <a:lnTo>
                    <a:pt x="0" y="425"/>
                  </a:lnTo>
                  <a:lnTo>
                    <a:pt x="0" y="437"/>
                  </a:lnTo>
                  <a:lnTo>
                    <a:pt x="0" y="448"/>
                  </a:lnTo>
                  <a:lnTo>
                    <a:pt x="0" y="459"/>
                  </a:lnTo>
                  <a:lnTo>
                    <a:pt x="0" y="469"/>
                  </a:lnTo>
                  <a:lnTo>
                    <a:pt x="0" y="480"/>
                  </a:lnTo>
                  <a:lnTo>
                    <a:pt x="2" y="492"/>
                  </a:lnTo>
                  <a:lnTo>
                    <a:pt x="4" y="501"/>
                  </a:lnTo>
                  <a:lnTo>
                    <a:pt x="6" y="512"/>
                  </a:lnTo>
                  <a:lnTo>
                    <a:pt x="8" y="524"/>
                  </a:lnTo>
                  <a:lnTo>
                    <a:pt x="10" y="533"/>
                  </a:lnTo>
                  <a:lnTo>
                    <a:pt x="12" y="545"/>
                  </a:lnTo>
                  <a:lnTo>
                    <a:pt x="16" y="554"/>
                  </a:lnTo>
                  <a:lnTo>
                    <a:pt x="19" y="566"/>
                  </a:lnTo>
                  <a:lnTo>
                    <a:pt x="21" y="575"/>
                  </a:lnTo>
                  <a:lnTo>
                    <a:pt x="25" y="585"/>
                  </a:lnTo>
                  <a:lnTo>
                    <a:pt x="29" y="596"/>
                  </a:lnTo>
                  <a:lnTo>
                    <a:pt x="33" y="606"/>
                  </a:lnTo>
                  <a:lnTo>
                    <a:pt x="38" y="615"/>
                  </a:lnTo>
                  <a:lnTo>
                    <a:pt x="42" y="625"/>
                  </a:lnTo>
                  <a:lnTo>
                    <a:pt x="48" y="634"/>
                  </a:lnTo>
                  <a:lnTo>
                    <a:pt x="52" y="644"/>
                  </a:lnTo>
                  <a:lnTo>
                    <a:pt x="57" y="651"/>
                  </a:lnTo>
                  <a:lnTo>
                    <a:pt x="61" y="661"/>
                  </a:lnTo>
                  <a:lnTo>
                    <a:pt x="67" y="670"/>
                  </a:lnTo>
                  <a:lnTo>
                    <a:pt x="74" y="680"/>
                  </a:lnTo>
                  <a:lnTo>
                    <a:pt x="80" y="687"/>
                  </a:lnTo>
                  <a:lnTo>
                    <a:pt x="86" y="697"/>
                  </a:lnTo>
                  <a:lnTo>
                    <a:pt x="92" y="704"/>
                  </a:lnTo>
                  <a:lnTo>
                    <a:pt x="99" y="712"/>
                  </a:lnTo>
                  <a:lnTo>
                    <a:pt x="105" y="721"/>
                  </a:lnTo>
                  <a:lnTo>
                    <a:pt x="112" y="729"/>
                  </a:lnTo>
                  <a:lnTo>
                    <a:pt x="120" y="737"/>
                  </a:lnTo>
                  <a:lnTo>
                    <a:pt x="128" y="744"/>
                  </a:lnTo>
                  <a:lnTo>
                    <a:pt x="133" y="752"/>
                  </a:lnTo>
                  <a:lnTo>
                    <a:pt x="143" y="759"/>
                  </a:lnTo>
                  <a:lnTo>
                    <a:pt x="150" y="765"/>
                  </a:lnTo>
                  <a:lnTo>
                    <a:pt x="158" y="773"/>
                  </a:lnTo>
                  <a:lnTo>
                    <a:pt x="166" y="778"/>
                  </a:lnTo>
                  <a:lnTo>
                    <a:pt x="175" y="786"/>
                  </a:lnTo>
                  <a:lnTo>
                    <a:pt x="183" y="792"/>
                  </a:lnTo>
                  <a:lnTo>
                    <a:pt x="192" y="797"/>
                  </a:lnTo>
                  <a:lnTo>
                    <a:pt x="200" y="803"/>
                  </a:lnTo>
                  <a:lnTo>
                    <a:pt x="209" y="809"/>
                  </a:lnTo>
                  <a:lnTo>
                    <a:pt x="219" y="815"/>
                  </a:lnTo>
                  <a:lnTo>
                    <a:pt x="228" y="820"/>
                  </a:lnTo>
                  <a:lnTo>
                    <a:pt x="236" y="824"/>
                  </a:lnTo>
                  <a:lnTo>
                    <a:pt x="245" y="830"/>
                  </a:lnTo>
                  <a:lnTo>
                    <a:pt x="257" y="834"/>
                  </a:lnTo>
                  <a:lnTo>
                    <a:pt x="266" y="837"/>
                  </a:lnTo>
                  <a:lnTo>
                    <a:pt x="276" y="841"/>
                  </a:lnTo>
                  <a:lnTo>
                    <a:pt x="285" y="845"/>
                  </a:lnTo>
                  <a:lnTo>
                    <a:pt x="295" y="849"/>
                  </a:lnTo>
                  <a:lnTo>
                    <a:pt x="306" y="853"/>
                  </a:lnTo>
                  <a:lnTo>
                    <a:pt x="316" y="856"/>
                  </a:lnTo>
                  <a:lnTo>
                    <a:pt x="327" y="858"/>
                  </a:lnTo>
                  <a:lnTo>
                    <a:pt x="337" y="862"/>
                  </a:lnTo>
                  <a:lnTo>
                    <a:pt x="348" y="864"/>
                  </a:lnTo>
                  <a:lnTo>
                    <a:pt x="358" y="866"/>
                  </a:lnTo>
                  <a:lnTo>
                    <a:pt x="369" y="868"/>
                  </a:lnTo>
                  <a:lnTo>
                    <a:pt x="380" y="870"/>
                  </a:lnTo>
                  <a:lnTo>
                    <a:pt x="392" y="872"/>
                  </a:lnTo>
                  <a:lnTo>
                    <a:pt x="401" y="872"/>
                  </a:lnTo>
                  <a:lnTo>
                    <a:pt x="413" y="872"/>
                  </a:lnTo>
                  <a:lnTo>
                    <a:pt x="424" y="873"/>
                  </a:lnTo>
                  <a:lnTo>
                    <a:pt x="435" y="873"/>
                  </a:lnTo>
                  <a:lnTo>
                    <a:pt x="435" y="873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slope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99" name="Group 98"/>
            <p:cNvGrpSpPr/>
            <p:nvPr/>
          </p:nvGrpSpPr>
          <p:grpSpPr>
            <a:xfrm>
              <a:off x="5766097" y="2130582"/>
              <a:ext cx="770309" cy="772077"/>
              <a:chOff x="4538970" y="3455959"/>
              <a:chExt cx="770309" cy="772077"/>
            </a:xfrm>
            <a:solidFill>
              <a:schemeClr val="accent6">
                <a:lumMod val="60000"/>
                <a:lumOff val="40000"/>
              </a:schemeClr>
            </a:solidFill>
          </p:grpSpPr>
          <p:sp>
            <p:nvSpPr>
              <p:cNvPr id="100" name="Freeform 210"/>
              <p:cNvSpPr>
                <a:spLocks/>
              </p:cNvSpPr>
              <p:nvPr/>
            </p:nvSpPr>
            <p:spPr bwMode="auto">
              <a:xfrm>
                <a:off x="4538970" y="3455959"/>
                <a:ext cx="770309" cy="772077"/>
              </a:xfrm>
              <a:custGeom>
                <a:avLst/>
                <a:gdLst>
                  <a:gd name="T0" fmla="*/ 479 w 872"/>
                  <a:gd name="T1" fmla="*/ 872 h 873"/>
                  <a:gd name="T2" fmla="*/ 534 w 872"/>
                  <a:gd name="T3" fmla="*/ 862 h 873"/>
                  <a:gd name="T4" fmla="*/ 586 w 872"/>
                  <a:gd name="T5" fmla="*/ 845 h 873"/>
                  <a:gd name="T6" fmla="*/ 635 w 872"/>
                  <a:gd name="T7" fmla="*/ 824 h 873"/>
                  <a:gd name="T8" fmla="*/ 681 w 872"/>
                  <a:gd name="T9" fmla="*/ 797 h 873"/>
                  <a:gd name="T10" fmla="*/ 720 w 872"/>
                  <a:gd name="T11" fmla="*/ 765 h 873"/>
                  <a:gd name="T12" fmla="*/ 758 w 872"/>
                  <a:gd name="T13" fmla="*/ 729 h 873"/>
                  <a:gd name="T14" fmla="*/ 793 w 872"/>
                  <a:gd name="T15" fmla="*/ 687 h 873"/>
                  <a:gd name="T16" fmla="*/ 819 w 872"/>
                  <a:gd name="T17" fmla="*/ 644 h 873"/>
                  <a:gd name="T18" fmla="*/ 842 w 872"/>
                  <a:gd name="T19" fmla="*/ 596 h 873"/>
                  <a:gd name="T20" fmla="*/ 859 w 872"/>
                  <a:gd name="T21" fmla="*/ 545 h 873"/>
                  <a:gd name="T22" fmla="*/ 869 w 872"/>
                  <a:gd name="T23" fmla="*/ 492 h 873"/>
                  <a:gd name="T24" fmla="*/ 872 w 872"/>
                  <a:gd name="T25" fmla="*/ 437 h 873"/>
                  <a:gd name="T26" fmla="*/ 869 w 872"/>
                  <a:gd name="T27" fmla="*/ 380 h 873"/>
                  <a:gd name="T28" fmla="*/ 859 w 872"/>
                  <a:gd name="T29" fmla="*/ 326 h 873"/>
                  <a:gd name="T30" fmla="*/ 842 w 872"/>
                  <a:gd name="T31" fmla="*/ 275 h 873"/>
                  <a:gd name="T32" fmla="*/ 819 w 872"/>
                  <a:gd name="T33" fmla="*/ 228 h 873"/>
                  <a:gd name="T34" fmla="*/ 793 w 872"/>
                  <a:gd name="T35" fmla="*/ 182 h 873"/>
                  <a:gd name="T36" fmla="*/ 758 w 872"/>
                  <a:gd name="T37" fmla="*/ 142 h 873"/>
                  <a:gd name="T38" fmla="*/ 720 w 872"/>
                  <a:gd name="T39" fmla="*/ 104 h 873"/>
                  <a:gd name="T40" fmla="*/ 681 w 872"/>
                  <a:gd name="T41" fmla="*/ 74 h 873"/>
                  <a:gd name="T42" fmla="*/ 635 w 872"/>
                  <a:gd name="T43" fmla="*/ 47 h 873"/>
                  <a:gd name="T44" fmla="*/ 586 w 872"/>
                  <a:gd name="T45" fmla="*/ 24 h 873"/>
                  <a:gd name="T46" fmla="*/ 534 w 872"/>
                  <a:gd name="T47" fmla="*/ 9 h 873"/>
                  <a:gd name="T48" fmla="*/ 479 w 872"/>
                  <a:gd name="T49" fmla="*/ 2 h 873"/>
                  <a:gd name="T50" fmla="*/ 424 w 872"/>
                  <a:gd name="T51" fmla="*/ 0 h 873"/>
                  <a:gd name="T52" fmla="*/ 369 w 872"/>
                  <a:gd name="T53" fmla="*/ 3 h 873"/>
                  <a:gd name="T54" fmla="*/ 316 w 872"/>
                  <a:gd name="T55" fmla="*/ 15 h 873"/>
                  <a:gd name="T56" fmla="*/ 266 w 872"/>
                  <a:gd name="T57" fmla="*/ 34 h 873"/>
                  <a:gd name="T58" fmla="*/ 219 w 872"/>
                  <a:gd name="T59" fmla="*/ 57 h 873"/>
                  <a:gd name="T60" fmla="*/ 175 w 872"/>
                  <a:gd name="T61" fmla="*/ 85 h 873"/>
                  <a:gd name="T62" fmla="*/ 133 w 872"/>
                  <a:gd name="T63" fmla="*/ 119 h 873"/>
                  <a:gd name="T64" fmla="*/ 99 w 872"/>
                  <a:gd name="T65" fmla="*/ 157 h 873"/>
                  <a:gd name="T66" fmla="*/ 67 w 872"/>
                  <a:gd name="T67" fmla="*/ 199 h 873"/>
                  <a:gd name="T68" fmla="*/ 42 w 872"/>
                  <a:gd name="T69" fmla="*/ 245 h 873"/>
                  <a:gd name="T70" fmla="*/ 21 w 872"/>
                  <a:gd name="T71" fmla="*/ 294 h 873"/>
                  <a:gd name="T72" fmla="*/ 8 w 872"/>
                  <a:gd name="T73" fmla="*/ 347 h 873"/>
                  <a:gd name="T74" fmla="*/ 0 w 872"/>
                  <a:gd name="T75" fmla="*/ 402 h 873"/>
                  <a:gd name="T76" fmla="*/ 0 w 872"/>
                  <a:gd name="T77" fmla="*/ 459 h 873"/>
                  <a:gd name="T78" fmla="*/ 6 w 872"/>
                  <a:gd name="T79" fmla="*/ 512 h 873"/>
                  <a:gd name="T80" fmla="*/ 19 w 872"/>
                  <a:gd name="T81" fmla="*/ 566 h 873"/>
                  <a:gd name="T82" fmla="*/ 38 w 872"/>
                  <a:gd name="T83" fmla="*/ 615 h 873"/>
                  <a:gd name="T84" fmla="*/ 61 w 872"/>
                  <a:gd name="T85" fmla="*/ 661 h 873"/>
                  <a:gd name="T86" fmla="*/ 92 w 872"/>
                  <a:gd name="T87" fmla="*/ 704 h 873"/>
                  <a:gd name="T88" fmla="*/ 128 w 872"/>
                  <a:gd name="T89" fmla="*/ 744 h 873"/>
                  <a:gd name="T90" fmla="*/ 166 w 872"/>
                  <a:gd name="T91" fmla="*/ 778 h 873"/>
                  <a:gd name="T92" fmla="*/ 209 w 872"/>
                  <a:gd name="T93" fmla="*/ 809 h 873"/>
                  <a:gd name="T94" fmla="*/ 257 w 872"/>
                  <a:gd name="T95" fmla="*/ 834 h 873"/>
                  <a:gd name="T96" fmla="*/ 306 w 872"/>
                  <a:gd name="T97" fmla="*/ 853 h 873"/>
                  <a:gd name="T98" fmla="*/ 358 w 872"/>
                  <a:gd name="T99" fmla="*/ 866 h 873"/>
                  <a:gd name="T100" fmla="*/ 413 w 872"/>
                  <a:gd name="T101" fmla="*/ 872 h 8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72" h="873">
                    <a:moveTo>
                      <a:pt x="435" y="873"/>
                    </a:moveTo>
                    <a:lnTo>
                      <a:pt x="447" y="873"/>
                    </a:lnTo>
                    <a:lnTo>
                      <a:pt x="458" y="872"/>
                    </a:lnTo>
                    <a:lnTo>
                      <a:pt x="470" y="872"/>
                    </a:lnTo>
                    <a:lnTo>
                      <a:pt x="479" y="872"/>
                    </a:lnTo>
                    <a:lnTo>
                      <a:pt x="491" y="870"/>
                    </a:lnTo>
                    <a:lnTo>
                      <a:pt x="502" y="868"/>
                    </a:lnTo>
                    <a:lnTo>
                      <a:pt x="513" y="866"/>
                    </a:lnTo>
                    <a:lnTo>
                      <a:pt x="523" y="864"/>
                    </a:lnTo>
                    <a:lnTo>
                      <a:pt x="534" y="862"/>
                    </a:lnTo>
                    <a:lnTo>
                      <a:pt x="544" y="858"/>
                    </a:lnTo>
                    <a:lnTo>
                      <a:pt x="555" y="856"/>
                    </a:lnTo>
                    <a:lnTo>
                      <a:pt x="567" y="853"/>
                    </a:lnTo>
                    <a:lnTo>
                      <a:pt x="576" y="849"/>
                    </a:lnTo>
                    <a:lnTo>
                      <a:pt x="586" y="845"/>
                    </a:lnTo>
                    <a:lnTo>
                      <a:pt x="597" y="841"/>
                    </a:lnTo>
                    <a:lnTo>
                      <a:pt x="606" y="837"/>
                    </a:lnTo>
                    <a:lnTo>
                      <a:pt x="616" y="834"/>
                    </a:lnTo>
                    <a:lnTo>
                      <a:pt x="625" y="830"/>
                    </a:lnTo>
                    <a:lnTo>
                      <a:pt x="635" y="824"/>
                    </a:lnTo>
                    <a:lnTo>
                      <a:pt x="644" y="820"/>
                    </a:lnTo>
                    <a:lnTo>
                      <a:pt x="652" y="815"/>
                    </a:lnTo>
                    <a:lnTo>
                      <a:pt x="662" y="809"/>
                    </a:lnTo>
                    <a:lnTo>
                      <a:pt x="671" y="803"/>
                    </a:lnTo>
                    <a:lnTo>
                      <a:pt x="681" y="797"/>
                    </a:lnTo>
                    <a:lnTo>
                      <a:pt x="688" y="792"/>
                    </a:lnTo>
                    <a:lnTo>
                      <a:pt x="696" y="786"/>
                    </a:lnTo>
                    <a:lnTo>
                      <a:pt x="705" y="778"/>
                    </a:lnTo>
                    <a:lnTo>
                      <a:pt x="713" y="773"/>
                    </a:lnTo>
                    <a:lnTo>
                      <a:pt x="720" y="765"/>
                    </a:lnTo>
                    <a:lnTo>
                      <a:pt x="730" y="759"/>
                    </a:lnTo>
                    <a:lnTo>
                      <a:pt x="738" y="752"/>
                    </a:lnTo>
                    <a:lnTo>
                      <a:pt x="745" y="744"/>
                    </a:lnTo>
                    <a:lnTo>
                      <a:pt x="751" y="737"/>
                    </a:lnTo>
                    <a:lnTo>
                      <a:pt x="758" y="729"/>
                    </a:lnTo>
                    <a:lnTo>
                      <a:pt x="766" y="721"/>
                    </a:lnTo>
                    <a:lnTo>
                      <a:pt x="774" y="712"/>
                    </a:lnTo>
                    <a:lnTo>
                      <a:pt x="779" y="704"/>
                    </a:lnTo>
                    <a:lnTo>
                      <a:pt x="785" y="697"/>
                    </a:lnTo>
                    <a:lnTo>
                      <a:pt x="793" y="687"/>
                    </a:lnTo>
                    <a:lnTo>
                      <a:pt x="798" y="680"/>
                    </a:lnTo>
                    <a:lnTo>
                      <a:pt x="804" y="670"/>
                    </a:lnTo>
                    <a:lnTo>
                      <a:pt x="810" y="661"/>
                    </a:lnTo>
                    <a:lnTo>
                      <a:pt x="814" y="651"/>
                    </a:lnTo>
                    <a:lnTo>
                      <a:pt x="819" y="644"/>
                    </a:lnTo>
                    <a:lnTo>
                      <a:pt x="825" y="634"/>
                    </a:lnTo>
                    <a:lnTo>
                      <a:pt x="829" y="625"/>
                    </a:lnTo>
                    <a:lnTo>
                      <a:pt x="834" y="615"/>
                    </a:lnTo>
                    <a:lnTo>
                      <a:pt x="838" y="606"/>
                    </a:lnTo>
                    <a:lnTo>
                      <a:pt x="842" y="596"/>
                    </a:lnTo>
                    <a:lnTo>
                      <a:pt x="846" y="585"/>
                    </a:lnTo>
                    <a:lnTo>
                      <a:pt x="850" y="575"/>
                    </a:lnTo>
                    <a:lnTo>
                      <a:pt x="853" y="566"/>
                    </a:lnTo>
                    <a:lnTo>
                      <a:pt x="855" y="554"/>
                    </a:lnTo>
                    <a:lnTo>
                      <a:pt x="859" y="545"/>
                    </a:lnTo>
                    <a:lnTo>
                      <a:pt x="861" y="533"/>
                    </a:lnTo>
                    <a:lnTo>
                      <a:pt x="865" y="524"/>
                    </a:lnTo>
                    <a:lnTo>
                      <a:pt x="865" y="512"/>
                    </a:lnTo>
                    <a:lnTo>
                      <a:pt x="867" y="501"/>
                    </a:lnTo>
                    <a:lnTo>
                      <a:pt x="869" y="492"/>
                    </a:lnTo>
                    <a:lnTo>
                      <a:pt x="871" y="480"/>
                    </a:lnTo>
                    <a:lnTo>
                      <a:pt x="871" y="469"/>
                    </a:lnTo>
                    <a:lnTo>
                      <a:pt x="872" y="459"/>
                    </a:lnTo>
                    <a:lnTo>
                      <a:pt x="872" y="448"/>
                    </a:lnTo>
                    <a:lnTo>
                      <a:pt x="872" y="437"/>
                    </a:lnTo>
                    <a:lnTo>
                      <a:pt x="872" y="425"/>
                    </a:lnTo>
                    <a:lnTo>
                      <a:pt x="872" y="414"/>
                    </a:lnTo>
                    <a:lnTo>
                      <a:pt x="871" y="402"/>
                    </a:lnTo>
                    <a:lnTo>
                      <a:pt x="871" y="391"/>
                    </a:lnTo>
                    <a:lnTo>
                      <a:pt x="869" y="380"/>
                    </a:lnTo>
                    <a:lnTo>
                      <a:pt x="867" y="368"/>
                    </a:lnTo>
                    <a:lnTo>
                      <a:pt x="865" y="357"/>
                    </a:lnTo>
                    <a:lnTo>
                      <a:pt x="865" y="347"/>
                    </a:lnTo>
                    <a:lnTo>
                      <a:pt x="861" y="336"/>
                    </a:lnTo>
                    <a:lnTo>
                      <a:pt x="859" y="326"/>
                    </a:lnTo>
                    <a:lnTo>
                      <a:pt x="855" y="315"/>
                    </a:lnTo>
                    <a:lnTo>
                      <a:pt x="853" y="305"/>
                    </a:lnTo>
                    <a:lnTo>
                      <a:pt x="850" y="294"/>
                    </a:lnTo>
                    <a:lnTo>
                      <a:pt x="846" y="285"/>
                    </a:lnTo>
                    <a:lnTo>
                      <a:pt x="842" y="275"/>
                    </a:lnTo>
                    <a:lnTo>
                      <a:pt x="838" y="266"/>
                    </a:lnTo>
                    <a:lnTo>
                      <a:pt x="834" y="256"/>
                    </a:lnTo>
                    <a:lnTo>
                      <a:pt x="829" y="245"/>
                    </a:lnTo>
                    <a:lnTo>
                      <a:pt x="825" y="235"/>
                    </a:lnTo>
                    <a:lnTo>
                      <a:pt x="819" y="228"/>
                    </a:lnTo>
                    <a:lnTo>
                      <a:pt x="814" y="218"/>
                    </a:lnTo>
                    <a:lnTo>
                      <a:pt x="810" y="209"/>
                    </a:lnTo>
                    <a:lnTo>
                      <a:pt x="804" y="199"/>
                    </a:lnTo>
                    <a:lnTo>
                      <a:pt x="798" y="191"/>
                    </a:lnTo>
                    <a:lnTo>
                      <a:pt x="793" y="182"/>
                    </a:lnTo>
                    <a:lnTo>
                      <a:pt x="785" y="174"/>
                    </a:lnTo>
                    <a:lnTo>
                      <a:pt x="779" y="165"/>
                    </a:lnTo>
                    <a:lnTo>
                      <a:pt x="774" y="157"/>
                    </a:lnTo>
                    <a:lnTo>
                      <a:pt x="766" y="148"/>
                    </a:lnTo>
                    <a:lnTo>
                      <a:pt x="758" y="142"/>
                    </a:lnTo>
                    <a:lnTo>
                      <a:pt x="751" y="134"/>
                    </a:lnTo>
                    <a:lnTo>
                      <a:pt x="745" y="127"/>
                    </a:lnTo>
                    <a:lnTo>
                      <a:pt x="738" y="119"/>
                    </a:lnTo>
                    <a:lnTo>
                      <a:pt x="730" y="112"/>
                    </a:lnTo>
                    <a:lnTo>
                      <a:pt x="720" y="104"/>
                    </a:lnTo>
                    <a:lnTo>
                      <a:pt x="713" y="98"/>
                    </a:lnTo>
                    <a:lnTo>
                      <a:pt x="705" y="91"/>
                    </a:lnTo>
                    <a:lnTo>
                      <a:pt x="696" y="85"/>
                    </a:lnTo>
                    <a:lnTo>
                      <a:pt x="688" y="79"/>
                    </a:lnTo>
                    <a:lnTo>
                      <a:pt x="681" y="74"/>
                    </a:lnTo>
                    <a:lnTo>
                      <a:pt x="671" y="66"/>
                    </a:lnTo>
                    <a:lnTo>
                      <a:pt x="662" y="60"/>
                    </a:lnTo>
                    <a:lnTo>
                      <a:pt x="652" y="57"/>
                    </a:lnTo>
                    <a:lnTo>
                      <a:pt x="644" y="51"/>
                    </a:lnTo>
                    <a:lnTo>
                      <a:pt x="635" y="47"/>
                    </a:lnTo>
                    <a:lnTo>
                      <a:pt x="625" y="41"/>
                    </a:lnTo>
                    <a:lnTo>
                      <a:pt x="616" y="36"/>
                    </a:lnTo>
                    <a:lnTo>
                      <a:pt x="606" y="34"/>
                    </a:lnTo>
                    <a:lnTo>
                      <a:pt x="597" y="28"/>
                    </a:lnTo>
                    <a:lnTo>
                      <a:pt x="586" y="24"/>
                    </a:lnTo>
                    <a:lnTo>
                      <a:pt x="576" y="22"/>
                    </a:lnTo>
                    <a:lnTo>
                      <a:pt x="567" y="19"/>
                    </a:lnTo>
                    <a:lnTo>
                      <a:pt x="555" y="15"/>
                    </a:lnTo>
                    <a:lnTo>
                      <a:pt x="544" y="13"/>
                    </a:lnTo>
                    <a:lnTo>
                      <a:pt x="534" y="9"/>
                    </a:lnTo>
                    <a:lnTo>
                      <a:pt x="523" y="7"/>
                    </a:lnTo>
                    <a:lnTo>
                      <a:pt x="513" y="5"/>
                    </a:lnTo>
                    <a:lnTo>
                      <a:pt x="502" y="3"/>
                    </a:lnTo>
                    <a:lnTo>
                      <a:pt x="491" y="2"/>
                    </a:lnTo>
                    <a:lnTo>
                      <a:pt x="479" y="2"/>
                    </a:lnTo>
                    <a:lnTo>
                      <a:pt x="470" y="0"/>
                    </a:lnTo>
                    <a:lnTo>
                      <a:pt x="458" y="0"/>
                    </a:lnTo>
                    <a:lnTo>
                      <a:pt x="447" y="0"/>
                    </a:lnTo>
                    <a:lnTo>
                      <a:pt x="435" y="0"/>
                    </a:lnTo>
                    <a:lnTo>
                      <a:pt x="424" y="0"/>
                    </a:lnTo>
                    <a:lnTo>
                      <a:pt x="413" y="0"/>
                    </a:lnTo>
                    <a:lnTo>
                      <a:pt x="401" y="0"/>
                    </a:lnTo>
                    <a:lnTo>
                      <a:pt x="392" y="2"/>
                    </a:lnTo>
                    <a:lnTo>
                      <a:pt x="380" y="2"/>
                    </a:lnTo>
                    <a:lnTo>
                      <a:pt x="369" y="3"/>
                    </a:lnTo>
                    <a:lnTo>
                      <a:pt x="358" y="5"/>
                    </a:lnTo>
                    <a:lnTo>
                      <a:pt x="348" y="7"/>
                    </a:lnTo>
                    <a:lnTo>
                      <a:pt x="337" y="9"/>
                    </a:lnTo>
                    <a:lnTo>
                      <a:pt x="327" y="13"/>
                    </a:lnTo>
                    <a:lnTo>
                      <a:pt x="316" y="15"/>
                    </a:lnTo>
                    <a:lnTo>
                      <a:pt x="306" y="19"/>
                    </a:lnTo>
                    <a:lnTo>
                      <a:pt x="295" y="22"/>
                    </a:lnTo>
                    <a:lnTo>
                      <a:pt x="285" y="24"/>
                    </a:lnTo>
                    <a:lnTo>
                      <a:pt x="276" y="28"/>
                    </a:lnTo>
                    <a:lnTo>
                      <a:pt x="266" y="34"/>
                    </a:lnTo>
                    <a:lnTo>
                      <a:pt x="257" y="36"/>
                    </a:lnTo>
                    <a:lnTo>
                      <a:pt x="245" y="41"/>
                    </a:lnTo>
                    <a:lnTo>
                      <a:pt x="236" y="47"/>
                    </a:lnTo>
                    <a:lnTo>
                      <a:pt x="228" y="51"/>
                    </a:lnTo>
                    <a:lnTo>
                      <a:pt x="219" y="57"/>
                    </a:lnTo>
                    <a:lnTo>
                      <a:pt x="209" y="60"/>
                    </a:lnTo>
                    <a:lnTo>
                      <a:pt x="200" y="66"/>
                    </a:lnTo>
                    <a:lnTo>
                      <a:pt x="192" y="74"/>
                    </a:lnTo>
                    <a:lnTo>
                      <a:pt x="183" y="79"/>
                    </a:lnTo>
                    <a:lnTo>
                      <a:pt x="175" y="85"/>
                    </a:lnTo>
                    <a:lnTo>
                      <a:pt x="166" y="91"/>
                    </a:lnTo>
                    <a:lnTo>
                      <a:pt x="158" y="98"/>
                    </a:lnTo>
                    <a:lnTo>
                      <a:pt x="150" y="104"/>
                    </a:lnTo>
                    <a:lnTo>
                      <a:pt x="143" y="112"/>
                    </a:lnTo>
                    <a:lnTo>
                      <a:pt x="133" y="119"/>
                    </a:lnTo>
                    <a:lnTo>
                      <a:pt x="128" y="127"/>
                    </a:lnTo>
                    <a:lnTo>
                      <a:pt x="120" y="134"/>
                    </a:lnTo>
                    <a:lnTo>
                      <a:pt x="112" y="142"/>
                    </a:lnTo>
                    <a:lnTo>
                      <a:pt x="105" y="148"/>
                    </a:lnTo>
                    <a:lnTo>
                      <a:pt x="99" y="157"/>
                    </a:lnTo>
                    <a:lnTo>
                      <a:pt x="92" y="165"/>
                    </a:lnTo>
                    <a:lnTo>
                      <a:pt x="86" y="174"/>
                    </a:lnTo>
                    <a:lnTo>
                      <a:pt x="80" y="182"/>
                    </a:lnTo>
                    <a:lnTo>
                      <a:pt x="74" y="191"/>
                    </a:lnTo>
                    <a:lnTo>
                      <a:pt x="67" y="199"/>
                    </a:lnTo>
                    <a:lnTo>
                      <a:pt x="61" y="209"/>
                    </a:lnTo>
                    <a:lnTo>
                      <a:pt x="57" y="218"/>
                    </a:lnTo>
                    <a:lnTo>
                      <a:pt x="52" y="228"/>
                    </a:lnTo>
                    <a:lnTo>
                      <a:pt x="48" y="235"/>
                    </a:lnTo>
                    <a:lnTo>
                      <a:pt x="42" y="245"/>
                    </a:lnTo>
                    <a:lnTo>
                      <a:pt x="38" y="256"/>
                    </a:lnTo>
                    <a:lnTo>
                      <a:pt x="33" y="266"/>
                    </a:lnTo>
                    <a:lnTo>
                      <a:pt x="29" y="275"/>
                    </a:lnTo>
                    <a:lnTo>
                      <a:pt x="25" y="285"/>
                    </a:lnTo>
                    <a:lnTo>
                      <a:pt x="21" y="294"/>
                    </a:lnTo>
                    <a:lnTo>
                      <a:pt x="19" y="305"/>
                    </a:lnTo>
                    <a:lnTo>
                      <a:pt x="16" y="315"/>
                    </a:lnTo>
                    <a:lnTo>
                      <a:pt x="12" y="326"/>
                    </a:lnTo>
                    <a:lnTo>
                      <a:pt x="10" y="336"/>
                    </a:lnTo>
                    <a:lnTo>
                      <a:pt x="8" y="347"/>
                    </a:lnTo>
                    <a:lnTo>
                      <a:pt x="6" y="357"/>
                    </a:lnTo>
                    <a:lnTo>
                      <a:pt x="4" y="368"/>
                    </a:lnTo>
                    <a:lnTo>
                      <a:pt x="2" y="380"/>
                    </a:lnTo>
                    <a:lnTo>
                      <a:pt x="0" y="391"/>
                    </a:lnTo>
                    <a:lnTo>
                      <a:pt x="0" y="402"/>
                    </a:lnTo>
                    <a:lnTo>
                      <a:pt x="0" y="414"/>
                    </a:lnTo>
                    <a:lnTo>
                      <a:pt x="0" y="425"/>
                    </a:lnTo>
                    <a:lnTo>
                      <a:pt x="0" y="437"/>
                    </a:lnTo>
                    <a:lnTo>
                      <a:pt x="0" y="448"/>
                    </a:lnTo>
                    <a:lnTo>
                      <a:pt x="0" y="459"/>
                    </a:lnTo>
                    <a:lnTo>
                      <a:pt x="0" y="469"/>
                    </a:lnTo>
                    <a:lnTo>
                      <a:pt x="0" y="480"/>
                    </a:lnTo>
                    <a:lnTo>
                      <a:pt x="2" y="492"/>
                    </a:lnTo>
                    <a:lnTo>
                      <a:pt x="4" y="501"/>
                    </a:lnTo>
                    <a:lnTo>
                      <a:pt x="6" y="512"/>
                    </a:lnTo>
                    <a:lnTo>
                      <a:pt x="8" y="524"/>
                    </a:lnTo>
                    <a:lnTo>
                      <a:pt x="10" y="533"/>
                    </a:lnTo>
                    <a:lnTo>
                      <a:pt x="12" y="545"/>
                    </a:lnTo>
                    <a:lnTo>
                      <a:pt x="16" y="554"/>
                    </a:lnTo>
                    <a:lnTo>
                      <a:pt x="19" y="566"/>
                    </a:lnTo>
                    <a:lnTo>
                      <a:pt x="21" y="575"/>
                    </a:lnTo>
                    <a:lnTo>
                      <a:pt x="25" y="585"/>
                    </a:lnTo>
                    <a:lnTo>
                      <a:pt x="29" y="596"/>
                    </a:lnTo>
                    <a:lnTo>
                      <a:pt x="33" y="606"/>
                    </a:lnTo>
                    <a:lnTo>
                      <a:pt x="38" y="615"/>
                    </a:lnTo>
                    <a:lnTo>
                      <a:pt x="42" y="625"/>
                    </a:lnTo>
                    <a:lnTo>
                      <a:pt x="48" y="634"/>
                    </a:lnTo>
                    <a:lnTo>
                      <a:pt x="52" y="644"/>
                    </a:lnTo>
                    <a:lnTo>
                      <a:pt x="57" y="651"/>
                    </a:lnTo>
                    <a:lnTo>
                      <a:pt x="61" y="661"/>
                    </a:lnTo>
                    <a:lnTo>
                      <a:pt x="67" y="670"/>
                    </a:lnTo>
                    <a:lnTo>
                      <a:pt x="74" y="680"/>
                    </a:lnTo>
                    <a:lnTo>
                      <a:pt x="80" y="687"/>
                    </a:lnTo>
                    <a:lnTo>
                      <a:pt x="86" y="697"/>
                    </a:lnTo>
                    <a:lnTo>
                      <a:pt x="92" y="704"/>
                    </a:lnTo>
                    <a:lnTo>
                      <a:pt x="99" y="712"/>
                    </a:lnTo>
                    <a:lnTo>
                      <a:pt x="105" y="721"/>
                    </a:lnTo>
                    <a:lnTo>
                      <a:pt x="112" y="729"/>
                    </a:lnTo>
                    <a:lnTo>
                      <a:pt x="120" y="737"/>
                    </a:lnTo>
                    <a:lnTo>
                      <a:pt x="128" y="744"/>
                    </a:lnTo>
                    <a:lnTo>
                      <a:pt x="133" y="752"/>
                    </a:lnTo>
                    <a:lnTo>
                      <a:pt x="143" y="759"/>
                    </a:lnTo>
                    <a:lnTo>
                      <a:pt x="150" y="765"/>
                    </a:lnTo>
                    <a:lnTo>
                      <a:pt x="158" y="773"/>
                    </a:lnTo>
                    <a:lnTo>
                      <a:pt x="166" y="778"/>
                    </a:lnTo>
                    <a:lnTo>
                      <a:pt x="175" y="786"/>
                    </a:lnTo>
                    <a:lnTo>
                      <a:pt x="183" y="792"/>
                    </a:lnTo>
                    <a:lnTo>
                      <a:pt x="192" y="797"/>
                    </a:lnTo>
                    <a:lnTo>
                      <a:pt x="200" y="803"/>
                    </a:lnTo>
                    <a:lnTo>
                      <a:pt x="209" y="809"/>
                    </a:lnTo>
                    <a:lnTo>
                      <a:pt x="219" y="815"/>
                    </a:lnTo>
                    <a:lnTo>
                      <a:pt x="228" y="820"/>
                    </a:lnTo>
                    <a:lnTo>
                      <a:pt x="236" y="824"/>
                    </a:lnTo>
                    <a:lnTo>
                      <a:pt x="245" y="830"/>
                    </a:lnTo>
                    <a:lnTo>
                      <a:pt x="257" y="834"/>
                    </a:lnTo>
                    <a:lnTo>
                      <a:pt x="266" y="837"/>
                    </a:lnTo>
                    <a:lnTo>
                      <a:pt x="276" y="841"/>
                    </a:lnTo>
                    <a:lnTo>
                      <a:pt x="285" y="845"/>
                    </a:lnTo>
                    <a:lnTo>
                      <a:pt x="295" y="849"/>
                    </a:lnTo>
                    <a:lnTo>
                      <a:pt x="306" y="853"/>
                    </a:lnTo>
                    <a:lnTo>
                      <a:pt x="316" y="856"/>
                    </a:lnTo>
                    <a:lnTo>
                      <a:pt x="327" y="858"/>
                    </a:lnTo>
                    <a:lnTo>
                      <a:pt x="337" y="862"/>
                    </a:lnTo>
                    <a:lnTo>
                      <a:pt x="348" y="864"/>
                    </a:lnTo>
                    <a:lnTo>
                      <a:pt x="358" y="866"/>
                    </a:lnTo>
                    <a:lnTo>
                      <a:pt x="369" y="868"/>
                    </a:lnTo>
                    <a:lnTo>
                      <a:pt x="380" y="870"/>
                    </a:lnTo>
                    <a:lnTo>
                      <a:pt x="392" y="872"/>
                    </a:lnTo>
                    <a:lnTo>
                      <a:pt x="401" y="872"/>
                    </a:lnTo>
                    <a:lnTo>
                      <a:pt x="413" y="872"/>
                    </a:lnTo>
                    <a:lnTo>
                      <a:pt x="424" y="873"/>
                    </a:lnTo>
                    <a:lnTo>
                      <a:pt x="435" y="873"/>
                    </a:lnTo>
                    <a:lnTo>
                      <a:pt x="435" y="873"/>
                    </a:lnTo>
                    <a:close/>
                  </a:path>
                </a:pathLst>
              </a:custGeom>
              <a:grpFill/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Freeform 211"/>
              <p:cNvSpPr>
                <a:spLocks/>
              </p:cNvSpPr>
              <p:nvPr/>
            </p:nvSpPr>
            <p:spPr bwMode="auto">
              <a:xfrm>
                <a:off x="5051332" y="3814613"/>
                <a:ext cx="233213" cy="233213"/>
              </a:xfrm>
              <a:custGeom>
                <a:avLst/>
                <a:gdLst>
                  <a:gd name="T0" fmla="*/ 137 w 264"/>
                  <a:gd name="T1" fmla="*/ 264 h 264"/>
                  <a:gd name="T2" fmla="*/ 146 w 264"/>
                  <a:gd name="T3" fmla="*/ 262 h 264"/>
                  <a:gd name="T4" fmla="*/ 157 w 264"/>
                  <a:gd name="T5" fmla="*/ 260 h 264"/>
                  <a:gd name="T6" fmla="*/ 165 w 264"/>
                  <a:gd name="T7" fmla="*/ 259 h 264"/>
                  <a:gd name="T8" fmla="*/ 175 w 264"/>
                  <a:gd name="T9" fmla="*/ 255 h 264"/>
                  <a:gd name="T10" fmla="*/ 188 w 264"/>
                  <a:gd name="T11" fmla="*/ 251 h 264"/>
                  <a:gd name="T12" fmla="*/ 205 w 264"/>
                  <a:gd name="T13" fmla="*/ 241 h 264"/>
                  <a:gd name="T14" fmla="*/ 220 w 264"/>
                  <a:gd name="T15" fmla="*/ 230 h 264"/>
                  <a:gd name="T16" fmla="*/ 233 w 264"/>
                  <a:gd name="T17" fmla="*/ 217 h 264"/>
                  <a:gd name="T18" fmla="*/ 243 w 264"/>
                  <a:gd name="T19" fmla="*/ 200 h 264"/>
                  <a:gd name="T20" fmla="*/ 252 w 264"/>
                  <a:gd name="T21" fmla="*/ 184 h 264"/>
                  <a:gd name="T22" fmla="*/ 256 w 264"/>
                  <a:gd name="T23" fmla="*/ 175 h 264"/>
                  <a:gd name="T24" fmla="*/ 260 w 264"/>
                  <a:gd name="T25" fmla="*/ 165 h 264"/>
                  <a:gd name="T26" fmla="*/ 262 w 264"/>
                  <a:gd name="T27" fmla="*/ 156 h 264"/>
                  <a:gd name="T28" fmla="*/ 264 w 264"/>
                  <a:gd name="T29" fmla="*/ 145 h 264"/>
                  <a:gd name="T30" fmla="*/ 264 w 264"/>
                  <a:gd name="T31" fmla="*/ 135 h 264"/>
                  <a:gd name="T32" fmla="*/ 264 w 264"/>
                  <a:gd name="T33" fmla="*/ 126 h 264"/>
                  <a:gd name="T34" fmla="*/ 264 w 264"/>
                  <a:gd name="T35" fmla="*/ 116 h 264"/>
                  <a:gd name="T36" fmla="*/ 262 w 264"/>
                  <a:gd name="T37" fmla="*/ 107 h 264"/>
                  <a:gd name="T38" fmla="*/ 258 w 264"/>
                  <a:gd name="T39" fmla="*/ 95 h 264"/>
                  <a:gd name="T40" fmla="*/ 252 w 264"/>
                  <a:gd name="T41" fmla="*/ 82 h 264"/>
                  <a:gd name="T42" fmla="*/ 243 w 264"/>
                  <a:gd name="T43" fmla="*/ 63 h 264"/>
                  <a:gd name="T44" fmla="*/ 233 w 264"/>
                  <a:gd name="T45" fmla="*/ 48 h 264"/>
                  <a:gd name="T46" fmla="*/ 220 w 264"/>
                  <a:gd name="T47" fmla="*/ 34 h 264"/>
                  <a:gd name="T48" fmla="*/ 205 w 264"/>
                  <a:gd name="T49" fmla="*/ 23 h 264"/>
                  <a:gd name="T50" fmla="*/ 188 w 264"/>
                  <a:gd name="T51" fmla="*/ 14 h 264"/>
                  <a:gd name="T52" fmla="*/ 175 w 264"/>
                  <a:gd name="T53" fmla="*/ 8 h 264"/>
                  <a:gd name="T54" fmla="*/ 165 w 264"/>
                  <a:gd name="T55" fmla="*/ 4 h 264"/>
                  <a:gd name="T56" fmla="*/ 157 w 264"/>
                  <a:gd name="T57" fmla="*/ 2 h 264"/>
                  <a:gd name="T58" fmla="*/ 146 w 264"/>
                  <a:gd name="T59" fmla="*/ 0 h 264"/>
                  <a:gd name="T60" fmla="*/ 137 w 264"/>
                  <a:gd name="T61" fmla="*/ 0 h 264"/>
                  <a:gd name="T62" fmla="*/ 127 w 264"/>
                  <a:gd name="T63" fmla="*/ 0 h 264"/>
                  <a:gd name="T64" fmla="*/ 118 w 264"/>
                  <a:gd name="T65" fmla="*/ 0 h 264"/>
                  <a:gd name="T66" fmla="*/ 106 w 264"/>
                  <a:gd name="T67" fmla="*/ 2 h 264"/>
                  <a:gd name="T68" fmla="*/ 97 w 264"/>
                  <a:gd name="T69" fmla="*/ 4 h 264"/>
                  <a:gd name="T70" fmla="*/ 85 w 264"/>
                  <a:gd name="T71" fmla="*/ 8 h 264"/>
                  <a:gd name="T72" fmla="*/ 68 w 264"/>
                  <a:gd name="T73" fmla="*/ 15 h 264"/>
                  <a:gd name="T74" fmla="*/ 51 w 264"/>
                  <a:gd name="T75" fmla="*/ 27 h 264"/>
                  <a:gd name="T76" fmla="*/ 38 w 264"/>
                  <a:gd name="T77" fmla="*/ 40 h 264"/>
                  <a:gd name="T78" fmla="*/ 24 w 264"/>
                  <a:gd name="T79" fmla="*/ 53 h 264"/>
                  <a:gd name="T80" fmla="*/ 15 w 264"/>
                  <a:gd name="T81" fmla="*/ 70 h 264"/>
                  <a:gd name="T82" fmla="*/ 5 w 264"/>
                  <a:gd name="T83" fmla="*/ 88 h 264"/>
                  <a:gd name="T84" fmla="*/ 2 w 264"/>
                  <a:gd name="T85" fmla="*/ 99 h 264"/>
                  <a:gd name="T86" fmla="*/ 0 w 264"/>
                  <a:gd name="T87" fmla="*/ 108 h 264"/>
                  <a:gd name="T88" fmla="*/ 0 w 264"/>
                  <a:gd name="T89" fmla="*/ 118 h 264"/>
                  <a:gd name="T90" fmla="*/ 0 w 264"/>
                  <a:gd name="T91" fmla="*/ 129 h 264"/>
                  <a:gd name="T92" fmla="*/ 0 w 264"/>
                  <a:gd name="T93" fmla="*/ 139 h 264"/>
                  <a:gd name="T94" fmla="*/ 0 w 264"/>
                  <a:gd name="T95" fmla="*/ 148 h 264"/>
                  <a:gd name="T96" fmla="*/ 2 w 264"/>
                  <a:gd name="T97" fmla="*/ 158 h 264"/>
                  <a:gd name="T98" fmla="*/ 4 w 264"/>
                  <a:gd name="T99" fmla="*/ 167 h 264"/>
                  <a:gd name="T100" fmla="*/ 5 w 264"/>
                  <a:gd name="T101" fmla="*/ 177 h 264"/>
                  <a:gd name="T102" fmla="*/ 11 w 264"/>
                  <a:gd name="T103" fmla="*/ 190 h 264"/>
                  <a:gd name="T104" fmla="*/ 21 w 264"/>
                  <a:gd name="T105" fmla="*/ 205 h 264"/>
                  <a:gd name="T106" fmla="*/ 32 w 264"/>
                  <a:gd name="T107" fmla="*/ 221 h 264"/>
                  <a:gd name="T108" fmla="*/ 47 w 264"/>
                  <a:gd name="T109" fmla="*/ 234 h 264"/>
                  <a:gd name="T110" fmla="*/ 62 w 264"/>
                  <a:gd name="T111" fmla="*/ 245 h 264"/>
                  <a:gd name="T112" fmla="*/ 80 w 264"/>
                  <a:gd name="T113" fmla="*/ 253 h 264"/>
                  <a:gd name="T114" fmla="*/ 95 w 264"/>
                  <a:gd name="T115" fmla="*/ 259 h 264"/>
                  <a:gd name="T116" fmla="*/ 104 w 264"/>
                  <a:gd name="T117" fmla="*/ 260 h 264"/>
                  <a:gd name="T118" fmla="*/ 114 w 264"/>
                  <a:gd name="T119" fmla="*/ 262 h 264"/>
                  <a:gd name="T120" fmla="*/ 123 w 264"/>
                  <a:gd name="T121" fmla="*/ 264 h 264"/>
                  <a:gd name="T122" fmla="*/ 131 w 264"/>
                  <a:gd name="T123" fmla="*/ 264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64" h="264">
                    <a:moveTo>
                      <a:pt x="131" y="264"/>
                    </a:moveTo>
                    <a:lnTo>
                      <a:pt x="133" y="264"/>
                    </a:lnTo>
                    <a:lnTo>
                      <a:pt x="137" y="264"/>
                    </a:lnTo>
                    <a:lnTo>
                      <a:pt x="140" y="262"/>
                    </a:lnTo>
                    <a:lnTo>
                      <a:pt x="144" y="262"/>
                    </a:lnTo>
                    <a:lnTo>
                      <a:pt x="146" y="262"/>
                    </a:lnTo>
                    <a:lnTo>
                      <a:pt x="150" y="262"/>
                    </a:lnTo>
                    <a:lnTo>
                      <a:pt x="154" y="260"/>
                    </a:lnTo>
                    <a:lnTo>
                      <a:pt x="157" y="260"/>
                    </a:lnTo>
                    <a:lnTo>
                      <a:pt x="159" y="260"/>
                    </a:lnTo>
                    <a:lnTo>
                      <a:pt x="163" y="259"/>
                    </a:lnTo>
                    <a:lnTo>
                      <a:pt x="165" y="259"/>
                    </a:lnTo>
                    <a:lnTo>
                      <a:pt x="169" y="257"/>
                    </a:lnTo>
                    <a:lnTo>
                      <a:pt x="173" y="257"/>
                    </a:lnTo>
                    <a:lnTo>
                      <a:pt x="175" y="255"/>
                    </a:lnTo>
                    <a:lnTo>
                      <a:pt x="178" y="255"/>
                    </a:lnTo>
                    <a:lnTo>
                      <a:pt x="182" y="253"/>
                    </a:lnTo>
                    <a:lnTo>
                      <a:pt x="188" y="251"/>
                    </a:lnTo>
                    <a:lnTo>
                      <a:pt x="194" y="247"/>
                    </a:lnTo>
                    <a:lnTo>
                      <a:pt x="199" y="245"/>
                    </a:lnTo>
                    <a:lnTo>
                      <a:pt x="205" y="241"/>
                    </a:lnTo>
                    <a:lnTo>
                      <a:pt x="211" y="238"/>
                    </a:lnTo>
                    <a:lnTo>
                      <a:pt x="214" y="234"/>
                    </a:lnTo>
                    <a:lnTo>
                      <a:pt x="220" y="230"/>
                    </a:lnTo>
                    <a:lnTo>
                      <a:pt x="224" y="226"/>
                    </a:lnTo>
                    <a:lnTo>
                      <a:pt x="230" y="221"/>
                    </a:lnTo>
                    <a:lnTo>
                      <a:pt x="233" y="217"/>
                    </a:lnTo>
                    <a:lnTo>
                      <a:pt x="237" y="211"/>
                    </a:lnTo>
                    <a:lnTo>
                      <a:pt x="241" y="205"/>
                    </a:lnTo>
                    <a:lnTo>
                      <a:pt x="243" y="200"/>
                    </a:lnTo>
                    <a:lnTo>
                      <a:pt x="247" y="196"/>
                    </a:lnTo>
                    <a:lnTo>
                      <a:pt x="251" y="190"/>
                    </a:lnTo>
                    <a:lnTo>
                      <a:pt x="252" y="184"/>
                    </a:lnTo>
                    <a:lnTo>
                      <a:pt x="254" y="181"/>
                    </a:lnTo>
                    <a:lnTo>
                      <a:pt x="256" y="177"/>
                    </a:lnTo>
                    <a:lnTo>
                      <a:pt x="256" y="175"/>
                    </a:lnTo>
                    <a:lnTo>
                      <a:pt x="258" y="171"/>
                    </a:lnTo>
                    <a:lnTo>
                      <a:pt x="258" y="167"/>
                    </a:lnTo>
                    <a:lnTo>
                      <a:pt x="260" y="165"/>
                    </a:lnTo>
                    <a:lnTo>
                      <a:pt x="260" y="162"/>
                    </a:lnTo>
                    <a:lnTo>
                      <a:pt x="262" y="158"/>
                    </a:lnTo>
                    <a:lnTo>
                      <a:pt x="262" y="156"/>
                    </a:lnTo>
                    <a:lnTo>
                      <a:pt x="262" y="152"/>
                    </a:lnTo>
                    <a:lnTo>
                      <a:pt x="264" y="148"/>
                    </a:lnTo>
                    <a:lnTo>
                      <a:pt x="264" y="145"/>
                    </a:lnTo>
                    <a:lnTo>
                      <a:pt x="264" y="143"/>
                    </a:lnTo>
                    <a:lnTo>
                      <a:pt x="264" y="139"/>
                    </a:lnTo>
                    <a:lnTo>
                      <a:pt x="264" y="135"/>
                    </a:lnTo>
                    <a:lnTo>
                      <a:pt x="264" y="133"/>
                    </a:lnTo>
                    <a:lnTo>
                      <a:pt x="264" y="129"/>
                    </a:lnTo>
                    <a:lnTo>
                      <a:pt x="264" y="126"/>
                    </a:lnTo>
                    <a:lnTo>
                      <a:pt x="264" y="122"/>
                    </a:lnTo>
                    <a:lnTo>
                      <a:pt x="264" y="118"/>
                    </a:lnTo>
                    <a:lnTo>
                      <a:pt x="264" y="116"/>
                    </a:lnTo>
                    <a:lnTo>
                      <a:pt x="262" y="112"/>
                    </a:lnTo>
                    <a:lnTo>
                      <a:pt x="262" y="108"/>
                    </a:lnTo>
                    <a:lnTo>
                      <a:pt x="262" y="107"/>
                    </a:lnTo>
                    <a:lnTo>
                      <a:pt x="260" y="103"/>
                    </a:lnTo>
                    <a:lnTo>
                      <a:pt x="260" y="99"/>
                    </a:lnTo>
                    <a:lnTo>
                      <a:pt x="258" y="95"/>
                    </a:lnTo>
                    <a:lnTo>
                      <a:pt x="258" y="93"/>
                    </a:lnTo>
                    <a:lnTo>
                      <a:pt x="256" y="88"/>
                    </a:lnTo>
                    <a:lnTo>
                      <a:pt x="252" y="82"/>
                    </a:lnTo>
                    <a:lnTo>
                      <a:pt x="251" y="74"/>
                    </a:lnTo>
                    <a:lnTo>
                      <a:pt x="247" y="70"/>
                    </a:lnTo>
                    <a:lnTo>
                      <a:pt x="243" y="63"/>
                    </a:lnTo>
                    <a:lnTo>
                      <a:pt x="241" y="59"/>
                    </a:lnTo>
                    <a:lnTo>
                      <a:pt x="237" y="53"/>
                    </a:lnTo>
                    <a:lnTo>
                      <a:pt x="233" y="48"/>
                    </a:lnTo>
                    <a:lnTo>
                      <a:pt x="230" y="44"/>
                    </a:lnTo>
                    <a:lnTo>
                      <a:pt x="224" y="40"/>
                    </a:lnTo>
                    <a:lnTo>
                      <a:pt x="220" y="34"/>
                    </a:lnTo>
                    <a:lnTo>
                      <a:pt x="214" y="31"/>
                    </a:lnTo>
                    <a:lnTo>
                      <a:pt x="211" y="27"/>
                    </a:lnTo>
                    <a:lnTo>
                      <a:pt x="205" y="23"/>
                    </a:lnTo>
                    <a:lnTo>
                      <a:pt x="199" y="19"/>
                    </a:lnTo>
                    <a:lnTo>
                      <a:pt x="194" y="15"/>
                    </a:lnTo>
                    <a:lnTo>
                      <a:pt x="188" y="14"/>
                    </a:lnTo>
                    <a:lnTo>
                      <a:pt x="182" y="12"/>
                    </a:lnTo>
                    <a:lnTo>
                      <a:pt x="178" y="10"/>
                    </a:lnTo>
                    <a:lnTo>
                      <a:pt x="175" y="8"/>
                    </a:lnTo>
                    <a:lnTo>
                      <a:pt x="173" y="6"/>
                    </a:lnTo>
                    <a:lnTo>
                      <a:pt x="169" y="6"/>
                    </a:lnTo>
                    <a:lnTo>
                      <a:pt x="165" y="4"/>
                    </a:lnTo>
                    <a:lnTo>
                      <a:pt x="163" y="4"/>
                    </a:lnTo>
                    <a:lnTo>
                      <a:pt x="159" y="2"/>
                    </a:lnTo>
                    <a:lnTo>
                      <a:pt x="157" y="2"/>
                    </a:lnTo>
                    <a:lnTo>
                      <a:pt x="154" y="2"/>
                    </a:lnTo>
                    <a:lnTo>
                      <a:pt x="150" y="2"/>
                    </a:lnTo>
                    <a:lnTo>
                      <a:pt x="146" y="0"/>
                    </a:lnTo>
                    <a:lnTo>
                      <a:pt x="144" y="0"/>
                    </a:lnTo>
                    <a:lnTo>
                      <a:pt x="140" y="0"/>
                    </a:lnTo>
                    <a:lnTo>
                      <a:pt x="137" y="0"/>
                    </a:lnTo>
                    <a:lnTo>
                      <a:pt x="133" y="0"/>
                    </a:lnTo>
                    <a:lnTo>
                      <a:pt x="131" y="0"/>
                    </a:lnTo>
                    <a:lnTo>
                      <a:pt x="127" y="0"/>
                    </a:lnTo>
                    <a:lnTo>
                      <a:pt x="123" y="0"/>
                    </a:lnTo>
                    <a:lnTo>
                      <a:pt x="119" y="0"/>
                    </a:lnTo>
                    <a:lnTo>
                      <a:pt x="118" y="0"/>
                    </a:lnTo>
                    <a:lnTo>
                      <a:pt x="114" y="0"/>
                    </a:lnTo>
                    <a:lnTo>
                      <a:pt x="110" y="2"/>
                    </a:lnTo>
                    <a:lnTo>
                      <a:pt x="106" y="2"/>
                    </a:lnTo>
                    <a:lnTo>
                      <a:pt x="104" y="2"/>
                    </a:lnTo>
                    <a:lnTo>
                      <a:pt x="100" y="2"/>
                    </a:lnTo>
                    <a:lnTo>
                      <a:pt x="97" y="4"/>
                    </a:lnTo>
                    <a:lnTo>
                      <a:pt x="95" y="4"/>
                    </a:lnTo>
                    <a:lnTo>
                      <a:pt x="91" y="6"/>
                    </a:lnTo>
                    <a:lnTo>
                      <a:pt x="85" y="8"/>
                    </a:lnTo>
                    <a:lnTo>
                      <a:pt x="80" y="12"/>
                    </a:lnTo>
                    <a:lnTo>
                      <a:pt x="74" y="14"/>
                    </a:lnTo>
                    <a:lnTo>
                      <a:pt x="68" y="15"/>
                    </a:lnTo>
                    <a:lnTo>
                      <a:pt x="62" y="19"/>
                    </a:lnTo>
                    <a:lnTo>
                      <a:pt x="57" y="23"/>
                    </a:lnTo>
                    <a:lnTo>
                      <a:pt x="51" y="27"/>
                    </a:lnTo>
                    <a:lnTo>
                      <a:pt x="47" y="31"/>
                    </a:lnTo>
                    <a:lnTo>
                      <a:pt x="42" y="34"/>
                    </a:lnTo>
                    <a:lnTo>
                      <a:pt x="38" y="40"/>
                    </a:lnTo>
                    <a:lnTo>
                      <a:pt x="32" y="44"/>
                    </a:lnTo>
                    <a:lnTo>
                      <a:pt x="28" y="48"/>
                    </a:lnTo>
                    <a:lnTo>
                      <a:pt x="24" y="53"/>
                    </a:lnTo>
                    <a:lnTo>
                      <a:pt x="21" y="59"/>
                    </a:lnTo>
                    <a:lnTo>
                      <a:pt x="17" y="63"/>
                    </a:lnTo>
                    <a:lnTo>
                      <a:pt x="15" y="70"/>
                    </a:lnTo>
                    <a:lnTo>
                      <a:pt x="11" y="74"/>
                    </a:lnTo>
                    <a:lnTo>
                      <a:pt x="9" y="82"/>
                    </a:lnTo>
                    <a:lnTo>
                      <a:pt x="5" y="88"/>
                    </a:lnTo>
                    <a:lnTo>
                      <a:pt x="4" y="93"/>
                    </a:lnTo>
                    <a:lnTo>
                      <a:pt x="4" y="95"/>
                    </a:lnTo>
                    <a:lnTo>
                      <a:pt x="2" y="99"/>
                    </a:lnTo>
                    <a:lnTo>
                      <a:pt x="2" y="103"/>
                    </a:lnTo>
                    <a:lnTo>
                      <a:pt x="2" y="107"/>
                    </a:lnTo>
                    <a:lnTo>
                      <a:pt x="0" y="108"/>
                    </a:lnTo>
                    <a:lnTo>
                      <a:pt x="0" y="112"/>
                    </a:lnTo>
                    <a:lnTo>
                      <a:pt x="0" y="116"/>
                    </a:lnTo>
                    <a:lnTo>
                      <a:pt x="0" y="118"/>
                    </a:lnTo>
                    <a:lnTo>
                      <a:pt x="0" y="122"/>
                    </a:lnTo>
                    <a:lnTo>
                      <a:pt x="0" y="126"/>
                    </a:lnTo>
                    <a:lnTo>
                      <a:pt x="0" y="129"/>
                    </a:lnTo>
                    <a:lnTo>
                      <a:pt x="0" y="133"/>
                    </a:lnTo>
                    <a:lnTo>
                      <a:pt x="0" y="135"/>
                    </a:lnTo>
                    <a:lnTo>
                      <a:pt x="0" y="139"/>
                    </a:lnTo>
                    <a:lnTo>
                      <a:pt x="0" y="143"/>
                    </a:lnTo>
                    <a:lnTo>
                      <a:pt x="0" y="145"/>
                    </a:lnTo>
                    <a:lnTo>
                      <a:pt x="0" y="148"/>
                    </a:lnTo>
                    <a:lnTo>
                      <a:pt x="0" y="152"/>
                    </a:lnTo>
                    <a:lnTo>
                      <a:pt x="0" y="156"/>
                    </a:lnTo>
                    <a:lnTo>
                      <a:pt x="2" y="158"/>
                    </a:lnTo>
                    <a:lnTo>
                      <a:pt x="2" y="162"/>
                    </a:lnTo>
                    <a:lnTo>
                      <a:pt x="2" y="165"/>
                    </a:lnTo>
                    <a:lnTo>
                      <a:pt x="4" y="167"/>
                    </a:lnTo>
                    <a:lnTo>
                      <a:pt x="4" y="171"/>
                    </a:lnTo>
                    <a:lnTo>
                      <a:pt x="5" y="175"/>
                    </a:lnTo>
                    <a:lnTo>
                      <a:pt x="5" y="177"/>
                    </a:lnTo>
                    <a:lnTo>
                      <a:pt x="7" y="181"/>
                    </a:lnTo>
                    <a:lnTo>
                      <a:pt x="9" y="184"/>
                    </a:lnTo>
                    <a:lnTo>
                      <a:pt x="11" y="190"/>
                    </a:lnTo>
                    <a:lnTo>
                      <a:pt x="15" y="196"/>
                    </a:lnTo>
                    <a:lnTo>
                      <a:pt x="17" y="200"/>
                    </a:lnTo>
                    <a:lnTo>
                      <a:pt x="21" y="205"/>
                    </a:lnTo>
                    <a:lnTo>
                      <a:pt x="24" y="211"/>
                    </a:lnTo>
                    <a:lnTo>
                      <a:pt x="28" y="217"/>
                    </a:lnTo>
                    <a:lnTo>
                      <a:pt x="32" y="221"/>
                    </a:lnTo>
                    <a:lnTo>
                      <a:pt x="38" y="226"/>
                    </a:lnTo>
                    <a:lnTo>
                      <a:pt x="42" y="230"/>
                    </a:lnTo>
                    <a:lnTo>
                      <a:pt x="47" y="234"/>
                    </a:lnTo>
                    <a:lnTo>
                      <a:pt x="51" y="238"/>
                    </a:lnTo>
                    <a:lnTo>
                      <a:pt x="57" y="241"/>
                    </a:lnTo>
                    <a:lnTo>
                      <a:pt x="62" y="245"/>
                    </a:lnTo>
                    <a:lnTo>
                      <a:pt x="68" y="247"/>
                    </a:lnTo>
                    <a:lnTo>
                      <a:pt x="74" y="251"/>
                    </a:lnTo>
                    <a:lnTo>
                      <a:pt x="80" y="253"/>
                    </a:lnTo>
                    <a:lnTo>
                      <a:pt x="85" y="255"/>
                    </a:lnTo>
                    <a:lnTo>
                      <a:pt x="91" y="257"/>
                    </a:lnTo>
                    <a:lnTo>
                      <a:pt x="95" y="259"/>
                    </a:lnTo>
                    <a:lnTo>
                      <a:pt x="97" y="259"/>
                    </a:lnTo>
                    <a:lnTo>
                      <a:pt x="100" y="260"/>
                    </a:lnTo>
                    <a:lnTo>
                      <a:pt x="104" y="260"/>
                    </a:lnTo>
                    <a:lnTo>
                      <a:pt x="106" y="260"/>
                    </a:lnTo>
                    <a:lnTo>
                      <a:pt x="110" y="262"/>
                    </a:lnTo>
                    <a:lnTo>
                      <a:pt x="114" y="262"/>
                    </a:lnTo>
                    <a:lnTo>
                      <a:pt x="118" y="262"/>
                    </a:lnTo>
                    <a:lnTo>
                      <a:pt x="119" y="262"/>
                    </a:lnTo>
                    <a:lnTo>
                      <a:pt x="123" y="264"/>
                    </a:lnTo>
                    <a:lnTo>
                      <a:pt x="127" y="264"/>
                    </a:lnTo>
                    <a:lnTo>
                      <a:pt x="131" y="264"/>
                    </a:lnTo>
                    <a:lnTo>
                      <a:pt x="131" y="264"/>
                    </a:lnTo>
                    <a:close/>
                  </a:path>
                </a:pathLst>
              </a:custGeom>
              <a:grpFill/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Freeform 212"/>
              <p:cNvSpPr>
                <a:spLocks/>
              </p:cNvSpPr>
              <p:nvPr/>
            </p:nvSpPr>
            <p:spPr bwMode="auto">
              <a:xfrm>
                <a:off x="4572539" y="3781044"/>
                <a:ext cx="233213" cy="233213"/>
              </a:xfrm>
              <a:custGeom>
                <a:avLst/>
                <a:gdLst>
                  <a:gd name="T0" fmla="*/ 139 w 264"/>
                  <a:gd name="T1" fmla="*/ 264 h 264"/>
                  <a:gd name="T2" fmla="*/ 149 w 264"/>
                  <a:gd name="T3" fmla="*/ 264 h 264"/>
                  <a:gd name="T4" fmla="*/ 158 w 264"/>
                  <a:gd name="T5" fmla="*/ 262 h 264"/>
                  <a:gd name="T6" fmla="*/ 168 w 264"/>
                  <a:gd name="T7" fmla="*/ 259 h 264"/>
                  <a:gd name="T8" fmla="*/ 177 w 264"/>
                  <a:gd name="T9" fmla="*/ 257 h 264"/>
                  <a:gd name="T10" fmla="*/ 188 w 264"/>
                  <a:gd name="T11" fmla="*/ 251 h 264"/>
                  <a:gd name="T12" fmla="*/ 206 w 264"/>
                  <a:gd name="T13" fmla="*/ 241 h 264"/>
                  <a:gd name="T14" fmla="*/ 221 w 264"/>
                  <a:gd name="T15" fmla="*/ 230 h 264"/>
                  <a:gd name="T16" fmla="*/ 234 w 264"/>
                  <a:gd name="T17" fmla="*/ 215 h 264"/>
                  <a:gd name="T18" fmla="*/ 244 w 264"/>
                  <a:gd name="T19" fmla="*/ 200 h 264"/>
                  <a:gd name="T20" fmla="*/ 253 w 264"/>
                  <a:gd name="T21" fmla="*/ 184 h 264"/>
                  <a:gd name="T22" fmla="*/ 257 w 264"/>
                  <a:gd name="T23" fmla="*/ 175 h 264"/>
                  <a:gd name="T24" fmla="*/ 259 w 264"/>
                  <a:gd name="T25" fmla="*/ 165 h 264"/>
                  <a:gd name="T26" fmla="*/ 261 w 264"/>
                  <a:gd name="T27" fmla="*/ 156 h 264"/>
                  <a:gd name="T28" fmla="*/ 263 w 264"/>
                  <a:gd name="T29" fmla="*/ 146 h 264"/>
                  <a:gd name="T30" fmla="*/ 264 w 264"/>
                  <a:gd name="T31" fmla="*/ 137 h 264"/>
                  <a:gd name="T32" fmla="*/ 264 w 264"/>
                  <a:gd name="T33" fmla="*/ 126 h 264"/>
                  <a:gd name="T34" fmla="*/ 263 w 264"/>
                  <a:gd name="T35" fmla="*/ 116 h 264"/>
                  <a:gd name="T36" fmla="*/ 261 w 264"/>
                  <a:gd name="T37" fmla="*/ 107 h 264"/>
                  <a:gd name="T38" fmla="*/ 259 w 264"/>
                  <a:gd name="T39" fmla="*/ 95 h 264"/>
                  <a:gd name="T40" fmla="*/ 253 w 264"/>
                  <a:gd name="T41" fmla="*/ 80 h 264"/>
                  <a:gd name="T42" fmla="*/ 244 w 264"/>
                  <a:gd name="T43" fmla="*/ 63 h 264"/>
                  <a:gd name="T44" fmla="*/ 234 w 264"/>
                  <a:gd name="T45" fmla="*/ 48 h 264"/>
                  <a:gd name="T46" fmla="*/ 221 w 264"/>
                  <a:gd name="T47" fmla="*/ 34 h 264"/>
                  <a:gd name="T48" fmla="*/ 206 w 264"/>
                  <a:gd name="T49" fmla="*/ 21 h 264"/>
                  <a:gd name="T50" fmla="*/ 188 w 264"/>
                  <a:gd name="T51" fmla="*/ 12 h 264"/>
                  <a:gd name="T52" fmla="*/ 177 w 264"/>
                  <a:gd name="T53" fmla="*/ 6 h 264"/>
                  <a:gd name="T54" fmla="*/ 168 w 264"/>
                  <a:gd name="T55" fmla="*/ 4 h 264"/>
                  <a:gd name="T56" fmla="*/ 158 w 264"/>
                  <a:gd name="T57" fmla="*/ 2 h 264"/>
                  <a:gd name="T58" fmla="*/ 149 w 264"/>
                  <a:gd name="T59" fmla="*/ 0 h 264"/>
                  <a:gd name="T60" fmla="*/ 139 w 264"/>
                  <a:gd name="T61" fmla="*/ 0 h 264"/>
                  <a:gd name="T62" fmla="*/ 130 w 264"/>
                  <a:gd name="T63" fmla="*/ 0 h 264"/>
                  <a:gd name="T64" fmla="*/ 118 w 264"/>
                  <a:gd name="T65" fmla="*/ 0 h 264"/>
                  <a:gd name="T66" fmla="*/ 109 w 264"/>
                  <a:gd name="T67" fmla="*/ 0 h 264"/>
                  <a:gd name="T68" fmla="*/ 99 w 264"/>
                  <a:gd name="T69" fmla="*/ 2 h 264"/>
                  <a:gd name="T70" fmla="*/ 86 w 264"/>
                  <a:gd name="T71" fmla="*/ 6 h 264"/>
                  <a:gd name="T72" fmla="*/ 69 w 264"/>
                  <a:gd name="T73" fmla="*/ 15 h 264"/>
                  <a:gd name="T74" fmla="*/ 54 w 264"/>
                  <a:gd name="T75" fmla="*/ 25 h 264"/>
                  <a:gd name="T76" fmla="*/ 38 w 264"/>
                  <a:gd name="T77" fmla="*/ 38 h 264"/>
                  <a:gd name="T78" fmla="*/ 25 w 264"/>
                  <a:gd name="T79" fmla="*/ 53 h 264"/>
                  <a:gd name="T80" fmla="*/ 16 w 264"/>
                  <a:gd name="T81" fmla="*/ 69 h 264"/>
                  <a:gd name="T82" fmla="*/ 8 w 264"/>
                  <a:gd name="T83" fmla="*/ 86 h 264"/>
                  <a:gd name="T84" fmla="*/ 4 w 264"/>
                  <a:gd name="T85" fmla="*/ 99 h 264"/>
                  <a:gd name="T86" fmla="*/ 2 w 264"/>
                  <a:gd name="T87" fmla="*/ 108 h 264"/>
                  <a:gd name="T88" fmla="*/ 0 w 264"/>
                  <a:gd name="T89" fmla="*/ 120 h 264"/>
                  <a:gd name="T90" fmla="*/ 0 w 264"/>
                  <a:gd name="T91" fmla="*/ 129 h 264"/>
                  <a:gd name="T92" fmla="*/ 0 w 264"/>
                  <a:gd name="T93" fmla="*/ 139 h 264"/>
                  <a:gd name="T94" fmla="*/ 0 w 264"/>
                  <a:gd name="T95" fmla="*/ 148 h 264"/>
                  <a:gd name="T96" fmla="*/ 4 w 264"/>
                  <a:gd name="T97" fmla="*/ 160 h 264"/>
                  <a:gd name="T98" fmla="*/ 4 w 264"/>
                  <a:gd name="T99" fmla="*/ 167 h 264"/>
                  <a:gd name="T100" fmla="*/ 8 w 264"/>
                  <a:gd name="T101" fmla="*/ 177 h 264"/>
                  <a:gd name="T102" fmla="*/ 14 w 264"/>
                  <a:gd name="T103" fmla="*/ 190 h 264"/>
                  <a:gd name="T104" fmla="*/ 23 w 264"/>
                  <a:gd name="T105" fmla="*/ 205 h 264"/>
                  <a:gd name="T106" fmla="*/ 35 w 264"/>
                  <a:gd name="T107" fmla="*/ 221 h 264"/>
                  <a:gd name="T108" fmla="*/ 48 w 264"/>
                  <a:gd name="T109" fmla="*/ 234 h 264"/>
                  <a:gd name="T110" fmla="*/ 63 w 264"/>
                  <a:gd name="T111" fmla="*/ 245 h 264"/>
                  <a:gd name="T112" fmla="*/ 80 w 264"/>
                  <a:gd name="T113" fmla="*/ 255 h 264"/>
                  <a:gd name="T114" fmla="*/ 95 w 264"/>
                  <a:gd name="T115" fmla="*/ 259 h 264"/>
                  <a:gd name="T116" fmla="*/ 105 w 264"/>
                  <a:gd name="T117" fmla="*/ 262 h 264"/>
                  <a:gd name="T118" fmla="*/ 114 w 264"/>
                  <a:gd name="T119" fmla="*/ 264 h 264"/>
                  <a:gd name="T120" fmla="*/ 126 w 264"/>
                  <a:gd name="T121" fmla="*/ 264 h 264"/>
                  <a:gd name="T122" fmla="*/ 133 w 264"/>
                  <a:gd name="T123" fmla="*/ 264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64" h="264">
                    <a:moveTo>
                      <a:pt x="133" y="264"/>
                    </a:moveTo>
                    <a:lnTo>
                      <a:pt x="135" y="264"/>
                    </a:lnTo>
                    <a:lnTo>
                      <a:pt x="139" y="264"/>
                    </a:lnTo>
                    <a:lnTo>
                      <a:pt x="143" y="264"/>
                    </a:lnTo>
                    <a:lnTo>
                      <a:pt x="145" y="264"/>
                    </a:lnTo>
                    <a:lnTo>
                      <a:pt x="149" y="264"/>
                    </a:lnTo>
                    <a:lnTo>
                      <a:pt x="152" y="262"/>
                    </a:lnTo>
                    <a:lnTo>
                      <a:pt x="156" y="262"/>
                    </a:lnTo>
                    <a:lnTo>
                      <a:pt x="158" y="262"/>
                    </a:lnTo>
                    <a:lnTo>
                      <a:pt x="162" y="260"/>
                    </a:lnTo>
                    <a:lnTo>
                      <a:pt x="166" y="260"/>
                    </a:lnTo>
                    <a:lnTo>
                      <a:pt x="168" y="259"/>
                    </a:lnTo>
                    <a:lnTo>
                      <a:pt x="171" y="259"/>
                    </a:lnTo>
                    <a:lnTo>
                      <a:pt x="173" y="257"/>
                    </a:lnTo>
                    <a:lnTo>
                      <a:pt x="177" y="257"/>
                    </a:lnTo>
                    <a:lnTo>
                      <a:pt x="181" y="255"/>
                    </a:lnTo>
                    <a:lnTo>
                      <a:pt x="183" y="255"/>
                    </a:lnTo>
                    <a:lnTo>
                      <a:pt x="188" y="251"/>
                    </a:lnTo>
                    <a:lnTo>
                      <a:pt x="194" y="249"/>
                    </a:lnTo>
                    <a:lnTo>
                      <a:pt x="200" y="245"/>
                    </a:lnTo>
                    <a:lnTo>
                      <a:pt x="206" y="241"/>
                    </a:lnTo>
                    <a:lnTo>
                      <a:pt x="211" y="238"/>
                    </a:lnTo>
                    <a:lnTo>
                      <a:pt x="215" y="234"/>
                    </a:lnTo>
                    <a:lnTo>
                      <a:pt x="221" y="230"/>
                    </a:lnTo>
                    <a:lnTo>
                      <a:pt x="226" y="226"/>
                    </a:lnTo>
                    <a:lnTo>
                      <a:pt x="230" y="221"/>
                    </a:lnTo>
                    <a:lnTo>
                      <a:pt x="234" y="215"/>
                    </a:lnTo>
                    <a:lnTo>
                      <a:pt x="238" y="211"/>
                    </a:lnTo>
                    <a:lnTo>
                      <a:pt x="242" y="205"/>
                    </a:lnTo>
                    <a:lnTo>
                      <a:pt x="244" y="200"/>
                    </a:lnTo>
                    <a:lnTo>
                      <a:pt x="247" y="196"/>
                    </a:lnTo>
                    <a:lnTo>
                      <a:pt x="251" y="190"/>
                    </a:lnTo>
                    <a:lnTo>
                      <a:pt x="253" y="184"/>
                    </a:lnTo>
                    <a:lnTo>
                      <a:pt x="255" y="181"/>
                    </a:lnTo>
                    <a:lnTo>
                      <a:pt x="255" y="177"/>
                    </a:lnTo>
                    <a:lnTo>
                      <a:pt x="257" y="175"/>
                    </a:lnTo>
                    <a:lnTo>
                      <a:pt x="257" y="171"/>
                    </a:lnTo>
                    <a:lnTo>
                      <a:pt x="259" y="167"/>
                    </a:lnTo>
                    <a:lnTo>
                      <a:pt x="259" y="165"/>
                    </a:lnTo>
                    <a:lnTo>
                      <a:pt x="261" y="162"/>
                    </a:lnTo>
                    <a:lnTo>
                      <a:pt x="261" y="160"/>
                    </a:lnTo>
                    <a:lnTo>
                      <a:pt x="261" y="156"/>
                    </a:lnTo>
                    <a:lnTo>
                      <a:pt x="263" y="152"/>
                    </a:lnTo>
                    <a:lnTo>
                      <a:pt x="263" y="148"/>
                    </a:lnTo>
                    <a:lnTo>
                      <a:pt x="263" y="146"/>
                    </a:lnTo>
                    <a:lnTo>
                      <a:pt x="263" y="143"/>
                    </a:lnTo>
                    <a:lnTo>
                      <a:pt x="264" y="139"/>
                    </a:lnTo>
                    <a:lnTo>
                      <a:pt x="264" y="137"/>
                    </a:lnTo>
                    <a:lnTo>
                      <a:pt x="264" y="133"/>
                    </a:lnTo>
                    <a:lnTo>
                      <a:pt x="264" y="129"/>
                    </a:lnTo>
                    <a:lnTo>
                      <a:pt x="264" y="126"/>
                    </a:lnTo>
                    <a:lnTo>
                      <a:pt x="263" y="122"/>
                    </a:lnTo>
                    <a:lnTo>
                      <a:pt x="263" y="120"/>
                    </a:lnTo>
                    <a:lnTo>
                      <a:pt x="263" y="116"/>
                    </a:lnTo>
                    <a:lnTo>
                      <a:pt x="263" y="112"/>
                    </a:lnTo>
                    <a:lnTo>
                      <a:pt x="261" y="108"/>
                    </a:lnTo>
                    <a:lnTo>
                      <a:pt x="261" y="107"/>
                    </a:lnTo>
                    <a:lnTo>
                      <a:pt x="261" y="103"/>
                    </a:lnTo>
                    <a:lnTo>
                      <a:pt x="259" y="99"/>
                    </a:lnTo>
                    <a:lnTo>
                      <a:pt x="259" y="95"/>
                    </a:lnTo>
                    <a:lnTo>
                      <a:pt x="257" y="93"/>
                    </a:lnTo>
                    <a:lnTo>
                      <a:pt x="255" y="86"/>
                    </a:lnTo>
                    <a:lnTo>
                      <a:pt x="253" y="80"/>
                    </a:lnTo>
                    <a:lnTo>
                      <a:pt x="251" y="74"/>
                    </a:lnTo>
                    <a:lnTo>
                      <a:pt x="247" y="69"/>
                    </a:lnTo>
                    <a:lnTo>
                      <a:pt x="244" y="63"/>
                    </a:lnTo>
                    <a:lnTo>
                      <a:pt x="242" y="57"/>
                    </a:lnTo>
                    <a:lnTo>
                      <a:pt x="238" y="53"/>
                    </a:lnTo>
                    <a:lnTo>
                      <a:pt x="234" y="48"/>
                    </a:lnTo>
                    <a:lnTo>
                      <a:pt x="230" y="42"/>
                    </a:lnTo>
                    <a:lnTo>
                      <a:pt x="226" y="38"/>
                    </a:lnTo>
                    <a:lnTo>
                      <a:pt x="221" y="34"/>
                    </a:lnTo>
                    <a:lnTo>
                      <a:pt x="215" y="31"/>
                    </a:lnTo>
                    <a:lnTo>
                      <a:pt x="211" y="25"/>
                    </a:lnTo>
                    <a:lnTo>
                      <a:pt x="206" y="21"/>
                    </a:lnTo>
                    <a:lnTo>
                      <a:pt x="200" y="19"/>
                    </a:lnTo>
                    <a:lnTo>
                      <a:pt x="194" y="15"/>
                    </a:lnTo>
                    <a:lnTo>
                      <a:pt x="188" y="12"/>
                    </a:lnTo>
                    <a:lnTo>
                      <a:pt x="183" y="10"/>
                    </a:lnTo>
                    <a:lnTo>
                      <a:pt x="181" y="8"/>
                    </a:lnTo>
                    <a:lnTo>
                      <a:pt x="177" y="6"/>
                    </a:lnTo>
                    <a:lnTo>
                      <a:pt x="173" y="6"/>
                    </a:lnTo>
                    <a:lnTo>
                      <a:pt x="171" y="4"/>
                    </a:lnTo>
                    <a:lnTo>
                      <a:pt x="168" y="4"/>
                    </a:lnTo>
                    <a:lnTo>
                      <a:pt x="166" y="2"/>
                    </a:lnTo>
                    <a:lnTo>
                      <a:pt x="162" y="2"/>
                    </a:lnTo>
                    <a:lnTo>
                      <a:pt x="158" y="2"/>
                    </a:lnTo>
                    <a:lnTo>
                      <a:pt x="156" y="0"/>
                    </a:lnTo>
                    <a:lnTo>
                      <a:pt x="152" y="0"/>
                    </a:lnTo>
                    <a:lnTo>
                      <a:pt x="149" y="0"/>
                    </a:lnTo>
                    <a:lnTo>
                      <a:pt x="145" y="0"/>
                    </a:lnTo>
                    <a:lnTo>
                      <a:pt x="143" y="0"/>
                    </a:lnTo>
                    <a:lnTo>
                      <a:pt x="139" y="0"/>
                    </a:lnTo>
                    <a:lnTo>
                      <a:pt x="135" y="0"/>
                    </a:lnTo>
                    <a:lnTo>
                      <a:pt x="133" y="0"/>
                    </a:lnTo>
                    <a:lnTo>
                      <a:pt x="130" y="0"/>
                    </a:lnTo>
                    <a:lnTo>
                      <a:pt x="126" y="0"/>
                    </a:lnTo>
                    <a:lnTo>
                      <a:pt x="122" y="0"/>
                    </a:lnTo>
                    <a:lnTo>
                      <a:pt x="118" y="0"/>
                    </a:lnTo>
                    <a:lnTo>
                      <a:pt x="114" y="0"/>
                    </a:lnTo>
                    <a:lnTo>
                      <a:pt x="112" y="0"/>
                    </a:lnTo>
                    <a:lnTo>
                      <a:pt x="109" y="0"/>
                    </a:lnTo>
                    <a:lnTo>
                      <a:pt x="105" y="2"/>
                    </a:lnTo>
                    <a:lnTo>
                      <a:pt x="101" y="2"/>
                    </a:lnTo>
                    <a:lnTo>
                      <a:pt x="99" y="2"/>
                    </a:lnTo>
                    <a:lnTo>
                      <a:pt x="95" y="4"/>
                    </a:lnTo>
                    <a:lnTo>
                      <a:pt x="92" y="4"/>
                    </a:lnTo>
                    <a:lnTo>
                      <a:pt x="86" y="6"/>
                    </a:lnTo>
                    <a:lnTo>
                      <a:pt x="80" y="10"/>
                    </a:lnTo>
                    <a:lnTo>
                      <a:pt x="74" y="12"/>
                    </a:lnTo>
                    <a:lnTo>
                      <a:pt x="69" y="15"/>
                    </a:lnTo>
                    <a:lnTo>
                      <a:pt x="63" y="19"/>
                    </a:lnTo>
                    <a:lnTo>
                      <a:pt x="57" y="21"/>
                    </a:lnTo>
                    <a:lnTo>
                      <a:pt x="54" y="25"/>
                    </a:lnTo>
                    <a:lnTo>
                      <a:pt x="48" y="31"/>
                    </a:lnTo>
                    <a:lnTo>
                      <a:pt x="42" y="34"/>
                    </a:lnTo>
                    <a:lnTo>
                      <a:pt x="38" y="38"/>
                    </a:lnTo>
                    <a:lnTo>
                      <a:pt x="35" y="42"/>
                    </a:lnTo>
                    <a:lnTo>
                      <a:pt x="31" y="48"/>
                    </a:lnTo>
                    <a:lnTo>
                      <a:pt x="25" y="53"/>
                    </a:lnTo>
                    <a:lnTo>
                      <a:pt x="23" y="57"/>
                    </a:lnTo>
                    <a:lnTo>
                      <a:pt x="19" y="63"/>
                    </a:lnTo>
                    <a:lnTo>
                      <a:pt x="16" y="69"/>
                    </a:lnTo>
                    <a:lnTo>
                      <a:pt x="14" y="74"/>
                    </a:lnTo>
                    <a:lnTo>
                      <a:pt x="10" y="80"/>
                    </a:lnTo>
                    <a:lnTo>
                      <a:pt x="8" y="86"/>
                    </a:lnTo>
                    <a:lnTo>
                      <a:pt x="6" y="93"/>
                    </a:lnTo>
                    <a:lnTo>
                      <a:pt x="4" y="95"/>
                    </a:lnTo>
                    <a:lnTo>
                      <a:pt x="4" y="99"/>
                    </a:lnTo>
                    <a:lnTo>
                      <a:pt x="4" y="103"/>
                    </a:lnTo>
                    <a:lnTo>
                      <a:pt x="4" y="107"/>
                    </a:lnTo>
                    <a:lnTo>
                      <a:pt x="2" y="108"/>
                    </a:lnTo>
                    <a:lnTo>
                      <a:pt x="2" y="112"/>
                    </a:lnTo>
                    <a:lnTo>
                      <a:pt x="0" y="116"/>
                    </a:lnTo>
                    <a:lnTo>
                      <a:pt x="0" y="120"/>
                    </a:lnTo>
                    <a:lnTo>
                      <a:pt x="0" y="122"/>
                    </a:lnTo>
                    <a:lnTo>
                      <a:pt x="0" y="126"/>
                    </a:lnTo>
                    <a:lnTo>
                      <a:pt x="0" y="129"/>
                    </a:lnTo>
                    <a:lnTo>
                      <a:pt x="0" y="133"/>
                    </a:lnTo>
                    <a:lnTo>
                      <a:pt x="0" y="137"/>
                    </a:lnTo>
                    <a:lnTo>
                      <a:pt x="0" y="139"/>
                    </a:lnTo>
                    <a:lnTo>
                      <a:pt x="0" y="143"/>
                    </a:lnTo>
                    <a:lnTo>
                      <a:pt x="0" y="146"/>
                    </a:lnTo>
                    <a:lnTo>
                      <a:pt x="0" y="148"/>
                    </a:lnTo>
                    <a:lnTo>
                      <a:pt x="2" y="152"/>
                    </a:lnTo>
                    <a:lnTo>
                      <a:pt x="2" y="156"/>
                    </a:lnTo>
                    <a:lnTo>
                      <a:pt x="4" y="160"/>
                    </a:lnTo>
                    <a:lnTo>
                      <a:pt x="4" y="162"/>
                    </a:lnTo>
                    <a:lnTo>
                      <a:pt x="4" y="165"/>
                    </a:lnTo>
                    <a:lnTo>
                      <a:pt x="4" y="167"/>
                    </a:lnTo>
                    <a:lnTo>
                      <a:pt x="6" y="171"/>
                    </a:lnTo>
                    <a:lnTo>
                      <a:pt x="6" y="175"/>
                    </a:lnTo>
                    <a:lnTo>
                      <a:pt x="8" y="177"/>
                    </a:lnTo>
                    <a:lnTo>
                      <a:pt x="10" y="181"/>
                    </a:lnTo>
                    <a:lnTo>
                      <a:pt x="10" y="184"/>
                    </a:lnTo>
                    <a:lnTo>
                      <a:pt x="14" y="190"/>
                    </a:lnTo>
                    <a:lnTo>
                      <a:pt x="16" y="196"/>
                    </a:lnTo>
                    <a:lnTo>
                      <a:pt x="19" y="200"/>
                    </a:lnTo>
                    <a:lnTo>
                      <a:pt x="23" y="205"/>
                    </a:lnTo>
                    <a:lnTo>
                      <a:pt x="25" y="211"/>
                    </a:lnTo>
                    <a:lnTo>
                      <a:pt x="31" y="215"/>
                    </a:lnTo>
                    <a:lnTo>
                      <a:pt x="35" y="221"/>
                    </a:lnTo>
                    <a:lnTo>
                      <a:pt x="38" y="226"/>
                    </a:lnTo>
                    <a:lnTo>
                      <a:pt x="42" y="230"/>
                    </a:lnTo>
                    <a:lnTo>
                      <a:pt x="48" y="234"/>
                    </a:lnTo>
                    <a:lnTo>
                      <a:pt x="54" y="238"/>
                    </a:lnTo>
                    <a:lnTo>
                      <a:pt x="57" y="241"/>
                    </a:lnTo>
                    <a:lnTo>
                      <a:pt x="63" y="245"/>
                    </a:lnTo>
                    <a:lnTo>
                      <a:pt x="69" y="249"/>
                    </a:lnTo>
                    <a:lnTo>
                      <a:pt x="74" y="251"/>
                    </a:lnTo>
                    <a:lnTo>
                      <a:pt x="80" y="255"/>
                    </a:lnTo>
                    <a:lnTo>
                      <a:pt x="86" y="257"/>
                    </a:lnTo>
                    <a:lnTo>
                      <a:pt x="92" y="259"/>
                    </a:lnTo>
                    <a:lnTo>
                      <a:pt x="95" y="259"/>
                    </a:lnTo>
                    <a:lnTo>
                      <a:pt x="99" y="260"/>
                    </a:lnTo>
                    <a:lnTo>
                      <a:pt x="101" y="260"/>
                    </a:lnTo>
                    <a:lnTo>
                      <a:pt x="105" y="262"/>
                    </a:lnTo>
                    <a:lnTo>
                      <a:pt x="109" y="262"/>
                    </a:lnTo>
                    <a:lnTo>
                      <a:pt x="112" y="262"/>
                    </a:lnTo>
                    <a:lnTo>
                      <a:pt x="114" y="264"/>
                    </a:lnTo>
                    <a:lnTo>
                      <a:pt x="118" y="264"/>
                    </a:lnTo>
                    <a:lnTo>
                      <a:pt x="122" y="264"/>
                    </a:lnTo>
                    <a:lnTo>
                      <a:pt x="126" y="264"/>
                    </a:lnTo>
                    <a:lnTo>
                      <a:pt x="130" y="264"/>
                    </a:lnTo>
                    <a:lnTo>
                      <a:pt x="133" y="264"/>
                    </a:lnTo>
                    <a:lnTo>
                      <a:pt x="133" y="264"/>
                    </a:lnTo>
                    <a:close/>
                  </a:path>
                </a:pathLst>
              </a:custGeom>
              <a:grpFill/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Freeform 213"/>
              <p:cNvSpPr>
                <a:spLocks/>
              </p:cNvSpPr>
              <p:nvPr/>
            </p:nvSpPr>
            <p:spPr bwMode="auto">
              <a:xfrm>
                <a:off x="4713880" y="3692706"/>
                <a:ext cx="77738" cy="77738"/>
              </a:xfrm>
              <a:custGeom>
                <a:avLst/>
                <a:gdLst>
                  <a:gd name="T0" fmla="*/ 45 w 87"/>
                  <a:gd name="T1" fmla="*/ 88 h 88"/>
                  <a:gd name="T2" fmla="*/ 55 w 87"/>
                  <a:gd name="T3" fmla="*/ 86 h 88"/>
                  <a:gd name="T4" fmla="*/ 63 w 87"/>
                  <a:gd name="T5" fmla="*/ 82 h 88"/>
                  <a:gd name="T6" fmla="*/ 70 w 87"/>
                  <a:gd name="T7" fmla="*/ 78 h 88"/>
                  <a:gd name="T8" fmla="*/ 74 w 87"/>
                  <a:gd name="T9" fmla="*/ 73 h 88"/>
                  <a:gd name="T10" fmla="*/ 80 w 87"/>
                  <a:gd name="T11" fmla="*/ 65 h 88"/>
                  <a:gd name="T12" fmla="*/ 83 w 87"/>
                  <a:gd name="T13" fmla="*/ 57 h 88"/>
                  <a:gd name="T14" fmla="*/ 85 w 87"/>
                  <a:gd name="T15" fmla="*/ 50 h 88"/>
                  <a:gd name="T16" fmla="*/ 85 w 87"/>
                  <a:gd name="T17" fmla="*/ 40 h 88"/>
                  <a:gd name="T18" fmla="*/ 83 w 87"/>
                  <a:gd name="T19" fmla="*/ 33 h 88"/>
                  <a:gd name="T20" fmla="*/ 80 w 87"/>
                  <a:gd name="T21" fmla="*/ 23 h 88"/>
                  <a:gd name="T22" fmla="*/ 74 w 87"/>
                  <a:gd name="T23" fmla="*/ 18 h 88"/>
                  <a:gd name="T24" fmla="*/ 70 w 87"/>
                  <a:gd name="T25" fmla="*/ 10 h 88"/>
                  <a:gd name="T26" fmla="*/ 63 w 87"/>
                  <a:gd name="T27" fmla="*/ 6 h 88"/>
                  <a:gd name="T28" fmla="*/ 55 w 87"/>
                  <a:gd name="T29" fmla="*/ 2 h 88"/>
                  <a:gd name="T30" fmla="*/ 45 w 87"/>
                  <a:gd name="T31" fmla="*/ 0 h 88"/>
                  <a:gd name="T32" fmla="*/ 36 w 87"/>
                  <a:gd name="T33" fmla="*/ 0 h 88"/>
                  <a:gd name="T34" fmla="*/ 28 w 87"/>
                  <a:gd name="T35" fmla="*/ 2 h 88"/>
                  <a:gd name="T36" fmla="*/ 21 w 87"/>
                  <a:gd name="T37" fmla="*/ 6 h 88"/>
                  <a:gd name="T38" fmla="*/ 13 w 87"/>
                  <a:gd name="T39" fmla="*/ 10 h 88"/>
                  <a:gd name="T40" fmla="*/ 7 w 87"/>
                  <a:gd name="T41" fmla="*/ 18 h 88"/>
                  <a:gd name="T42" fmla="*/ 4 w 87"/>
                  <a:gd name="T43" fmla="*/ 23 h 88"/>
                  <a:gd name="T44" fmla="*/ 2 w 87"/>
                  <a:gd name="T45" fmla="*/ 33 h 88"/>
                  <a:gd name="T46" fmla="*/ 0 w 87"/>
                  <a:gd name="T47" fmla="*/ 40 h 88"/>
                  <a:gd name="T48" fmla="*/ 0 w 87"/>
                  <a:gd name="T49" fmla="*/ 50 h 88"/>
                  <a:gd name="T50" fmla="*/ 2 w 87"/>
                  <a:gd name="T51" fmla="*/ 57 h 88"/>
                  <a:gd name="T52" fmla="*/ 4 w 87"/>
                  <a:gd name="T53" fmla="*/ 65 h 88"/>
                  <a:gd name="T54" fmla="*/ 7 w 87"/>
                  <a:gd name="T55" fmla="*/ 73 h 88"/>
                  <a:gd name="T56" fmla="*/ 13 w 87"/>
                  <a:gd name="T57" fmla="*/ 78 h 88"/>
                  <a:gd name="T58" fmla="*/ 21 w 87"/>
                  <a:gd name="T59" fmla="*/ 82 h 88"/>
                  <a:gd name="T60" fmla="*/ 28 w 87"/>
                  <a:gd name="T61" fmla="*/ 86 h 88"/>
                  <a:gd name="T62" fmla="*/ 36 w 87"/>
                  <a:gd name="T63" fmla="*/ 88 h 88"/>
                  <a:gd name="T64" fmla="*/ 42 w 87"/>
                  <a:gd name="T6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7" h="88">
                    <a:moveTo>
                      <a:pt x="42" y="88"/>
                    </a:moveTo>
                    <a:lnTo>
                      <a:pt x="45" y="88"/>
                    </a:lnTo>
                    <a:lnTo>
                      <a:pt x="51" y="86"/>
                    </a:lnTo>
                    <a:lnTo>
                      <a:pt x="55" y="86"/>
                    </a:lnTo>
                    <a:lnTo>
                      <a:pt x="59" y="84"/>
                    </a:lnTo>
                    <a:lnTo>
                      <a:pt x="63" y="82"/>
                    </a:lnTo>
                    <a:lnTo>
                      <a:pt x="66" y="80"/>
                    </a:lnTo>
                    <a:lnTo>
                      <a:pt x="70" y="78"/>
                    </a:lnTo>
                    <a:lnTo>
                      <a:pt x="72" y="76"/>
                    </a:lnTo>
                    <a:lnTo>
                      <a:pt x="74" y="73"/>
                    </a:lnTo>
                    <a:lnTo>
                      <a:pt x="78" y="69"/>
                    </a:lnTo>
                    <a:lnTo>
                      <a:pt x="80" y="65"/>
                    </a:lnTo>
                    <a:lnTo>
                      <a:pt x="83" y="61"/>
                    </a:lnTo>
                    <a:lnTo>
                      <a:pt x="83" y="57"/>
                    </a:lnTo>
                    <a:lnTo>
                      <a:pt x="85" y="54"/>
                    </a:lnTo>
                    <a:lnTo>
                      <a:pt x="85" y="50"/>
                    </a:lnTo>
                    <a:lnTo>
                      <a:pt x="87" y="46"/>
                    </a:lnTo>
                    <a:lnTo>
                      <a:pt x="85" y="40"/>
                    </a:lnTo>
                    <a:lnTo>
                      <a:pt x="85" y="37"/>
                    </a:lnTo>
                    <a:lnTo>
                      <a:pt x="83" y="33"/>
                    </a:lnTo>
                    <a:lnTo>
                      <a:pt x="83" y="27"/>
                    </a:lnTo>
                    <a:lnTo>
                      <a:pt x="80" y="23"/>
                    </a:lnTo>
                    <a:lnTo>
                      <a:pt x="78" y="19"/>
                    </a:lnTo>
                    <a:lnTo>
                      <a:pt x="74" y="18"/>
                    </a:lnTo>
                    <a:lnTo>
                      <a:pt x="72" y="14"/>
                    </a:lnTo>
                    <a:lnTo>
                      <a:pt x="70" y="10"/>
                    </a:lnTo>
                    <a:lnTo>
                      <a:pt x="66" y="8"/>
                    </a:lnTo>
                    <a:lnTo>
                      <a:pt x="63" y="6"/>
                    </a:lnTo>
                    <a:lnTo>
                      <a:pt x="59" y="4"/>
                    </a:lnTo>
                    <a:lnTo>
                      <a:pt x="55" y="2"/>
                    </a:lnTo>
                    <a:lnTo>
                      <a:pt x="51" y="2"/>
                    </a:lnTo>
                    <a:lnTo>
                      <a:pt x="45" y="0"/>
                    </a:lnTo>
                    <a:lnTo>
                      <a:pt x="42" y="0"/>
                    </a:lnTo>
                    <a:lnTo>
                      <a:pt x="36" y="0"/>
                    </a:lnTo>
                    <a:lnTo>
                      <a:pt x="32" y="2"/>
                    </a:lnTo>
                    <a:lnTo>
                      <a:pt x="28" y="2"/>
                    </a:lnTo>
                    <a:lnTo>
                      <a:pt x="25" y="4"/>
                    </a:lnTo>
                    <a:lnTo>
                      <a:pt x="21" y="6"/>
                    </a:lnTo>
                    <a:lnTo>
                      <a:pt x="17" y="8"/>
                    </a:lnTo>
                    <a:lnTo>
                      <a:pt x="13" y="10"/>
                    </a:lnTo>
                    <a:lnTo>
                      <a:pt x="11" y="14"/>
                    </a:lnTo>
                    <a:lnTo>
                      <a:pt x="7" y="18"/>
                    </a:lnTo>
                    <a:lnTo>
                      <a:pt x="6" y="19"/>
                    </a:lnTo>
                    <a:lnTo>
                      <a:pt x="4" y="23"/>
                    </a:lnTo>
                    <a:lnTo>
                      <a:pt x="2" y="27"/>
                    </a:lnTo>
                    <a:lnTo>
                      <a:pt x="2" y="33"/>
                    </a:lnTo>
                    <a:lnTo>
                      <a:pt x="0" y="37"/>
                    </a:lnTo>
                    <a:lnTo>
                      <a:pt x="0" y="40"/>
                    </a:lnTo>
                    <a:lnTo>
                      <a:pt x="0" y="46"/>
                    </a:lnTo>
                    <a:lnTo>
                      <a:pt x="0" y="50"/>
                    </a:lnTo>
                    <a:lnTo>
                      <a:pt x="0" y="54"/>
                    </a:lnTo>
                    <a:lnTo>
                      <a:pt x="2" y="57"/>
                    </a:lnTo>
                    <a:lnTo>
                      <a:pt x="2" y="61"/>
                    </a:lnTo>
                    <a:lnTo>
                      <a:pt x="4" y="65"/>
                    </a:lnTo>
                    <a:lnTo>
                      <a:pt x="6" y="69"/>
                    </a:lnTo>
                    <a:lnTo>
                      <a:pt x="7" y="73"/>
                    </a:lnTo>
                    <a:lnTo>
                      <a:pt x="11" y="76"/>
                    </a:lnTo>
                    <a:lnTo>
                      <a:pt x="13" y="78"/>
                    </a:lnTo>
                    <a:lnTo>
                      <a:pt x="17" y="80"/>
                    </a:lnTo>
                    <a:lnTo>
                      <a:pt x="21" y="82"/>
                    </a:lnTo>
                    <a:lnTo>
                      <a:pt x="25" y="84"/>
                    </a:lnTo>
                    <a:lnTo>
                      <a:pt x="28" y="86"/>
                    </a:lnTo>
                    <a:lnTo>
                      <a:pt x="32" y="86"/>
                    </a:lnTo>
                    <a:lnTo>
                      <a:pt x="36" y="88"/>
                    </a:lnTo>
                    <a:lnTo>
                      <a:pt x="42" y="88"/>
                    </a:lnTo>
                    <a:lnTo>
                      <a:pt x="42" y="88"/>
                    </a:lnTo>
                    <a:close/>
                  </a:path>
                </a:pathLst>
              </a:custGeom>
              <a:grpFill/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Freeform 214"/>
              <p:cNvSpPr>
                <a:spLocks/>
              </p:cNvSpPr>
              <p:nvPr/>
            </p:nvSpPr>
            <p:spPr bwMode="auto">
              <a:xfrm>
                <a:off x="4644976" y="3524863"/>
                <a:ext cx="256181" cy="130741"/>
              </a:xfrm>
              <a:custGeom>
                <a:avLst/>
                <a:gdLst>
                  <a:gd name="T0" fmla="*/ 196 w 291"/>
                  <a:gd name="T1" fmla="*/ 0 h 149"/>
                  <a:gd name="T2" fmla="*/ 184 w 291"/>
                  <a:gd name="T3" fmla="*/ 0 h 149"/>
                  <a:gd name="T4" fmla="*/ 171 w 291"/>
                  <a:gd name="T5" fmla="*/ 2 h 149"/>
                  <a:gd name="T6" fmla="*/ 158 w 291"/>
                  <a:gd name="T7" fmla="*/ 8 h 149"/>
                  <a:gd name="T8" fmla="*/ 141 w 291"/>
                  <a:gd name="T9" fmla="*/ 16 h 149"/>
                  <a:gd name="T10" fmla="*/ 131 w 291"/>
                  <a:gd name="T11" fmla="*/ 19 h 149"/>
                  <a:gd name="T12" fmla="*/ 120 w 291"/>
                  <a:gd name="T13" fmla="*/ 25 h 149"/>
                  <a:gd name="T14" fmla="*/ 106 w 291"/>
                  <a:gd name="T15" fmla="*/ 33 h 149"/>
                  <a:gd name="T16" fmla="*/ 91 w 291"/>
                  <a:gd name="T17" fmla="*/ 40 h 149"/>
                  <a:gd name="T18" fmla="*/ 78 w 291"/>
                  <a:gd name="T19" fmla="*/ 48 h 149"/>
                  <a:gd name="T20" fmla="*/ 65 w 291"/>
                  <a:gd name="T21" fmla="*/ 57 h 149"/>
                  <a:gd name="T22" fmla="*/ 53 w 291"/>
                  <a:gd name="T23" fmla="*/ 67 h 149"/>
                  <a:gd name="T24" fmla="*/ 44 w 291"/>
                  <a:gd name="T25" fmla="*/ 78 h 149"/>
                  <a:gd name="T26" fmla="*/ 32 w 291"/>
                  <a:gd name="T27" fmla="*/ 88 h 149"/>
                  <a:gd name="T28" fmla="*/ 25 w 291"/>
                  <a:gd name="T29" fmla="*/ 97 h 149"/>
                  <a:gd name="T30" fmla="*/ 17 w 291"/>
                  <a:gd name="T31" fmla="*/ 107 h 149"/>
                  <a:gd name="T32" fmla="*/ 11 w 291"/>
                  <a:gd name="T33" fmla="*/ 116 h 149"/>
                  <a:gd name="T34" fmla="*/ 2 w 291"/>
                  <a:gd name="T35" fmla="*/ 132 h 149"/>
                  <a:gd name="T36" fmla="*/ 0 w 291"/>
                  <a:gd name="T37" fmla="*/ 141 h 149"/>
                  <a:gd name="T38" fmla="*/ 4 w 291"/>
                  <a:gd name="T39" fmla="*/ 149 h 149"/>
                  <a:gd name="T40" fmla="*/ 13 w 291"/>
                  <a:gd name="T41" fmla="*/ 149 h 149"/>
                  <a:gd name="T42" fmla="*/ 25 w 291"/>
                  <a:gd name="T43" fmla="*/ 143 h 149"/>
                  <a:gd name="T44" fmla="*/ 38 w 291"/>
                  <a:gd name="T45" fmla="*/ 133 h 149"/>
                  <a:gd name="T46" fmla="*/ 53 w 291"/>
                  <a:gd name="T47" fmla="*/ 120 h 149"/>
                  <a:gd name="T48" fmla="*/ 70 w 291"/>
                  <a:gd name="T49" fmla="*/ 107 h 149"/>
                  <a:gd name="T50" fmla="*/ 86 w 291"/>
                  <a:gd name="T51" fmla="*/ 94 h 149"/>
                  <a:gd name="T52" fmla="*/ 103 w 291"/>
                  <a:gd name="T53" fmla="*/ 82 h 149"/>
                  <a:gd name="T54" fmla="*/ 120 w 291"/>
                  <a:gd name="T55" fmla="*/ 78 h 149"/>
                  <a:gd name="T56" fmla="*/ 135 w 291"/>
                  <a:gd name="T57" fmla="*/ 78 h 149"/>
                  <a:gd name="T58" fmla="*/ 154 w 291"/>
                  <a:gd name="T59" fmla="*/ 82 h 149"/>
                  <a:gd name="T60" fmla="*/ 171 w 291"/>
                  <a:gd name="T61" fmla="*/ 86 h 149"/>
                  <a:gd name="T62" fmla="*/ 186 w 291"/>
                  <a:gd name="T63" fmla="*/ 92 h 149"/>
                  <a:gd name="T64" fmla="*/ 203 w 291"/>
                  <a:gd name="T65" fmla="*/ 99 h 149"/>
                  <a:gd name="T66" fmla="*/ 217 w 291"/>
                  <a:gd name="T67" fmla="*/ 101 h 149"/>
                  <a:gd name="T68" fmla="*/ 232 w 291"/>
                  <a:gd name="T69" fmla="*/ 101 h 149"/>
                  <a:gd name="T70" fmla="*/ 247 w 291"/>
                  <a:gd name="T71" fmla="*/ 97 h 149"/>
                  <a:gd name="T72" fmla="*/ 260 w 291"/>
                  <a:gd name="T73" fmla="*/ 92 h 149"/>
                  <a:gd name="T74" fmla="*/ 274 w 291"/>
                  <a:gd name="T75" fmla="*/ 86 h 149"/>
                  <a:gd name="T76" fmla="*/ 283 w 291"/>
                  <a:gd name="T77" fmla="*/ 76 h 149"/>
                  <a:gd name="T78" fmla="*/ 289 w 291"/>
                  <a:gd name="T79" fmla="*/ 65 h 149"/>
                  <a:gd name="T80" fmla="*/ 289 w 291"/>
                  <a:gd name="T81" fmla="*/ 54 h 149"/>
                  <a:gd name="T82" fmla="*/ 285 w 291"/>
                  <a:gd name="T83" fmla="*/ 42 h 149"/>
                  <a:gd name="T84" fmla="*/ 277 w 291"/>
                  <a:gd name="T85" fmla="*/ 33 h 149"/>
                  <a:gd name="T86" fmla="*/ 266 w 291"/>
                  <a:gd name="T87" fmla="*/ 23 h 149"/>
                  <a:gd name="T88" fmla="*/ 255 w 291"/>
                  <a:gd name="T89" fmla="*/ 14 h 149"/>
                  <a:gd name="T90" fmla="*/ 243 w 291"/>
                  <a:gd name="T91" fmla="*/ 8 h 149"/>
                  <a:gd name="T92" fmla="*/ 228 w 291"/>
                  <a:gd name="T93" fmla="*/ 2 h 149"/>
                  <a:gd name="T94" fmla="*/ 213 w 291"/>
                  <a:gd name="T95" fmla="*/ 0 h 149"/>
                  <a:gd name="T96" fmla="*/ 203 w 291"/>
                  <a:gd name="T97" fmla="*/ 0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91" h="149">
                    <a:moveTo>
                      <a:pt x="203" y="0"/>
                    </a:moveTo>
                    <a:lnTo>
                      <a:pt x="200" y="0"/>
                    </a:lnTo>
                    <a:lnTo>
                      <a:pt x="196" y="0"/>
                    </a:lnTo>
                    <a:lnTo>
                      <a:pt x="192" y="0"/>
                    </a:lnTo>
                    <a:lnTo>
                      <a:pt x="190" y="0"/>
                    </a:lnTo>
                    <a:lnTo>
                      <a:pt x="184" y="0"/>
                    </a:lnTo>
                    <a:lnTo>
                      <a:pt x="181" y="2"/>
                    </a:lnTo>
                    <a:lnTo>
                      <a:pt x="175" y="2"/>
                    </a:lnTo>
                    <a:lnTo>
                      <a:pt x="171" y="2"/>
                    </a:lnTo>
                    <a:lnTo>
                      <a:pt x="165" y="4"/>
                    </a:lnTo>
                    <a:lnTo>
                      <a:pt x="162" y="6"/>
                    </a:lnTo>
                    <a:lnTo>
                      <a:pt x="158" y="8"/>
                    </a:lnTo>
                    <a:lnTo>
                      <a:pt x="152" y="10"/>
                    </a:lnTo>
                    <a:lnTo>
                      <a:pt x="146" y="12"/>
                    </a:lnTo>
                    <a:lnTo>
                      <a:pt x="141" y="16"/>
                    </a:lnTo>
                    <a:lnTo>
                      <a:pt x="137" y="18"/>
                    </a:lnTo>
                    <a:lnTo>
                      <a:pt x="135" y="18"/>
                    </a:lnTo>
                    <a:lnTo>
                      <a:pt x="131" y="19"/>
                    </a:lnTo>
                    <a:lnTo>
                      <a:pt x="127" y="21"/>
                    </a:lnTo>
                    <a:lnTo>
                      <a:pt x="124" y="23"/>
                    </a:lnTo>
                    <a:lnTo>
                      <a:pt x="120" y="25"/>
                    </a:lnTo>
                    <a:lnTo>
                      <a:pt x="116" y="27"/>
                    </a:lnTo>
                    <a:lnTo>
                      <a:pt x="110" y="31"/>
                    </a:lnTo>
                    <a:lnTo>
                      <a:pt x="106" y="33"/>
                    </a:lnTo>
                    <a:lnTo>
                      <a:pt x="101" y="35"/>
                    </a:lnTo>
                    <a:lnTo>
                      <a:pt x="97" y="37"/>
                    </a:lnTo>
                    <a:lnTo>
                      <a:pt x="91" y="40"/>
                    </a:lnTo>
                    <a:lnTo>
                      <a:pt x="87" y="42"/>
                    </a:lnTo>
                    <a:lnTo>
                      <a:pt x="82" y="44"/>
                    </a:lnTo>
                    <a:lnTo>
                      <a:pt x="78" y="48"/>
                    </a:lnTo>
                    <a:lnTo>
                      <a:pt x="74" y="52"/>
                    </a:lnTo>
                    <a:lnTo>
                      <a:pt x="68" y="54"/>
                    </a:lnTo>
                    <a:lnTo>
                      <a:pt x="65" y="57"/>
                    </a:lnTo>
                    <a:lnTo>
                      <a:pt x="61" y="61"/>
                    </a:lnTo>
                    <a:lnTo>
                      <a:pt x="57" y="63"/>
                    </a:lnTo>
                    <a:lnTo>
                      <a:pt x="53" y="67"/>
                    </a:lnTo>
                    <a:lnTo>
                      <a:pt x="49" y="71"/>
                    </a:lnTo>
                    <a:lnTo>
                      <a:pt x="48" y="75"/>
                    </a:lnTo>
                    <a:lnTo>
                      <a:pt x="44" y="78"/>
                    </a:lnTo>
                    <a:lnTo>
                      <a:pt x="40" y="80"/>
                    </a:lnTo>
                    <a:lnTo>
                      <a:pt x="36" y="84"/>
                    </a:lnTo>
                    <a:lnTo>
                      <a:pt x="32" y="88"/>
                    </a:lnTo>
                    <a:lnTo>
                      <a:pt x="30" y="90"/>
                    </a:lnTo>
                    <a:lnTo>
                      <a:pt x="27" y="94"/>
                    </a:lnTo>
                    <a:lnTo>
                      <a:pt x="25" y="97"/>
                    </a:lnTo>
                    <a:lnTo>
                      <a:pt x="23" y="101"/>
                    </a:lnTo>
                    <a:lnTo>
                      <a:pt x="19" y="105"/>
                    </a:lnTo>
                    <a:lnTo>
                      <a:pt x="17" y="107"/>
                    </a:lnTo>
                    <a:lnTo>
                      <a:pt x="15" y="111"/>
                    </a:lnTo>
                    <a:lnTo>
                      <a:pt x="13" y="113"/>
                    </a:lnTo>
                    <a:lnTo>
                      <a:pt x="11" y="116"/>
                    </a:lnTo>
                    <a:lnTo>
                      <a:pt x="8" y="122"/>
                    </a:lnTo>
                    <a:lnTo>
                      <a:pt x="6" y="128"/>
                    </a:lnTo>
                    <a:lnTo>
                      <a:pt x="2" y="132"/>
                    </a:lnTo>
                    <a:lnTo>
                      <a:pt x="0" y="135"/>
                    </a:lnTo>
                    <a:lnTo>
                      <a:pt x="0" y="139"/>
                    </a:lnTo>
                    <a:lnTo>
                      <a:pt x="0" y="141"/>
                    </a:lnTo>
                    <a:lnTo>
                      <a:pt x="0" y="147"/>
                    </a:lnTo>
                    <a:lnTo>
                      <a:pt x="2" y="149"/>
                    </a:lnTo>
                    <a:lnTo>
                      <a:pt x="4" y="149"/>
                    </a:lnTo>
                    <a:lnTo>
                      <a:pt x="8" y="149"/>
                    </a:lnTo>
                    <a:lnTo>
                      <a:pt x="10" y="149"/>
                    </a:lnTo>
                    <a:lnTo>
                      <a:pt x="13" y="149"/>
                    </a:lnTo>
                    <a:lnTo>
                      <a:pt x="17" y="147"/>
                    </a:lnTo>
                    <a:lnTo>
                      <a:pt x="21" y="145"/>
                    </a:lnTo>
                    <a:lnTo>
                      <a:pt x="25" y="143"/>
                    </a:lnTo>
                    <a:lnTo>
                      <a:pt x="29" y="141"/>
                    </a:lnTo>
                    <a:lnTo>
                      <a:pt x="32" y="137"/>
                    </a:lnTo>
                    <a:lnTo>
                      <a:pt x="38" y="133"/>
                    </a:lnTo>
                    <a:lnTo>
                      <a:pt x="44" y="130"/>
                    </a:lnTo>
                    <a:lnTo>
                      <a:pt x="48" y="124"/>
                    </a:lnTo>
                    <a:lnTo>
                      <a:pt x="53" y="120"/>
                    </a:lnTo>
                    <a:lnTo>
                      <a:pt x="59" y="114"/>
                    </a:lnTo>
                    <a:lnTo>
                      <a:pt x="65" y="111"/>
                    </a:lnTo>
                    <a:lnTo>
                      <a:pt x="70" y="107"/>
                    </a:lnTo>
                    <a:lnTo>
                      <a:pt x="74" y="101"/>
                    </a:lnTo>
                    <a:lnTo>
                      <a:pt x="80" y="97"/>
                    </a:lnTo>
                    <a:lnTo>
                      <a:pt x="86" y="94"/>
                    </a:lnTo>
                    <a:lnTo>
                      <a:pt x="91" y="90"/>
                    </a:lnTo>
                    <a:lnTo>
                      <a:pt x="97" y="86"/>
                    </a:lnTo>
                    <a:lnTo>
                      <a:pt x="103" y="82"/>
                    </a:lnTo>
                    <a:lnTo>
                      <a:pt x="108" y="80"/>
                    </a:lnTo>
                    <a:lnTo>
                      <a:pt x="114" y="80"/>
                    </a:lnTo>
                    <a:lnTo>
                      <a:pt x="120" y="78"/>
                    </a:lnTo>
                    <a:lnTo>
                      <a:pt x="124" y="78"/>
                    </a:lnTo>
                    <a:lnTo>
                      <a:pt x="129" y="78"/>
                    </a:lnTo>
                    <a:lnTo>
                      <a:pt x="135" y="78"/>
                    </a:lnTo>
                    <a:lnTo>
                      <a:pt x="141" y="78"/>
                    </a:lnTo>
                    <a:lnTo>
                      <a:pt x="148" y="80"/>
                    </a:lnTo>
                    <a:lnTo>
                      <a:pt x="154" y="82"/>
                    </a:lnTo>
                    <a:lnTo>
                      <a:pt x="160" y="84"/>
                    </a:lnTo>
                    <a:lnTo>
                      <a:pt x="163" y="84"/>
                    </a:lnTo>
                    <a:lnTo>
                      <a:pt x="171" y="86"/>
                    </a:lnTo>
                    <a:lnTo>
                      <a:pt x="175" y="88"/>
                    </a:lnTo>
                    <a:lnTo>
                      <a:pt x="182" y="90"/>
                    </a:lnTo>
                    <a:lnTo>
                      <a:pt x="186" y="92"/>
                    </a:lnTo>
                    <a:lnTo>
                      <a:pt x="192" y="94"/>
                    </a:lnTo>
                    <a:lnTo>
                      <a:pt x="198" y="95"/>
                    </a:lnTo>
                    <a:lnTo>
                      <a:pt x="203" y="99"/>
                    </a:lnTo>
                    <a:lnTo>
                      <a:pt x="207" y="99"/>
                    </a:lnTo>
                    <a:lnTo>
                      <a:pt x="213" y="101"/>
                    </a:lnTo>
                    <a:lnTo>
                      <a:pt x="217" y="101"/>
                    </a:lnTo>
                    <a:lnTo>
                      <a:pt x="222" y="101"/>
                    </a:lnTo>
                    <a:lnTo>
                      <a:pt x="228" y="101"/>
                    </a:lnTo>
                    <a:lnTo>
                      <a:pt x="232" y="101"/>
                    </a:lnTo>
                    <a:lnTo>
                      <a:pt x="238" y="99"/>
                    </a:lnTo>
                    <a:lnTo>
                      <a:pt x="243" y="99"/>
                    </a:lnTo>
                    <a:lnTo>
                      <a:pt x="247" y="97"/>
                    </a:lnTo>
                    <a:lnTo>
                      <a:pt x="251" y="95"/>
                    </a:lnTo>
                    <a:lnTo>
                      <a:pt x="257" y="94"/>
                    </a:lnTo>
                    <a:lnTo>
                      <a:pt x="260" y="92"/>
                    </a:lnTo>
                    <a:lnTo>
                      <a:pt x="264" y="90"/>
                    </a:lnTo>
                    <a:lnTo>
                      <a:pt x="268" y="88"/>
                    </a:lnTo>
                    <a:lnTo>
                      <a:pt x="274" y="86"/>
                    </a:lnTo>
                    <a:lnTo>
                      <a:pt x="277" y="82"/>
                    </a:lnTo>
                    <a:lnTo>
                      <a:pt x="279" y="80"/>
                    </a:lnTo>
                    <a:lnTo>
                      <a:pt x="283" y="76"/>
                    </a:lnTo>
                    <a:lnTo>
                      <a:pt x="285" y="75"/>
                    </a:lnTo>
                    <a:lnTo>
                      <a:pt x="287" y="71"/>
                    </a:lnTo>
                    <a:lnTo>
                      <a:pt x="289" y="65"/>
                    </a:lnTo>
                    <a:lnTo>
                      <a:pt x="291" y="59"/>
                    </a:lnTo>
                    <a:lnTo>
                      <a:pt x="289" y="56"/>
                    </a:lnTo>
                    <a:lnTo>
                      <a:pt x="289" y="54"/>
                    </a:lnTo>
                    <a:lnTo>
                      <a:pt x="289" y="50"/>
                    </a:lnTo>
                    <a:lnTo>
                      <a:pt x="287" y="46"/>
                    </a:lnTo>
                    <a:lnTo>
                      <a:pt x="285" y="42"/>
                    </a:lnTo>
                    <a:lnTo>
                      <a:pt x="283" y="40"/>
                    </a:lnTo>
                    <a:lnTo>
                      <a:pt x="279" y="37"/>
                    </a:lnTo>
                    <a:lnTo>
                      <a:pt x="277" y="33"/>
                    </a:lnTo>
                    <a:lnTo>
                      <a:pt x="274" y="29"/>
                    </a:lnTo>
                    <a:lnTo>
                      <a:pt x="270" y="25"/>
                    </a:lnTo>
                    <a:lnTo>
                      <a:pt x="266" y="23"/>
                    </a:lnTo>
                    <a:lnTo>
                      <a:pt x="264" y="19"/>
                    </a:lnTo>
                    <a:lnTo>
                      <a:pt x="258" y="18"/>
                    </a:lnTo>
                    <a:lnTo>
                      <a:pt x="255" y="14"/>
                    </a:lnTo>
                    <a:lnTo>
                      <a:pt x="251" y="12"/>
                    </a:lnTo>
                    <a:lnTo>
                      <a:pt x="247" y="10"/>
                    </a:lnTo>
                    <a:lnTo>
                      <a:pt x="243" y="8"/>
                    </a:lnTo>
                    <a:lnTo>
                      <a:pt x="238" y="6"/>
                    </a:lnTo>
                    <a:lnTo>
                      <a:pt x="232" y="4"/>
                    </a:lnTo>
                    <a:lnTo>
                      <a:pt x="228" y="2"/>
                    </a:lnTo>
                    <a:lnTo>
                      <a:pt x="220" y="2"/>
                    </a:lnTo>
                    <a:lnTo>
                      <a:pt x="217" y="0"/>
                    </a:lnTo>
                    <a:lnTo>
                      <a:pt x="213" y="0"/>
                    </a:lnTo>
                    <a:lnTo>
                      <a:pt x="209" y="0"/>
                    </a:lnTo>
                    <a:lnTo>
                      <a:pt x="205" y="0"/>
                    </a:lnTo>
                    <a:lnTo>
                      <a:pt x="203" y="0"/>
                    </a:lnTo>
                    <a:lnTo>
                      <a:pt x="203" y="0"/>
                    </a:lnTo>
                    <a:close/>
                  </a:path>
                </a:pathLst>
              </a:custGeom>
              <a:grpFill/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Freeform 215"/>
              <p:cNvSpPr>
                <a:spLocks/>
              </p:cNvSpPr>
              <p:nvPr/>
            </p:nvSpPr>
            <p:spPr bwMode="auto">
              <a:xfrm>
                <a:off x="4984195" y="3535464"/>
                <a:ext cx="256181" cy="130741"/>
              </a:xfrm>
              <a:custGeom>
                <a:avLst/>
                <a:gdLst>
                  <a:gd name="T0" fmla="*/ 99 w 289"/>
                  <a:gd name="T1" fmla="*/ 0 h 148"/>
                  <a:gd name="T2" fmla="*/ 114 w 289"/>
                  <a:gd name="T3" fmla="*/ 2 h 148"/>
                  <a:gd name="T4" fmla="*/ 127 w 289"/>
                  <a:gd name="T5" fmla="*/ 6 h 148"/>
                  <a:gd name="T6" fmla="*/ 138 w 289"/>
                  <a:gd name="T7" fmla="*/ 9 h 148"/>
                  <a:gd name="T8" fmla="*/ 148 w 289"/>
                  <a:gd name="T9" fmla="*/ 15 h 148"/>
                  <a:gd name="T10" fmla="*/ 157 w 289"/>
                  <a:gd name="T11" fmla="*/ 19 h 148"/>
                  <a:gd name="T12" fmla="*/ 171 w 289"/>
                  <a:gd name="T13" fmla="*/ 25 h 148"/>
                  <a:gd name="T14" fmla="*/ 184 w 289"/>
                  <a:gd name="T15" fmla="*/ 30 h 148"/>
                  <a:gd name="T16" fmla="*/ 197 w 289"/>
                  <a:gd name="T17" fmla="*/ 40 h 148"/>
                  <a:gd name="T18" fmla="*/ 211 w 289"/>
                  <a:gd name="T19" fmla="*/ 47 h 148"/>
                  <a:gd name="T20" fmla="*/ 224 w 289"/>
                  <a:gd name="T21" fmla="*/ 57 h 148"/>
                  <a:gd name="T22" fmla="*/ 233 w 289"/>
                  <a:gd name="T23" fmla="*/ 68 h 148"/>
                  <a:gd name="T24" fmla="*/ 247 w 289"/>
                  <a:gd name="T25" fmla="*/ 78 h 148"/>
                  <a:gd name="T26" fmla="*/ 254 w 289"/>
                  <a:gd name="T27" fmla="*/ 87 h 148"/>
                  <a:gd name="T28" fmla="*/ 264 w 289"/>
                  <a:gd name="T29" fmla="*/ 97 h 148"/>
                  <a:gd name="T30" fmla="*/ 273 w 289"/>
                  <a:gd name="T31" fmla="*/ 108 h 148"/>
                  <a:gd name="T32" fmla="*/ 285 w 289"/>
                  <a:gd name="T33" fmla="*/ 127 h 148"/>
                  <a:gd name="T34" fmla="*/ 289 w 289"/>
                  <a:gd name="T35" fmla="*/ 139 h 148"/>
                  <a:gd name="T36" fmla="*/ 285 w 289"/>
                  <a:gd name="T37" fmla="*/ 148 h 148"/>
                  <a:gd name="T38" fmla="*/ 277 w 289"/>
                  <a:gd name="T39" fmla="*/ 148 h 148"/>
                  <a:gd name="T40" fmla="*/ 268 w 289"/>
                  <a:gd name="T41" fmla="*/ 144 h 148"/>
                  <a:gd name="T42" fmla="*/ 254 w 289"/>
                  <a:gd name="T43" fmla="*/ 135 h 148"/>
                  <a:gd name="T44" fmla="*/ 239 w 289"/>
                  <a:gd name="T45" fmla="*/ 123 h 148"/>
                  <a:gd name="T46" fmla="*/ 224 w 289"/>
                  <a:gd name="T47" fmla="*/ 110 h 148"/>
                  <a:gd name="T48" fmla="*/ 207 w 289"/>
                  <a:gd name="T49" fmla="*/ 97 h 148"/>
                  <a:gd name="T50" fmla="*/ 190 w 289"/>
                  <a:gd name="T51" fmla="*/ 85 h 148"/>
                  <a:gd name="T52" fmla="*/ 175 w 289"/>
                  <a:gd name="T53" fmla="*/ 78 h 148"/>
                  <a:gd name="T54" fmla="*/ 157 w 289"/>
                  <a:gd name="T55" fmla="*/ 78 h 148"/>
                  <a:gd name="T56" fmla="*/ 140 w 289"/>
                  <a:gd name="T57" fmla="*/ 80 h 148"/>
                  <a:gd name="T58" fmla="*/ 123 w 289"/>
                  <a:gd name="T59" fmla="*/ 83 h 148"/>
                  <a:gd name="T60" fmla="*/ 108 w 289"/>
                  <a:gd name="T61" fmla="*/ 89 h 148"/>
                  <a:gd name="T62" fmla="*/ 93 w 289"/>
                  <a:gd name="T63" fmla="*/ 95 h 148"/>
                  <a:gd name="T64" fmla="*/ 76 w 289"/>
                  <a:gd name="T65" fmla="*/ 99 h 148"/>
                  <a:gd name="T66" fmla="*/ 61 w 289"/>
                  <a:gd name="T67" fmla="*/ 101 h 148"/>
                  <a:gd name="T68" fmla="*/ 47 w 289"/>
                  <a:gd name="T69" fmla="*/ 99 h 148"/>
                  <a:gd name="T70" fmla="*/ 32 w 289"/>
                  <a:gd name="T71" fmla="*/ 95 h 148"/>
                  <a:gd name="T72" fmla="*/ 21 w 289"/>
                  <a:gd name="T73" fmla="*/ 89 h 148"/>
                  <a:gd name="T74" fmla="*/ 11 w 289"/>
                  <a:gd name="T75" fmla="*/ 82 h 148"/>
                  <a:gd name="T76" fmla="*/ 4 w 289"/>
                  <a:gd name="T77" fmla="*/ 72 h 148"/>
                  <a:gd name="T78" fmla="*/ 0 w 289"/>
                  <a:gd name="T79" fmla="*/ 63 h 148"/>
                  <a:gd name="T80" fmla="*/ 0 w 289"/>
                  <a:gd name="T81" fmla="*/ 53 h 148"/>
                  <a:gd name="T82" fmla="*/ 4 w 289"/>
                  <a:gd name="T83" fmla="*/ 44 h 148"/>
                  <a:gd name="T84" fmla="*/ 11 w 289"/>
                  <a:gd name="T85" fmla="*/ 34 h 148"/>
                  <a:gd name="T86" fmla="*/ 21 w 289"/>
                  <a:gd name="T87" fmla="*/ 23 h 148"/>
                  <a:gd name="T88" fmla="*/ 32 w 289"/>
                  <a:gd name="T89" fmla="*/ 15 h 148"/>
                  <a:gd name="T90" fmla="*/ 47 w 289"/>
                  <a:gd name="T91" fmla="*/ 7 h 148"/>
                  <a:gd name="T92" fmla="*/ 62 w 289"/>
                  <a:gd name="T93" fmla="*/ 2 h 148"/>
                  <a:gd name="T94" fmla="*/ 78 w 289"/>
                  <a:gd name="T95" fmla="*/ 0 h 148"/>
                  <a:gd name="T96" fmla="*/ 87 w 289"/>
                  <a:gd name="T97" fmla="*/ 0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9" h="148">
                    <a:moveTo>
                      <a:pt x="87" y="0"/>
                    </a:moveTo>
                    <a:lnTo>
                      <a:pt x="93" y="0"/>
                    </a:lnTo>
                    <a:lnTo>
                      <a:pt x="99" y="0"/>
                    </a:lnTo>
                    <a:lnTo>
                      <a:pt x="104" y="0"/>
                    </a:lnTo>
                    <a:lnTo>
                      <a:pt x="110" y="2"/>
                    </a:lnTo>
                    <a:lnTo>
                      <a:pt x="114" y="2"/>
                    </a:lnTo>
                    <a:lnTo>
                      <a:pt x="118" y="2"/>
                    </a:lnTo>
                    <a:lnTo>
                      <a:pt x="121" y="4"/>
                    </a:lnTo>
                    <a:lnTo>
                      <a:pt x="127" y="6"/>
                    </a:lnTo>
                    <a:lnTo>
                      <a:pt x="131" y="7"/>
                    </a:lnTo>
                    <a:lnTo>
                      <a:pt x="137" y="9"/>
                    </a:lnTo>
                    <a:lnTo>
                      <a:pt x="138" y="9"/>
                    </a:lnTo>
                    <a:lnTo>
                      <a:pt x="142" y="11"/>
                    </a:lnTo>
                    <a:lnTo>
                      <a:pt x="144" y="13"/>
                    </a:lnTo>
                    <a:lnTo>
                      <a:pt x="148" y="15"/>
                    </a:lnTo>
                    <a:lnTo>
                      <a:pt x="152" y="15"/>
                    </a:lnTo>
                    <a:lnTo>
                      <a:pt x="154" y="17"/>
                    </a:lnTo>
                    <a:lnTo>
                      <a:pt x="157" y="19"/>
                    </a:lnTo>
                    <a:lnTo>
                      <a:pt x="161" y="21"/>
                    </a:lnTo>
                    <a:lnTo>
                      <a:pt x="165" y="23"/>
                    </a:lnTo>
                    <a:lnTo>
                      <a:pt x="171" y="25"/>
                    </a:lnTo>
                    <a:lnTo>
                      <a:pt x="175" y="26"/>
                    </a:lnTo>
                    <a:lnTo>
                      <a:pt x="180" y="28"/>
                    </a:lnTo>
                    <a:lnTo>
                      <a:pt x="184" y="30"/>
                    </a:lnTo>
                    <a:lnTo>
                      <a:pt x="190" y="34"/>
                    </a:lnTo>
                    <a:lnTo>
                      <a:pt x="194" y="36"/>
                    </a:lnTo>
                    <a:lnTo>
                      <a:pt x="197" y="40"/>
                    </a:lnTo>
                    <a:lnTo>
                      <a:pt x="201" y="42"/>
                    </a:lnTo>
                    <a:lnTo>
                      <a:pt x="207" y="45"/>
                    </a:lnTo>
                    <a:lnTo>
                      <a:pt x="211" y="47"/>
                    </a:lnTo>
                    <a:lnTo>
                      <a:pt x="214" y="51"/>
                    </a:lnTo>
                    <a:lnTo>
                      <a:pt x="220" y="55"/>
                    </a:lnTo>
                    <a:lnTo>
                      <a:pt x="224" y="57"/>
                    </a:lnTo>
                    <a:lnTo>
                      <a:pt x="228" y="61"/>
                    </a:lnTo>
                    <a:lnTo>
                      <a:pt x="232" y="64"/>
                    </a:lnTo>
                    <a:lnTo>
                      <a:pt x="233" y="68"/>
                    </a:lnTo>
                    <a:lnTo>
                      <a:pt x="239" y="70"/>
                    </a:lnTo>
                    <a:lnTo>
                      <a:pt x="243" y="74"/>
                    </a:lnTo>
                    <a:lnTo>
                      <a:pt x="247" y="78"/>
                    </a:lnTo>
                    <a:lnTo>
                      <a:pt x="249" y="80"/>
                    </a:lnTo>
                    <a:lnTo>
                      <a:pt x="252" y="83"/>
                    </a:lnTo>
                    <a:lnTo>
                      <a:pt x="254" y="87"/>
                    </a:lnTo>
                    <a:lnTo>
                      <a:pt x="258" y="91"/>
                    </a:lnTo>
                    <a:lnTo>
                      <a:pt x="262" y="93"/>
                    </a:lnTo>
                    <a:lnTo>
                      <a:pt x="264" y="97"/>
                    </a:lnTo>
                    <a:lnTo>
                      <a:pt x="268" y="101"/>
                    </a:lnTo>
                    <a:lnTo>
                      <a:pt x="270" y="102"/>
                    </a:lnTo>
                    <a:lnTo>
                      <a:pt x="273" y="108"/>
                    </a:lnTo>
                    <a:lnTo>
                      <a:pt x="279" y="116"/>
                    </a:lnTo>
                    <a:lnTo>
                      <a:pt x="281" y="121"/>
                    </a:lnTo>
                    <a:lnTo>
                      <a:pt x="285" y="127"/>
                    </a:lnTo>
                    <a:lnTo>
                      <a:pt x="287" y="131"/>
                    </a:lnTo>
                    <a:lnTo>
                      <a:pt x="289" y="135"/>
                    </a:lnTo>
                    <a:lnTo>
                      <a:pt x="289" y="139"/>
                    </a:lnTo>
                    <a:lnTo>
                      <a:pt x="289" y="142"/>
                    </a:lnTo>
                    <a:lnTo>
                      <a:pt x="289" y="146"/>
                    </a:lnTo>
                    <a:lnTo>
                      <a:pt x="285" y="148"/>
                    </a:lnTo>
                    <a:lnTo>
                      <a:pt x="283" y="148"/>
                    </a:lnTo>
                    <a:lnTo>
                      <a:pt x="281" y="148"/>
                    </a:lnTo>
                    <a:lnTo>
                      <a:pt x="277" y="148"/>
                    </a:lnTo>
                    <a:lnTo>
                      <a:pt x="275" y="146"/>
                    </a:lnTo>
                    <a:lnTo>
                      <a:pt x="271" y="146"/>
                    </a:lnTo>
                    <a:lnTo>
                      <a:pt x="268" y="144"/>
                    </a:lnTo>
                    <a:lnTo>
                      <a:pt x="262" y="142"/>
                    </a:lnTo>
                    <a:lnTo>
                      <a:pt x="258" y="139"/>
                    </a:lnTo>
                    <a:lnTo>
                      <a:pt x="254" y="135"/>
                    </a:lnTo>
                    <a:lnTo>
                      <a:pt x="249" y="133"/>
                    </a:lnTo>
                    <a:lnTo>
                      <a:pt x="245" y="127"/>
                    </a:lnTo>
                    <a:lnTo>
                      <a:pt x="239" y="123"/>
                    </a:lnTo>
                    <a:lnTo>
                      <a:pt x="233" y="120"/>
                    </a:lnTo>
                    <a:lnTo>
                      <a:pt x="230" y="114"/>
                    </a:lnTo>
                    <a:lnTo>
                      <a:pt x="224" y="110"/>
                    </a:lnTo>
                    <a:lnTo>
                      <a:pt x="218" y="106"/>
                    </a:lnTo>
                    <a:lnTo>
                      <a:pt x="213" y="101"/>
                    </a:lnTo>
                    <a:lnTo>
                      <a:pt x="207" y="97"/>
                    </a:lnTo>
                    <a:lnTo>
                      <a:pt x="201" y="93"/>
                    </a:lnTo>
                    <a:lnTo>
                      <a:pt x="195" y="89"/>
                    </a:lnTo>
                    <a:lnTo>
                      <a:pt x="190" y="85"/>
                    </a:lnTo>
                    <a:lnTo>
                      <a:pt x="186" y="83"/>
                    </a:lnTo>
                    <a:lnTo>
                      <a:pt x="180" y="80"/>
                    </a:lnTo>
                    <a:lnTo>
                      <a:pt x="175" y="78"/>
                    </a:lnTo>
                    <a:lnTo>
                      <a:pt x="169" y="78"/>
                    </a:lnTo>
                    <a:lnTo>
                      <a:pt x="163" y="78"/>
                    </a:lnTo>
                    <a:lnTo>
                      <a:pt x="157" y="78"/>
                    </a:lnTo>
                    <a:lnTo>
                      <a:pt x="152" y="78"/>
                    </a:lnTo>
                    <a:lnTo>
                      <a:pt x="146" y="78"/>
                    </a:lnTo>
                    <a:lnTo>
                      <a:pt x="140" y="80"/>
                    </a:lnTo>
                    <a:lnTo>
                      <a:pt x="135" y="82"/>
                    </a:lnTo>
                    <a:lnTo>
                      <a:pt x="131" y="83"/>
                    </a:lnTo>
                    <a:lnTo>
                      <a:pt x="123" y="83"/>
                    </a:lnTo>
                    <a:lnTo>
                      <a:pt x="119" y="85"/>
                    </a:lnTo>
                    <a:lnTo>
                      <a:pt x="114" y="87"/>
                    </a:lnTo>
                    <a:lnTo>
                      <a:pt x="108" y="89"/>
                    </a:lnTo>
                    <a:lnTo>
                      <a:pt x="102" y="91"/>
                    </a:lnTo>
                    <a:lnTo>
                      <a:pt x="97" y="93"/>
                    </a:lnTo>
                    <a:lnTo>
                      <a:pt x="93" y="95"/>
                    </a:lnTo>
                    <a:lnTo>
                      <a:pt x="87" y="97"/>
                    </a:lnTo>
                    <a:lnTo>
                      <a:pt x="81" y="99"/>
                    </a:lnTo>
                    <a:lnTo>
                      <a:pt x="76" y="99"/>
                    </a:lnTo>
                    <a:lnTo>
                      <a:pt x="72" y="99"/>
                    </a:lnTo>
                    <a:lnTo>
                      <a:pt x="66" y="101"/>
                    </a:lnTo>
                    <a:lnTo>
                      <a:pt x="61" y="101"/>
                    </a:lnTo>
                    <a:lnTo>
                      <a:pt x="57" y="101"/>
                    </a:lnTo>
                    <a:lnTo>
                      <a:pt x="51" y="99"/>
                    </a:lnTo>
                    <a:lnTo>
                      <a:pt x="47" y="99"/>
                    </a:lnTo>
                    <a:lnTo>
                      <a:pt x="42" y="99"/>
                    </a:lnTo>
                    <a:lnTo>
                      <a:pt x="38" y="97"/>
                    </a:lnTo>
                    <a:lnTo>
                      <a:pt x="32" y="95"/>
                    </a:lnTo>
                    <a:lnTo>
                      <a:pt x="28" y="93"/>
                    </a:lnTo>
                    <a:lnTo>
                      <a:pt x="24" y="91"/>
                    </a:lnTo>
                    <a:lnTo>
                      <a:pt x="21" y="89"/>
                    </a:lnTo>
                    <a:lnTo>
                      <a:pt x="17" y="87"/>
                    </a:lnTo>
                    <a:lnTo>
                      <a:pt x="15" y="83"/>
                    </a:lnTo>
                    <a:lnTo>
                      <a:pt x="11" y="82"/>
                    </a:lnTo>
                    <a:lnTo>
                      <a:pt x="7" y="78"/>
                    </a:lnTo>
                    <a:lnTo>
                      <a:pt x="5" y="74"/>
                    </a:lnTo>
                    <a:lnTo>
                      <a:pt x="4" y="72"/>
                    </a:lnTo>
                    <a:lnTo>
                      <a:pt x="2" y="68"/>
                    </a:lnTo>
                    <a:lnTo>
                      <a:pt x="0" y="64"/>
                    </a:lnTo>
                    <a:lnTo>
                      <a:pt x="0" y="63"/>
                    </a:lnTo>
                    <a:lnTo>
                      <a:pt x="0" y="59"/>
                    </a:lnTo>
                    <a:lnTo>
                      <a:pt x="0" y="57"/>
                    </a:lnTo>
                    <a:lnTo>
                      <a:pt x="0" y="53"/>
                    </a:lnTo>
                    <a:lnTo>
                      <a:pt x="2" y="49"/>
                    </a:lnTo>
                    <a:lnTo>
                      <a:pt x="4" y="47"/>
                    </a:lnTo>
                    <a:lnTo>
                      <a:pt x="4" y="44"/>
                    </a:lnTo>
                    <a:lnTo>
                      <a:pt x="5" y="40"/>
                    </a:lnTo>
                    <a:lnTo>
                      <a:pt x="7" y="36"/>
                    </a:lnTo>
                    <a:lnTo>
                      <a:pt x="11" y="34"/>
                    </a:lnTo>
                    <a:lnTo>
                      <a:pt x="15" y="30"/>
                    </a:lnTo>
                    <a:lnTo>
                      <a:pt x="17" y="26"/>
                    </a:lnTo>
                    <a:lnTo>
                      <a:pt x="21" y="23"/>
                    </a:lnTo>
                    <a:lnTo>
                      <a:pt x="24" y="21"/>
                    </a:lnTo>
                    <a:lnTo>
                      <a:pt x="28" y="17"/>
                    </a:lnTo>
                    <a:lnTo>
                      <a:pt x="32" y="15"/>
                    </a:lnTo>
                    <a:lnTo>
                      <a:pt x="38" y="11"/>
                    </a:lnTo>
                    <a:lnTo>
                      <a:pt x="42" y="9"/>
                    </a:lnTo>
                    <a:lnTo>
                      <a:pt x="47" y="7"/>
                    </a:lnTo>
                    <a:lnTo>
                      <a:pt x="51" y="6"/>
                    </a:lnTo>
                    <a:lnTo>
                      <a:pt x="57" y="4"/>
                    </a:lnTo>
                    <a:lnTo>
                      <a:pt x="62" y="2"/>
                    </a:lnTo>
                    <a:lnTo>
                      <a:pt x="68" y="0"/>
                    </a:lnTo>
                    <a:lnTo>
                      <a:pt x="74" y="0"/>
                    </a:lnTo>
                    <a:lnTo>
                      <a:pt x="78" y="0"/>
                    </a:lnTo>
                    <a:lnTo>
                      <a:pt x="81" y="0"/>
                    </a:lnTo>
                    <a:lnTo>
                      <a:pt x="83" y="0"/>
                    </a:lnTo>
                    <a:lnTo>
                      <a:pt x="87" y="0"/>
                    </a:lnTo>
                    <a:lnTo>
                      <a:pt x="87" y="0"/>
                    </a:lnTo>
                    <a:close/>
                  </a:path>
                </a:pathLst>
              </a:custGeom>
              <a:grpFill/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Freeform 216"/>
              <p:cNvSpPr>
                <a:spLocks/>
              </p:cNvSpPr>
              <p:nvPr/>
            </p:nvSpPr>
            <p:spPr bwMode="auto">
              <a:xfrm>
                <a:off x="4595507" y="3648537"/>
                <a:ext cx="279149" cy="79505"/>
              </a:xfrm>
              <a:custGeom>
                <a:avLst/>
                <a:gdLst>
                  <a:gd name="T0" fmla="*/ 310 w 315"/>
                  <a:gd name="T1" fmla="*/ 76 h 91"/>
                  <a:gd name="T2" fmla="*/ 300 w 315"/>
                  <a:gd name="T3" fmla="*/ 67 h 91"/>
                  <a:gd name="T4" fmla="*/ 287 w 315"/>
                  <a:gd name="T5" fmla="*/ 55 h 91"/>
                  <a:gd name="T6" fmla="*/ 272 w 315"/>
                  <a:gd name="T7" fmla="*/ 42 h 91"/>
                  <a:gd name="T8" fmla="*/ 258 w 315"/>
                  <a:gd name="T9" fmla="*/ 31 h 91"/>
                  <a:gd name="T10" fmla="*/ 241 w 315"/>
                  <a:gd name="T11" fmla="*/ 19 h 91"/>
                  <a:gd name="T12" fmla="*/ 224 w 315"/>
                  <a:gd name="T13" fmla="*/ 12 h 91"/>
                  <a:gd name="T14" fmla="*/ 209 w 315"/>
                  <a:gd name="T15" fmla="*/ 6 h 91"/>
                  <a:gd name="T16" fmla="*/ 199 w 315"/>
                  <a:gd name="T17" fmla="*/ 4 h 91"/>
                  <a:gd name="T18" fmla="*/ 190 w 315"/>
                  <a:gd name="T19" fmla="*/ 2 h 91"/>
                  <a:gd name="T20" fmla="*/ 180 w 315"/>
                  <a:gd name="T21" fmla="*/ 0 h 91"/>
                  <a:gd name="T22" fmla="*/ 169 w 315"/>
                  <a:gd name="T23" fmla="*/ 0 h 91"/>
                  <a:gd name="T24" fmla="*/ 152 w 315"/>
                  <a:gd name="T25" fmla="*/ 4 h 91"/>
                  <a:gd name="T26" fmla="*/ 137 w 315"/>
                  <a:gd name="T27" fmla="*/ 10 h 91"/>
                  <a:gd name="T28" fmla="*/ 123 w 315"/>
                  <a:gd name="T29" fmla="*/ 19 h 91"/>
                  <a:gd name="T30" fmla="*/ 110 w 315"/>
                  <a:gd name="T31" fmla="*/ 29 h 91"/>
                  <a:gd name="T32" fmla="*/ 97 w 315"/>
                  <a:gd name="T33" fmla="*/ 40 h 91"/>
                  <a:gd name="T34" fmla="*/ 85 w 315"/>
                  <a:gd name="T35" fmla="*/ 50 h 91"/>
                  <a:gd name="T36" fmla="*/ 76 w 315"/>
                  <a:gd name="T37" fmla="*/ 55 h 91"/>
                  <a:gd name="T38" fmla="*/ 61 w 315"/>
                  <a:gd name="T39" fmla="*/ 63 h 91"/>
                  <a:gd name="T40" fmla="*/ 47 w 315"/>
                  <a:gd name="T41" fmla="*/ 65 h 91"/>
                  <a:gd name="T42" fmla="*/ 36 w 315"/>
                  <a:gd name="T43" fmla="*/ 63 h 91"/>
                  <a:gd name="T44" fmla="*/ 25 w 315"/>
                  <a:gd name="T45" fmla="*/ 63 h 91"/>
                  <a:gd name="T46" fmla="*/ 13 w 315"/>
                  <a:gd name="T47" fmla="*/ 63 h 91"/>
                  <a:gd name="T48" fmla="*/ 6 w 315"/>
                  <a:gd name="T49" fmla="*/ 63 h 91"/>
                  <a:gd name="T50" fmla="*/ 2 w 315"/>
                  <a:gd name="T51" fmla="*/ 63 h 91"/>
                  <a:gd name="T52" fmla="*/ 9 w 315"/>
                  <a:gd name="T53" fmla="*/ 70 h 91"/>
                  <a:gd name="T54" fmla="*/ 19 w 315"/>
                  <a:gd name="T55" fmla="*/ 78 h 91"/>
                  <a:gd name="T56" fmla="*/ 30 w 315"/>
                  <a:gd name="T57" fmla="*/ 86 h 91"/>
                  <a:gd name="T58" fmla="*/ 42 w 315"/>
                  <a:gd name="T59" fmla="*/ 91 h 91"/>
                  <a:gd name="T60" fmla="*/ 55 w 315"/>
                  <a:gd name="T61" fmla="*/ 89 h 91"/>
                  <a:gd name="T62" fmla="*/ 65 w 315"/>
                  <a:gd name="T63" fmla="*/ 88 h 91"/>
                  <a:gd name="T64" fmla="*/ 76 w 315"/>
                  <a:gd name="T65" fmla="*/ 84 h 91"/>
                  <a:gd name="T66" fmla="*/ 87 w 315"/>
                  <a:gd name="T67" fmla="*/ 78 h 91"/>
                  <a:gd name="T68" fmla="*/ 99 w 315"/>
                  <a:gd name="T69" fmla="*/ 70 h 91"/>
                  <a:gd name="T70" fmla="*/ 112 w 315"/>
                  <a:gd name="T71" fmla="*/ 61 h 91"/>
                  <a:gd name="T72" fmla="*/ 125 w 315"/>
                  <a:gd name="T73" fmla="*/ 53 h 91"/>
                  <a:gd name="T74" fmla="*/ 139 w 315"/>
                  <a:gd name="T75" fmla="*/ 44 h 91"/>
                  <a:gd name="T76" fmla="*/ 150 w 315"/>
                  <a:gd name="T77" fmla="*/ 36 h 91"/>
                  <a:gd name="T78" fmla="*/ 161 w 315"/>
                  <a:gd name="T79" fmla="*/ 32 h 91"/>
                  <a:gd name="T80" fmla="*/ 175 w 315"/>
                  <a:gd name="T81" fmla="*/ 31 h 91"/>
                  <a:gd name="T82" fmla="*/ 184 w 315"/>
                  <a:gd name="T83" fmla="*/ 31 h 91"/>
                  <a:gd name="T84" fmla="*/ 196 w 315"/>
                  <a:gd name="T85" fmla="*/ 34 h 91"/>
                  <a:gd name="T86" fmla="*/ 209 w 315"/>
                  <a:gd name="T87" fmla="*/ 38 h 91"/>
                  <a:gd name="T88" fmla="*/ 222 w 315"/>
                  <a:gd name="T89" fmla="*/ 42 h 91"/>
                  <a:gd name="T90" fmla="*/ 237 w 315"/>
                  <a:gd name="T91" fmla="*/ 50 h 91"/>
                  <a:gd name="T92" fmla="*/ 253 w 315"/>
                  <a:gd name="T93" fmla="*/ 55 h 91"/>
                  <a:gd name="T94" fmla="*/ 262 w 315"/>
                  <a:gd name="T95" fmla="*/ 59 h 91"/>
                  <a:gd name="T96" fmla="*/ 272 w 315"/>
                  <a:gd name="T97" fmla="*/ 63 h 91"/>
                  <a:gd name="T98" fmla="*/ 283 w 315"/>
                  <a:gd name="T99" fmla="*/ 67 h 91"/>
                  <a:gd name="T100" fmla="*/ 300 w 315"/>
                  <a:gd name="T101" fmla="*/ 74 h 91"/>
                  <a:gd name="T102" fmla="*/ 312 w 315"/>
                  <a:gd name="T103" fmla="*/ 78 h 91"/>
                  <a:gd name="T104" fmla="*/ 315 w 315"/>
                  <a:gd name="T105" fmla="*/ 8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15" h="91">
                    <a:moveTo>
                      <a:pt x="315" y="80"/>
                    </a:moveTo>
                    <a:lnTo>
                      <a:pt x="313" y="78"/>
                    </a:lnTo>
                    <a:lnTo>
                      <a:pt x="310" y="76"/>
                    </a:lnTo>
                    <a:lnTo>
                      <a:pt x="308" y="72"/>
                    </a:lnTo>
                    <a:lnTo>
                      <a:pt x="304" y="70"/>
                    </a:lnTo>
                    <a:lnTo>
                      <a:pt x="300" y="67"/>
                    </a:lnTo>
                    <a:lnTo>
                      <a:pt x="296" y="63"/>
                    </a:lnTo>
                    <a:lnTo>
                      <a:pt x="291" y="59"/>
                    </a:lnTo>
                    <a:lnTo>
                      <a:pt x="287" y="55"/>
                    </a:lnTo>
                    <a:lnTo>
                      <a:pt x="281" y="51"/>
                    </a:lnTo>
                    <a:lnTo>
                      <a:pt x="277" y="48"/>
                    </a:lnTo>
                    <a:lnTo>
                      <a:pt x="272" y="42"/>
                    </a:lnTo>
                    <a:lnTo>
                      <a:pt x="268" y="38"/>
                    </a:lnTo>
                    <a:lnTo>
                      <a:pt x="262" y="34"/>
                    </a:lnTo>
                    <a:lnTo>
                      <a:pt x="258" y="31"/>
                    </a:lnTo>
                    <a:lnTo>
                      <a:pt x="253" y="27"/>
                    </a:lnTo>
                    <a:lnTo>
                      <a:pt x="247" y="23"/>
                    </a:lnTo>
                    <a:lnTo>
                      <a:pt x="241" y="19"/>
                    </a:lnTo>
                    <a:lnTo>
                      <a:pt x="236" y="17"/>
                    </a:lnTo>
                    <a:lnTo>
                      <a:pt x="230" y="15"/>
                    </a:lnTo>
                    <a:lnTo>
                      <a:pt x="224" y="12"/>
                    </a:lnTo>
                    <a:lnTo>
                      <a:pt x="218" y="10"/>
                    </a:lnTo>
                    <a:lnTo>
                      <a:pt x="213" y="8"/>
                    </a:lnTo>
                    <a:lnTo>
                      <a:pt x="209" y="6"/>
                    </a:lnTo>
                    <a:lnTo>
                      <a:pt x="205" y="6"/>
                    </a:lnTo>
                    <a:lnTo>
                      <a:pt x="203" y="6"/>
                    </a:lnTo>
                    <a:lnTo>
                      <a:pt x="199" y="4"/>
                    </a:lnTo>
                    <a:lnTo>
                      <a:pt x="196" y="4"/>
                    </a:lnTo>
                    <a:lnTo>
                      <a:pt x="194" y="2"/>
                    </a:lnTo>
                    <a:lnTo>
                      <a:pt x="190" y="2"/>
                    </a:lnTo>
                    <a:lnTo>
                      <a:pt x="188" y="2"/>
                    </a:lnTo>
                    <a:lnTo>
                      <a:pt x="184" y="2"/>
                    </a:lnTo>
                    <a:lnTo>
                      <a:pt x="180" y="0"/>
                    </a:lnTo>
                    <a:lnTo>
                      <a:pt x="179" y="0"/>
                    </a:lnTo>
                    <a:lnTo>
                      <a:pt x="175" y="0"/>
                    </a:lnTo>
                    <a:lnTo>
                      <a:pt x="169" y="0"/>
                    </a:lnTo>
                    <a:lnTo>
                      <a:pt x="163" y="2"/>
                    </a:lnTo>
                    <a:lnTo>
                      <a:pt x="158" y="2"/>
                    </a:lnTo>
                    <a:lnTo>
                      <a:pt x="152" y="4"/>
                    </a:lnTo>
                    <a:lnTo>
                      <a:pt x="146" y="6"/>
                    </a:lnTo>
                    <a:lnTo>
                      <a:pt x="142" y="8"/>
                    </a:lnTo>
                    <a:lnTo>
                      <a:pt x="137" y="10"/>
                    </a:lnTo>
                    <a:lnTo>
                      <a:pt x="133" y="13"/>
                    </a:lnTo>
                    <a:lnTo>
                      <a:pt x="127" y="17"/>
                    </a:lnTo>
                    <a:lnTo>
                      <a:pt x="123" y="19"/>
                    </a:lnTo>
                    <a:lnTo>
                      <a:pt x="118" y="23"/>
                    </a:lnTo>
                    <a:lnTo>
                      <a:pt x="114" y="27"/>
                    </a:lnTo>
                    <a:lnTo>
                      <a:pt x="110" y="29"/>
                    </a:lnTo>
                    <a:lnTo>
                      <a:pt x="106" y="32"/>
                    </a:lnTo>
                    <a:lnTo>
                      <a:pt x="101" y="36"/>
                    </a:lnTo>
                    <a:lnTo>
                      <a:pt x="97" y="40"/>
                    </a:lnTo>
                    <a:lnTo>
                      <a:pt x="93" y="44"/>
                    </a:lnTo>
                    <a:lnTo>
                      <a:pt x="89" y="46"/>
                    </a:lnTo>
                    <a:lnTo>
                      <a:pt x="85" y="50"/>
                    </a:lnTo>
                    <a:lnTo>
                      <a:pt x="82" y="51"/>
                    </a:lnTo>
                    <a:lnTo>
                      <a:pt x="78" y="53"/>
                    </a:lnTo>
                    <a:lnTo>
                      <a:pt x="76" y="55"/>
                    </a:lnTo>
                    <a:lnTo>
                      <a:pt x="70" y="59"/>
                    </a:lnTo>
                    <a:lnTo>
                      <a:pt x="65" y="61"/>
                    </a:lnTo>
                    <a:lnTo>
                      <a:pt x="61" y="63"/>
                    </a:lnTo>
                    <a:lnTo>
                      <a:pt x="57" y="63"/>
                    </a:lnTo>
                    <a:lnTo>
                      <a:pt x="51" y="65"/>
                    </a:lnTo>
                    <a:lnTo>
                      <a:pt x="47" y="65"/>
                    </a:lnTo>
                    <a:lnTo>
                      <a:pt x="44" y="65"/>
                    </a:lnTo>
                    <a:lnTo>
                      <a:pt x="40" y="63"/>
                    </a:lnTo>
                    <a:lnTo>
                      <a:pt x="36" y="63"/>
                    </a:lnTo>
                    <a:lnTo>
                      <a:pt x="34" y="63"/>
                    </a:lnTo>
                    <a:lnTo>
                      <a:pt x="28" y="63"/>
                    </a:lnTo>
                    <a:lnTo>
                      <a:pt x="25" y="63"/>
                    </a:lnTo>
                    <a:lnTo>
                      <a:pt x="21" y="63"/>
                    </a:lnTo>
                    <a:lnTo>
                      <a:pt x="17" y="63"/>
                    </a:lnTo>
                    <a:lnTo>
                      <a:pt x="13" y="63"/>
                    </a:lnTo>
                    <a:lnTo>
                      <a:pt x="11" y="63"/>
                    </a:lnTo>
                    <a:lnTo>
                      <a:pt x="8" y="63"/>
                    </a:lnTo>
                    <a:lnTo>
                      <a:pt x="6" y="63"/>
                    </a:lnTo>
                    <a:lnTo>
                      <a:pt x="2" y="63"/>
                    </a:lnTo>
                    <a:lnTo>
                      <a:pt x="0" y="63"/>
                    </a:lnTo>
                    <a:lnTo>
                      <a:pt x="2" y="63"/>
                    </a:lnTo>
                    <a:lnTo>
                      <a:pt x="4" y="67"/>
                    </a:lnTo>
                    <a:lnTo>
                      <a:pt x="6" y="69"/>
                    </a:lnTo>
                    <a:lnTo>
                      <a:pt x="9" y="70"/>
                    </a:lnTo>
                    <a:lnTo>
                      <a:pt x="11" y="72"/>
                    </a:lnTo>
                    <a:lnTo>
                      <a:pt x="15" y="76"/>
                    </a:lnTo>
                    <a:lnTo>
                      <a:pt x="19" y="78"/>
                    </a:lnTo>
                    <a:lnTo>
                      <a:pt x="21" y="82"/>
                    </a:lnTo>
                    <a:lnTo>
                      <a:pt x="25" y="84"/>
                    </a:lnTo>
                    <a:lnTo>
                      <a:pt x="30" y="86"/>
                    </a:lnTo>
                    <a:lnTo>
                      <a:pt x="34" y="88"/>
                    </a:lnTo>
                    <a:lnTo>
                      <a:pt x="38" y="89"/>
                    </a:lnTo>
                    <a:lnTo>
                      <a:pt x="42" y="91"/>
                    </a:lnTo>
                    <a:lnTo>
                      <a:pt x="47" y="91"/>
                    </a:lnTo>
                    <a:lnTo>
                      <a:pt x="51" y="91"/>
                    </a:lnTo>
                    <a:lnTo>
                      <a:pt x="55" y="89"/>
                    </a:lnTo>
                    <a:lnTo>
                      <a:pt x="59" y="89"/>
                    </a:lnTo>
                    <a:lnTo>
                      <a:pt x="63" y="89"/>
                    </a:lnTo>
                    <a:lnTo>
                      <a:pt x="65" y="88"/>
                    </a:lnTo>
                    <a:lnTo>
                      <a:pt x="68" y="88"/>
                    </a:lnTo>
                    <a:lnTo>
                      <a:pt x="72" y="86"/>
                    </a:lnTo>
                    <a:lnTo>
                      <a:pt x="76" y="84"/>
                    </a:lnTo>
                    <a:lnTo>
                      <a:pt x="80" y="82"/>
                    </a:lnTo>
                    <a:lnTo>
                      <a:pt x="84" y="80"/>
                    </a:lnTo>
                    <a:lnTo>
                      <a:pt x="87" y="78"/>
                    </a:lnTo>
                    <a:lnTo>
                      <a:pt x="91" y="74"/>
                    </a:lnTo>
                    <a:lnTo>
                      <a:pt x="95" y="72"/>
                    </a:lnTo>
                    <a:lnTo>
                      <a:pt x="99" y="70"/>
                    </a:lnTo>
                    <a:lnTo>
                      <a:pt x="103" y="67"/>
                    </a:lnTo>
                    <a:lnTo>
                      <a:pt x="108" y="65"/>
                    </a:lnTo>
                    <a:lnTo>
                      <a:pt x="112" y="61"/>
                    </a:lnTo>
                    <a:lnTo>
                      <a:pt x="118" y="59"/>
                    </a:lnTo>
                    <a:lnTo>
                      <a:pt x="122" y="55"/>
                    </a:lnTo>
                    <a:lnTo>
                      <a:pt x="125" y="53"/>
                    </a:lnTo>
                    <a:lnTo>
                      <a:pt x="129" y="50"/>
                    </a:lnTo>
                    <a:lnTo>
                      <a:pt x="135" y="46"/>
                    </a:lnTo>
                    <a:lnTo>
                      <a:pt x="139" y="44"/>
                    </a:lnTo>
                    <a:lnTo>
                      <a:pt x="142" y="42"/>
                    </a:lnTo>
                    <a:lnTo>
                      <a:pt x="146" y="40"/>
                    </a:lnTo>
                    <a:lnTo>
                      <a:pt x="150" y="36"/>
                    </a:lnTo>
                    <a:lnTo>
                      <a:pt x="154" y="34"/>
                    </a:lnTo>
                    <a:lnTo>
                      <a:pt x="160" y="34"/>
                    </a:lnTo>
                    <a:lnTo>
                      <a:pt x="161" y="32"/>
                    </a:lnTo>
                    <a:lnTo>
                      <a:pt x="165" y="31"/>
                    </a:lnTo>
                    <a:lnTo>
                      <a:pt x="171" y="31"/>
                    </a:lnTo>
                    <a:lnTo>
                      <a:pt x="175" y="31"/>
                    </a:lnTo>
                    <a:lnTo>
                      <a:pt x="177" y="31"/>
                    </a:lnTo>
                    <a:lnTo>
                      <a:pt x="180" y="31"/>
                    </a:lnTo>
                    <a:lnTo>
                      <a:pt x="184" y="31"/>
                    </a:lnTo>
                    <a:lnTo>
                      <a:pt x="186" y="32"/>
                    </a:lnTo>
                    <a:lnTo>
                      <a:pt x="190" y="32"/>
                    </a:lnTo>
                    <a:lnTo>
                      <a:pt x="196" y="34"/>
                    </a:lnTo>
                    <a:lnTo>
                      <a:pt x="199" y="34"/>
                    </a:lnTo>
                    <a:lnTo>
                      <a:pt x="203" y="36"/>
                    </a:lnTo>
                    <a:lnTo>
                      <a:pt x="209" y="38"/>
                    </a:lnTo>
                    <a:lnTo>
                      <a:pt x="213" y="40"/>
                    </a:lnTo>
                    <a:lnTo>
                      <a:pt x="217" y="40"/>
                    </a:lnTo>
                    <a:lnTo>
                      <a:pt x="222" y="42"/>
                    </a:lnTo>
                    <a:lnTo>
                      <a:pt x="228" y="44"/>
                    </a:lnTo>
                    <a:lnTo>
                      <a:pt x="232" y="48"/>
                    </a:lnTo>
                    <a:lnTo>
                      <a:pt x="237" y="50"/>
                    </a:lnTo>
                    <a:lnTo>
                      <a:pt x="243" y="51"/>
                    </a:lnTo>
                    <a:lnTo>
                      <a:pt x="247" y="53"/>
                    </a:lnTo>
                    <a:lnTo>
                      <a:pt x="253" y="55"/>
                    </a:lnTo>
                    <a:lnTo>
                      <a:pt x="256" y="57"/>
                    </a:lnTo>
                    <a:lnTo>
                      <a:pt x="258" y="57"/>
                    </a:lnTo>
                    <a:lnTo>
                      <a:pt x="262" y="59"/>
                    </a:lnTo>
                    <a:lnTo>
                      <a:pt x="266" y="61"/>
                    </a:lnTo>
                    <a:lnTo>
                      <a:pt x="268" y="61"/>
                    </a:lnTo>
                    <a:lnTo>
                      <a:pt x="272" y="63"/>
                    </a:lnTo>
                    <a:lnTo>
                      <a:pt x="275" y="63"/>
                    </a:lnTo>
                    <a:lnTo>
                      <a:pt x="277" y="65"/>
                    </a:lnTo>
                    <a:lnTo>
                      <a:pt x="283" y="67"/>
                    </a:lnTo>
                    <a:lnTo>
                      <a:pt x="291" y="70"/>
                    </a:lnTo>
                    <a:lnTo>
                      <a:pt x="294" y="72"/>
                    </a:lnTo>
                    <a:lnTo>
                      <a:pt x="300" y="74"/>
                    </a:lnTo>
                    <a:lnTo>
                      <a:pt x="304" y="76"/>
                    </a:lnTo>
                    <a:lnTo>
                      <a:pt x="308" y="78"/>
                    </a:lnTo>
                    <a:lnTo>
                      <a:pt x="312" y="78"/>
                    </a:lnTo>
                    <a:lnTo>
                      <a:pt x="313" y="80"/>
                    </a:lnTo>
                    <a:lnTo>
                      <a:pt x="315" y="80"/>
                    </a:lnTo>
                    <a:lnTo>
                      <a:pt x="315" y="80"/>
                    </a:lnTo>
                    <a:lnTo>
                      <a:pt x="315" y="80"/>
                    </a:lnTo>
                    <a:close/>
                  </a:path>
                </a:pathLst>
              </a:custGeom>
              <a:grpFill/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Freeform 217"/>
              <p:cNvSpPr>
                <a:spLocks/>
              </p:cNvSpPr>
              <p:nvPr/>
            </p:nvSpPr>
            <p:spPr bwMode="auto">
              <a:xfrm>
                <a:off x="4648510" y="3698006"/>
                <a:ext cx="196111" cy="75971"/>
              </a:xfrm>
              <a:custGeom>
                <a:avLst/>
                <a:gdLst>
                  <a:gd name="T0" fmla="*/ 2 w 220"/>
                  <a:gd name="T1" fmla="*/ 32 h 86"/>
                  <a:gd name="T2" fmla="*/ 9 w 220"/>
                  <a:gd name="T3" fmla="*/ 40 h 86"/>
                  <a:gd name="T4" fmla="*/ 17 w 220"/>
                  <a:gd name="T5" fmla="*/ 48 h 86"/>
                  <a:gd name="T6" fmla="*/ 28 w 220"/>
                  <a:gd name="T7" fmla="*/ 55 h 86"/>
                  <a:gd name="T8" fmla="*/ 38 w 220"/>
                  <a:gd name="T9" fmla="*/ 61 h 86"/>
                  <a:gd name="T10" fmla="*/ 43 w 220"/>
                  <a:gd name="T11" fmla="*/ 65 h 86"/>
                  <a:gd name="T12" fmla="*/ 51 w 220"/>
                  <a:gd name="T13" fmla="*/ 70 h 86"/>
                  <a:gd name="T14" fmla="*/ 57 w 220"/>
                  <a:gd name="T15" fmla="*/ 74 h 86"/>
                  <a:gd name="T16" fmla="*/ 64 w 220"/>
                  <a:gd name="T17" fmla="*/ 76 h 86"/>
                  <a:gd name="T18" fmla="*/ 72 w 220"/>
                  <a:gd name="T19" fmla="*/ 80 h 86"/>
                  <a:gd name="T20" fmla="*/ 80 w 220"/>
                  <a:gd name="T21" fmla="*/ 82 h 86"/>
                  <a:gd name="T22" fmla="*/ 87 w 220"/>
                  <a:gd name="T23" fmla="*/ 84 h 86"/>
                  <a:gd name="T24" fmla="*/ 95 w 220"/>
                  <a:gd name="T25" fmla="*/ 84 h 86"/>
                  <a:gd name="T26" fmla="*/ 102 w 220"/>
                  <a:gd name="T27" fmla="*/ 86 h 86"/>
                  <a:gd name="T28" fmla="*/ 110 w 220"/>
                  <a:gd name="T29" fmla="*/ 86 h 86"/>
                  <a:gd name="T30" fmla="*/ 118 w 220"/>
                  <a:gd name="T31" fmla="*/ 86 h 86"/>
                  <a:gd name="T32" fmla="*/ 125 w 220"/>
                  <a:gd name="T33" fmla="*/ 84 h 86"/>
                  <a:gd name="T34" fmla="*/ 133 w 220"/>
                  <a:gd name="T35" fmla="*/ 84 h 86"/>
                  <a:gd name="T36" fmla="*/ 140 w 220"/>
                  <a:gd name="T37" fmla="*/ 82 h 86"/>
                  <a:gd name="T38" fmla="*/ 148 w 220"/>
                  <a:gd name="T39" fmla="*/ 80 h 86"/>
                  <a:gd name="T40" fmla="*/ 154 w 220"/>
                  <a:gd name="T41" fmla="*/ 78 h 86"/>
                  <a:gd name="T42" fmla="*/ 161 w 220"/>
                  <a:gd name="T43" fmla="*/ 76 h 86"/>
                  <a:gd name="T44" fmla="*/ 171 w 220"/>
                  <a:gd name="T45" fmla="*/ 72 h 86"/>
                  <a:gd name="T46" fmla="*/ 182 w 220"/>
                  <a:gd name="T47" fmla="*/ 67 h 86"/>
                  <a:gd name="T48" fmla="*/ 192 w 220"/>
                  <a:gd name="T49" fmla="*/ 59 h 86"/>
                  <a:gd name="T50" fmla="*/ 197 w 220"/>
                  <a:gd name="T51" fmla="*/ 51 h 86"/>
                  <a:gd name="T52" fmla="*/ 205 w 220"/>
                  <a:gd name="T53" fmla="*/ 42 h 86"/>
                  <a:gd name="T54" fmla="*/ 211 w 220"/>
                  <a:gd name="T55" fmla="*/ 34 h 86"/>
                  <a:gd name="T56" fmla="*/ 214 w 220"/>
                  <a:gd name="T57" fmla="*/ 25 h 86"/>
                  <a:gd name="T58" fmla="*/ 216 w 220"/>
                  <a:gd name="T59" fmla="*/ 19 h 86"/>
                  <a:gd name="T60" fmla="*/ 220 w 220"/>
                  <a:gd name="T61" fmla="*/ 12 h 86"/>
                  <a:gd name="T62" fmla="*/ 207 w 220"/>
                  <a:gd name="T63" fmla="*/ 0 h 86"/>
                  <a:gd name="T64" fmla="*/ 205 w 220"/>
                  <a:gd name="T65" fmla="*/ 4 h 86"/>
                  <a:gd name="T66" fmla="*/ 201 w 220"/>
                  <a:gd name="T67" fmla="*/ 10 h 86"/>
                  <a:gd name="T68" fmla="*/ 195 w 220"/>
                  <a:gd name="T69" fmla="*/ 15 h 86"/>
                  <a:gd name="T70" fmla="*/ 190 w 220"/>
                  <a:gd name="T71" fmla="*/ 23 h 86"/>
                  <a:gd name="T72" fmla="*/ 184 w 220"/>
                  <a:gd name="T73" fmla="*/ 31 h 86"/>
                  <a:gd name="T74" fmla="*/ 176 w 220"/>
                  <a:gd name="T75" fmla="*/ 38 h 86"/>
                  <a:gd name="T76" fmla="*/ 171 w 220"/>
                  <a:gd name="T77" fmla="*/ 46 h 86"/>
                  <a:gd name="T78" fmla="*/ 163 w 220"/>
                  <a:gd name="T79" fmla="*/ 50 h 86"/>
                  <a:gd name="T80" fmla="*/ 156 w 220"/>
                  <a:gd name="T81" fmla="*/ 55 h 86"/>
                  <a:gd name="T82" fmla="*/ 146 w 220"/>
                  <a:gd name="T83" fmla="*/ 59 h 86"/>
                  <a:gd name="T84" fmla="*/ 135 w 220"/>
                  <a:gd name="T85" fmla="*/ 61 h 86"/>
                  <a:gd name="T86" fmla="*/ 125 w 220"/>
                  <a:gd name="T87" fmla="*/ 61 h 86"/>
                  <a:gd name="T88" fmla="*/ 112 w 220"/>
                  <a:gd name="T89" fmla="*/ 61 h 86"/>
                  <a:gd name="T90" fmla="*/ 106 w 220"/>
                  <a:gd name="T91" fmla="*/ 61 h 86"/>
                  <a:gd name="T92" fmla="*/ 100 w 220"/>
                  <a:gd name="T93" fmla="*/ 61 h 86"/>
                  <a:gd name="T94" fmla="*/ 93 w 220"/>
                  <a:gd name="T95" fmla="*/ 59 h 86"/>
                  <a:gd name="T96" fmla="*/ 87 w 220"/>
                  <a:gd name="T97" fmla="*/ 59 h 86"/>
                  <a:gd name="T98" fmla="*/ 78 w 220"/>
                  <a:gd name="T99" fmla="*/ 55 h 86"/>
                  <a:gd name="T100" fmla="*/ 68 w 220"/>
                  <a:gd name="T101" fmla="*/ 51 h 86"/>
                  <a:gd name="T102" fmla="*/ 57 w 220"/>
                  <a:gd name="T103" fmla="*/ 46 h 86"/>
                  <a:gd name="T104" fmla="*/ 47 w 220"/>
                  <a:gd name="T105" fmla="*/ 40 h 86"/>
                  <a:gd name="T106" fmla="*/ 38 w 220"/>
                  <a:gd name="T107" fmla="*/ 34 h 86"/>
                  <a:gd name="T108" fmla="*/ 26 w 220"/>
                  <a:gd name="T109" fmla="*/ 29 h 86"/>
                  <a:gd name="T110" fmla="*/ 17 w 220"/>
                  <a:gd name="T111" fmla="*/ 23 h 86"/>
                  <a:gd name="T112" fmla="*/ 11 w 220"/>
                  <a:gd name="T113" fmla="*/ 21 h 86"/>
                  <a:gd name="T114" fmla="*/ 0 w 220"/>
                  <a:gd name="T115" fmla="*/ 32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20" h="86">
                    <a:moveTo>
                      <a:pt x="0" y="32"/>
                    </a:moveTo>
                    <a:lnTo>
                      <a:pt x="2" y="32"/>
                    </a:lnTo>
                    <a:lnTo>
                      <a:pt x="5" y="38"/>
                    </a:lnTo>
                    <a:lnTo>
                      <a:pt x="9" y="40"/>
                    </a:lnTo>
                    <a:lnTo>
                      <a:pt x="13" y="44"/>
                    </a:lnTo>
                    <a:lnTo>
                      <a:pt x="17" y="48"/>
                    </a:lnTo>
                    <a:lnTo>
                      <a:pt x="23" y="51"/>
                    </a:lnTo>
                    <a:lnTo>
                      <a:pt x="28" y="55"/>
                    </a:lnTo>
                    <a:lnTo>
                      <a:pt x="34" y="59"/>
                    </a:lnTo>
                    <a:lnTo>
                      <a:pt x="38" y="61"/>
                    </a:lnTo>
                    <a:lnTo>
                      <a:pt x="42" y="63"/>
                    </a:lnTo>
                    <a:lnTo>
                      <a:pt x="43" y="65"/>
                    </a:lnTo>
                    <a:lnTo>
                      <a:pt x="47" y="69"/>
                    </a:lnTo>
                    <a:lnTo>
                      <a:pt x="51" y="70"/>
                    </a:lnTo>
                    <a:lnTo>
                      <a:pt x="55" y="72"/>
                    </a:lnTo>
                    <a:lnTo>
                      <a:pt x="57" y="74"/>
                    </a:lnTo>
                    <a:lnTo>
                      <a:pt x="61" y="76"/>
                    </a:lnTo>
                    <a:lnTo>
                      <a:pt x="64" y="76"/>
                    </a:lnTo>
                    <a:lnTo>
                      <a:pt x="68" y="78"/>
                    </a:lnTo>
                    <a:lnTo>
                      <a:pt x="72" y="80"/>
                    </a:lnTo>
                    <a:lnTo>
                      <a:pt x="76" y="82"/>
                    </a:lnTo>
                    <a:lnTo>
                      <a:pt x="80" y="82"/>
                    </a:lnTo>
                    <a:lnTo>
                      <a:pt x="83" y="84"/>
                    </a:lnTo>
                    <a:lnTo>
                      <a:pt x="87" y="84"/>
                    </a:lnTo>
                    <a:lnTo>
                      <a:pt x="91" y="84"/>
                    </a:lnTo>
                    <a:lnTo>
                      <a:pt x="95" y="84"/>
                    </a:lnTo>
                    <a:lnTo>
                      <a:pt x="99" y="84"/>
                    </a:lnTo>
                    <a:lnTo>
                      <a:pt x="102" y="86"/>
                    </a:lnTo>
                    <a:lnTo>
                      <a:pt x="106" y="86"/>
                    </a:lnTo>
                    <a:lnTo>
                      <a:pt x="110" y="86"/>
                    </a:lnTo>
                    <a:lnTo>
                      <a:pt x="114" y="86"/>
                    </a:lnTo>
                    <a:lnTo>
                      <a:pt x="118" y="86"/>
                    </a:lnTo>
                    <a:lnTo>
                      <a:pt x="121" y="86"/>
                    </a:lnTo>
                    <a:lnTo>
                      <a:pt x="125" y="84"/>
                    </a:lnTo>
                    <a:lnTo>
                      <a:pt x="129" y="84"/>
                    </a:lnTo>
                    <a:lnTo>
                      <a:pt x="133" y="84"/>
                    </a:lnTo>
                    <a:lnTo>
                      <a:pt x="137" y="84"/>
                    </a:lnTo>
                    <a:lnTo>
                      <a:pt x="140" y="82"/>
                    </a:lnTo>
                    <a:lnTo>
                      <a:pt x="144" y="82"/>
                    </a:lnTo>
                    <a:lnTo>
                      <a:pt x="148" y="80"/>
                    </a:lnTo>
                    <a:lnTo>
                      <a:pt x="152" y="80"/>
                    </a:lnTo>
                    <a:lnTo>
                      <a:pt x="154" y="78"/>
                    </a:lnTo>
                    <a:lnTo>
                      <a:pt x="157" y="78"/>
                    </a:lnTo>
                    <a:lnTo>
                      <a:pt x="161" y="76"/>
                    </a:lnTo>
                    <a:lnTo>
                      <a:pt x="165" y="74"/>
                    </a:lnTo>
                    <a:lnTo>
                      <a:pt x="171" y="72"/>
                    </a:lnTo>
                    <a:lnTo>
                      <a:pt x="176" y="70"/>
                    </a:lnTo>
                    <a:lnTo>
                      <a:pt x="182" y="67"/>
                    </a:lnTo>
                    <a:lnTo>
                      <a:pt x="186" y="63"/>
                    </a:lnTo>
                    <a:lnTo>
                      <a:pt x="192" y="59"/>
                    </a:lnTo>
                    <a:lnTo>
                      <a:pt x="195" y="55"/>
                    </a:lnTo>
                    <a:lnTo>
                      <a:pt x="197" y="51"/>
                    </a:lnTo>
                    <a:lnTo>
                      <a:pt x="201" y="48"/>
                    </a:lnTo>
                    <a:lnTo>
                      <a:pt x="205" y="42"/>
                    </a:lnTo>
                    <a:lnTo>
                      <a:pt x="207" y="38"/>
                    </a:lnTo>
                    <a:lnTo>
                      <a:pt x="211" y="34"/>
                    </a:lnTo>
                    <a:lnTo>
                      <a:pt x="213" y="31"/>
                    </a:lnTo>
                    <a:lnTo>
                      <a:pt x="214" y="25"/>
                    </a:lnTo>
                    <a:lnTo>
                      <a:pt x="216" y="21"/>
                    </a:lnTo>
                    <a:lnTo>
                      <a:pt x="216" y="19"/>
                    </a:lnTo>
                    <a:lnTo>
                      <a:pt x="218" y="15"/>
                    </a:lnTo>
                    <a:lnTo>
                      <a:pt x="220" y="12"/>
                    </a:lnTo>
                    <a:lnTo>
                      <a:pt x="220" y="12"/>
                    </a:lnTo>
                    <a:lnTo>
                      <a:pt x="207" y="0"/>
                    </a:lnTo>
                    <a:lnTo>
                      <a:pt x="207" y="2"/>
                    </a:lnTo>
                    <a:lnTo>
                      <a:pt x="205" y="4"/>
                    </a:lnTo>
                    <a:lnTo>
                      <a:pt x="201" y="6"/>
                    </a:lnTo>
                    <a:lnTo>
                      <a:pt x="201" y="10"/>
                    </a:lnTo>
                    <a:lnTo>
                      <a:pt x="197" y="13"/>
                    </a:lnTo>
                    <a:lnTo>
                      <a:pt x="195" y="15"/>
                    </a:lnTo>
                    <a:lnTo>
                      <a:pt x="192" y="19"/>
                    </a:lnTo>
                    <a:lnTo>
                      <a:pt x="190" y="23"/>
                    </a:lnTo>
                    <a:lnTo>
                      <a:pt x="186" y="27"/>
                    </a:lnTo>
                    <a:lnTo>
                      <a:pt x="184" y="31"/>
                    </a:lnTo>
                    <a:lnTo>
                      <a:pt x="180" y="34"/>
                    </a:lnTo>
                    <a:lnTo>
                      <a:pt x="176" y="38"/>
                    </a:lnTo>
                    <a:lnTo>
                      <a:pt x="175" y="42"/>
                    </a:lnTo>
                    <a:lnTo>
                      <a:pt x="171" y="46"/>
                    </a:lnTo>
                    <a:lnTo>
                      <a:pt x="167" y="48"/>
                    </a:lnTo>
                    <a:lnTo>
                      <a:pt x="163" y="50"/>
                    </a:lnTo>
                    <a:lnTo>
                      <a:pt x="159" y="53"/>
                    </a:lnTo>
                    <a:lnTo>
                      <a:pt x="156" y="55"/>
                    </a:lnTo>
                    <a:lnTo>
                      <a:pt x="150" y="57"/>
                    </a:lnTo>
                    <a:lnTo>
                      <a:pt x="146" y="59"/>
                    </a:lnTo>
                    <a:lnTo>
                      <a:pt x="140" y="61"/>
                    </a:lnTo>
                    <a:lnTo>
                      <a:pt x="135" y="61"/>
                    </a:lnTo>
                    <a:lnTo>
                      <a:pt x="129" y="61"/>
                    </a:lnTo>
                    <a:lnTo>
                      <a:pt x="125" y="61"/>
                    </a:lnTo>
                    <a:lnTo>
                      <a:pt x="118" y="61"/>
                    </a:lnTo>
                    <a:lnTo>
                      <a:pt x="112" y="61"/>
                    </a:lnTo>
                    <a:lnTo>
                      <a:pt x="110" y="61"/>
                    </a:lnTo>
                    <a:lnTo>
                      <a:pt x="106" y="61"/>
                    </a:lnTo>
                    <a:lnTo>
                      <a:pt x="102" y="61"/>
                    </a:lnTo>
                    <a:lnTo>
                      <a:pt x="100" y="61"/>
                    </a:lnTo>
                    <a:lnTo>
                      <a:pt x="97" y="59"/>
                    </a:lnTo>
                    <a:lnTo>
                      <a:pt x="93" y="59"/>
                    </a:lnTo>
                    <a:lnTo>
                      <a:pt x="89" y="59"/>
                    </a:lnTo>
                    <a:lnTo>
                      <a:pt x="87" y="59"/>
                    </a:lnTo>
                    <a:lnTo>
                      <a:pt x="81" y="57"/>
                    </a:lnTo>
                    <a:lnTo>
                      <a:pt x="78" y="55"/>
                    </a:lnTo>
                    <a:lnTo>
                      <a:pt x="72" y="53"/>
                    </a:lnTo>
                    <a:lnTo>
                      <a:pt x="68" y="51"/>
                    </a:lnTo>
                    <a:lnTo>
                      <a:pt x="62" y="50"/>
                    </a:lnTo>
                    <a:lnTo>
                      <a:pt x="57" y="46"/>
                    </a:lnTo>
                    <a:lnTo>
                      <a:pt x="53" y="44"/>
                    </a:lnTo>
                    <a:lnTo>
                      <a:pt x="47" y="40"/>
                    </a:lnTo>
                    <a:lnTo>
                      <a:pt x="42" y="36"/>
                    </a:lnTo>
                    <a:lnTo>
                      <a:pt x="38" y="34"/>
                    </a:lnTo>
                    <a:lnTo>
                      <a:pt x="32" y="31"/>
                    </a:lnTo>
                    <a:lnTo>
                      <a:pt x="26" y="29"/>
                    </a:lnTo>
                    <a:lnTo>
                      <a:pt x="23" y="25"/>
                    </a:lnTo>
                    <a:lnTo>
                      <a:pt x="17" y="23"/>
                    </a:lnTo>
                    <a:lnTo>
                      <a:pt x="13" y="21"/>
                    </a:lnTo>
                    <a:lnTo>
                      <a:pt x="11" y="21"/>
                    </a:lnTo>
                    <a:lnTo>
                      <a:pt x="0" y="32"/>
                    </a:lnTo>
                    <a:lnTo>
                      <a:pt x="0" y="32"/>
                    </a:lnTo>
                    <a:close/>
                  </a:path>
                </a:pathLst>
              </a:custGeom>
              <a:grpFill/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Freeform 218"/>
              <p:cNvSpPr>
                <a:spLocks/>
              </p:cNvSpPr>
              <p:nvPr/>
            </p:nvSpPr>
            <p:spPr bwMode="auto">
              <a:xfrm>
                <a:off x="5081368" y="3712141"/>
                <a:ext cx="75971" cy="75971"/>
              </a:xfrm>
              <a:custGeom>
                <a:avLst/>
                <a:gdLst>
                  <a:gd name="T0" fmla="*/ 38 w 85"/>
                  <a:gd name="T1" fmla="*/ 88 h 88"/>
                  <a:gd name="T2" fmla="*/ 30 w 85"/>
                  <a:gd name="T3" fmla="*/ 86 h 88"/>
                  <a:gd name="T4" fmla="*/ 23 w 85"/>
                  <a:gd name="T5" fmla="*/ 82 h 88"/>
                  <a:gd name="T6" fmla="*/ 15 w 85"/>
                  <a:gd name="T7" fmla="*/ 78 h 88"/>
                  <a:gd name="T8" fmla="*/ 9 w 85"/>
                  <a:gd name="T9" fmla="*/ 73 h 88"/>
                  <a:gd name="T10" fmla="*/ 4 w 85"/>
                  <a:gd name="T11" fmla="*/ 65 h 88"/>
                  <a:gd name="T12" fmla="*/ 0 w 85"/>
                  <a:gd name="T13" fmla="*/ 57 h 88"/>
                  <a:gd name="T14" fmla="*/ 0 w 85"/>
                  <a:gd name="T15" fmla="*/ 50 h 88"/>
                  <a:gd name="T16" fmla="*/ 0 w 85"/>
                  <a:gd name="T17" fmla="*/ 40 h 88"/>
                  <a:gd name="T18" fmla="*/ 0 w 85"/>
                  <a:gd name="T19" fmla="*/ 33 h 88"/>
                  <a:gd name="T20" fmla="*/ 4 w 85"/>
                  <a:gd name="T21" fmla="*/ 25 h 88"/>
                  <a:gd name="T22" fmla="*/ 9 w 85"/>
                  <a:gd name="T23" fmla="*/ 17 h 88"/>
                  <a:gd name="T24" fmla="*/ 15 w 85"/>
                  <a:gd name="T25" fmla="*/ 12 h 88"/>
                  <a:gd name="T26" fmla="*/ 23 w 85"/>
                  <a:gd name="T27" fmla="*/ 6 h 88"/>
                  <a:gd name="T28" fmla="*/ 30 w 85"/>
                  <a:gd name="T29" fmla="*/ 2 h 88"/>
                  <a:gd name="T30" fmla="*/ 38 w 85"/>
                  <a:gd name="T31" fmla="*/ 0 h 88"/>
                  <a:gd name="T32" fmla="*/ 47 w 85"/>
                  <a:gd name="T33" fmla="*/ 0 h 88"/>
                  <a:gd name="T34" fmla="*/ 55 w 85"/>
                  <a:gd name="T35" fmla="*/ 2 h 88"/>
                  <a:gd name="T36" fmla="*/ 63 w 85"/>
                  <a:gd name="T37" fmla="*/ 6 h 88"/>
                  <a:gd name="T38" fmla="*/ 70 w 85"/>
                  <a:gd name="T39" fmla="*/ 12 h 88"/>
                  <a:gd name="T40" fmla="*/ 76 w 85"/>
                  <a:gd name="T41" fmla="*/ 17 h 88"/>
                  <a:gd name="T42" fmla="*/ 80 w 85"/>
                  <a:gd name="T43" fmla="*/ 25 h 88"/>
                  <a:gd name="T44" fmla="*/ 84 w 85"/>
                  <a:gd name="T45" fmla="*/ 33 h 88"/>
                  <a:gd name="T46" fmla="*/ 85 w 85"/>
                  <a:gd name="T47" fmla="*/ 40 h 88"/>
                  <a:gd name="T48" fmla="*/ 85 w 85"/>
                  <a:gd name="T49" fmla="*/ 50 h 88"/>
                  <a:gd name="T50" fmla="*/ 84 w 85"/>
                  <a:gd name="T51" fmla="*/ 57 h 88"/>
                  <a:gd name="T52" fmla="*/ 80 w 85"/>
                  <a:gd name="T53" fmla="*/ 65 h 88"/>
                  <a:gd name="T54" fmla="*/ 76 w 85"/>
                  <a:gd name="T55" fmla="*/ 73 h 88"/>
                  <a:gd name="T56" fmla="*/ 70 w 85"/>
                  <a:gd name="T57" fmla="*/ 78 h 88"/>
                  <a:gd name="T58" fmla="*/ 63 w 85"/>
                  <a:gd name="T59" fmla="*/ 82 h 88"/>
                  <a:gd name="T60" fmla="*/ 55 w 85"/>
                  <a:gd name="T61" fmla="*/ 86 h 88"/>
                  <a:gd name="T62" fmla="*/ 47 w 85"/>
                  <a:gd name="T63" fmla="*/ 88 h 88"/>
                  <a:gd name="T64" fmla="*/ 44 w 85"/>
                  <a:gd name="T6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5" h="88">
                    <a:moveTo>
                      <a:pt x="44" y="88"/>
                    </a:moveTo>
                    <a:lnTo>
                      <a:pt x="38" y="88"/>
                    </a:lnTo>
                    <a:lnTo>
                      <a:pt x="34" y="86"/>
                    </a:lnTo>
                    <a:lnTo>
                      <a:pt x="30" y="86"/>
                    </a:lnTo>
                    <a:lnTo>
                      <a:pt x="27" y="84"/>
                    </a:lnTo>
                    <a:lnTo>
                      <a:pt x="23" y="82"/>
                    </a:lnTo>
                    <a:lnTo>
                      <a:pt x="19" y="80"/>
                    </a:lnTo>
                    <a:lnTo>
                      <a:pt x="15" y="78"/>
                    </a:lnTo>
                    <a:lnTo>
                      <a:pt x="13" y="74"/>
                    </a:lnTo>
                    <a:lnTo>
                      <a:pt x="9" y="73"/>
                    </a:lnTo>
                    <a:lnTo>
                      <a:pt x="6" y="69"/>
                    </a:lnTo>
                    <a:lnTo>
                      <a:pt x="4" y="65"/>
                    </a:lnTo>
                    <a:lnTo>
                      <a:pt x="2" y="61"/>
                    </a:lnTo>
                    <a:lnTo>
                      <a:pt x="0" y="57"/>
                    </a:lnTo>
                    <a:lnTo>
                      <a:pt x="0" y="54"/>
                    </a:lnTo>
                    <a:lnTo>
                      <a:pt x="0" y="50"/>
                    </a:lnTo>
                    <a:lnTo>
                      <a:pt x="0" y="46"/>
                    </a:lnTo>
                    <a:lnTo>
                      <a:pt x="0" y="40"/>
                    </a:lnTo>
                    <a:lnTo>
                      <a:pt x="0" y="36"/>
                    </a:lnTo>
                    <a:lnTo>
                      <a:pt x="0" y="33"/>
                    </a:lnTo>
                    <a:lnTo>
                      <a:pt x="2" y="29"/>
                    </a:lnTo>
                    <a:lnTo>
                      <a:pt x="4" y="25"/>
                    </a:lnTo>
                    <a:lnTo>
                      <a:pt x="6" y="21"/>
                    </a:lnTo>
                    <a:lnTo>
                      <a:pt x="9" y="17"/>
                    </a:lnTo>
                    <a:lnTo>
                      <a:pt x="13" y="14"/>
                    </a:lnTo>
                    <a:lnTo>
                      <a:pt x="15" y="12"/>
                    </a:lnTo>
                    <a:lnTo>
                      <a:pt x="19" y="8"/>
                    </a:lnTo>
                    <a:lnTo>
                      <a:pt x="23" y="6"/>
                    </a:lnTo>
                    <a:lnTo>
                      <a:pt x="27" y="4"/>
                    </a:lnTo>
                    <a:lnTo>
                      <a:pt x="30" y="2"/>
                    </a:lnTo>
                    <a:lnTo>
                      <a:pt x="34" y="0"/>
                    </a:lnTo>
                    <a:lnTo>
                      <a:pt x="38" y="0"/>
                    </a:lnTo>
                    <a:lnTo>
                      <a:pt x="44" y="0"/>
                    </a:lnTo>
                    <a:lnTo>
                      <a:pt x="47" y="0"/>
                    </a:lnTo>
                    <a:lnTo>
                      <a:pt x="51" y="0"/>
                    </a:lnTo>
                    <a:lnTo>
                      <a:pt x="55" y="2"/>
                    </a:lnTo>
                    <a:lnTo>
                      <a:pt x="61" y="4"/>
                    </a:lnTo>
                    <a:lnTo>
                      <a:pt x="63" y="6"/>
                    </a:lnTo>
                    <a:lnTo>
                      <a:pt x="66" y="8"/>
                    </a:lnTo>
                    <a:lnTo>
                      <a:pt x="70" y="12"/>
                    </a:lnTo>
                    <a:lnTo>
                      <a:pt x="74" y="14"/>
                    </a:lnTo>
                    <a:lnTo>
                      <a:pt x="76" y="17"/>
                    </a:lnTo>
                    <a:lnTo>
                      <a:pt x="78" y="21"/>
                    </a:lnTo>
                    <a:lnTo>
                      <a:pt x="80" y="25"/>
                    </a:lnTo>
                    <a:lnTo>
                      <a:pt x="82" y="29"/>
                    </a:lnTo>
                    <a:lnTo>
                      <a:pt x="84" y="33"/>
                    </a:lnTo>
                    <a:lnTo>
                      <a:pt x="85" y="36"/>
                    </a:lnTo>
                    <a:lnTo>
                      <a:pt x="85" y="40"/>
                    </a:lnTo>
                    <a:lnTo>
                      <a:pt x="85" y="46"/>
                    </a:lnTo>
                    <a:lnTo>
                      <a:pt x="85" y="50"/>
                    </a:lnTo>
                    <a:lnTo>
                      <a:pt x="85" y="54"/>
                    </a:lnTo>
                    <a:lnTo>
                      <a:pt x="84" y="57"/>
                    </a:lnTo>
                    <a:lnTo>
                      <a:pt x="82" y="61"/>
                    </a:lnTo>
                    <a:lnTo>
                      <a:pt x="80" y="65"/>
                    </a:lnTo>
                    <a:lnTo>
                      <a:pt x="78" y="69"/>
                    </a:lnTo>
                    <a:lnTo>
                      <a:pt x="76" y="73"/>
                    </a:lnTo>
                    <a:lnTo>
                      <a:pt x="74" y="74"/>
                    </a:lnTo>
                    <a:lnTo>
                      <a:pt x="70" y="78"/>
                    </a:lnTo>
                    <a:lnTo>
                      <a:pt x="66" y="80"/>
                    </a:lnTo>
                    <a:lnTo>
                      <a:pt x="63" y="82"/>
                    </a:lnTo>
                    <a:lnTo>
                      <a:pt x="61" y="84"/>
                    </a:lnTo>
                    <a:lnTo>
                      <a:pt x="55" y="86"/>
                    </a:lnTo>
                    <a:lnTo>
                      <a:pt x="51" y="86"/>
                    </a:lnTo>
                    <a:lnTo>
                      <a:pt x="47" y="88"/>
                    </a:lnTo>
                    <a:lnTo>
                      <a:pt x="44" y="88"/>
                    </a:lnTo>
                    <a:lnTo>
                      <a:pt x="44" y="88"/>
                    </a:lnTo>
                    <a:close/>
                  </a:path>
                </a:pathLst>
              </a:custGeom>
              <a:grpFill/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" name="Freeform 219"/>
              <p:cNvSpPr>
                <a:spLocks/>
              </p:cNvSpPr>
              <p:nvPr/>
            </p:nvSpPr>
            <p:spPr bwMode="auto">
              <a:xfrm>
                <a:off x="4998329" y="3666205"/>
                <a:ext cx="280916" cy="81271"/>
              </a:xfrm>
              <a:custGeom>
                <a:avLst/>
                <a:gdLst>
                  <a:gd name="T0" fmla="*/ 8 w 317"/>
                  <a:gd name="T1" fmla="*/ 72 h 91"/>
                  <a:gd name="T2" fmla="*/ 17 w 317"/>
                  <a:gd name="T3" fmla="*/ 63 h 91"/>
                  <a:gd name="T4" fmla="*/ 32 w 317"/>
                  <a:gd name="T5" fmla="*/ 51 h 91"/>
                  <a:gd name="T6" fmla="*/ 46 w 317"/>
                  <a:gd name="T7" fmla="*/ 38 h 91"/>
                  <a:gd name="T8" fmla="*/ 63 w 317"/>
                  <a:gd name="T9" fmla="*/ 27 h 91"/>
                  <a:gd name="T10" fmla="*/ 80 w 317"/>
                  <a:gd name="T11" fmla="*/ 17 h 91"/>
                  <a:gd name="T12" fmla="*/ 95 w 317"/>
                  <a:gd name="T13" fmla="*/ 11 h 91"/>
                  <a:gd name="T14" fmla="*/ 104 w 317"/>
                  <a:gd name="T15" fmla="*/ 8 h 91"/>
                  <a:gd name="T16" fmla="*/ 118 w 317"/>
                  <a:gd name="T17" fmla="*/ 4 h 91"/>
                  <a:gd name="T18" fmla="*/ 127 w 317"/>
                  <a:gd name="T19" fmla="*/ 2 h 91"/>
                  <a:gd name="T20" fmla="*/ 142 w 317"/>
                  <a:gd name="T21" fmla="*/ 0 h 91"/>
                  <a:gd name="T22" fmla="*/ 152 w 317"/>
                  <a:gd name="T23" fmla="*/ 2 h 91"/>
                  <a:gd name="T24" fmla="*/ 167 w 317"/>
                  <a:gd name="T25" fmla="*/ 6 h 91"/>
                  <a:gd name="T26" fmla="*/ 182 w 317"/>
                  <a:gd name="T27" fmla="*/ 13 h 91"/>
                  <a:gd name="T28" fmla="*/ 196 w 317"/>
                  <a:gd name="T29" fmla="*/ 23 h 91"/>
                  <a:gd name="T30" fmla="*/ 209 w 317"/>
                  <a:gd name="T31" fmla="*/ 32 h 91"/>
                  <a:gd name="T32" fmla="*/ 220 w 317"/>
                  <a:gd name="T33" fmla="*/ 44 h 91"/>
                  <a:gd name="T34" fmla="*/ 232 w 317"/>
                  <a:gd name="T35" fmla="*/ 51 h 91"/>
                  <a:gd name="T36" fmla="*/ 243 w 317"/>
                  <a:gd name="T37" fmla="*/ 59 h 91"/>
                  <a:gd name="T38" fmla="*/ 258 w 317"/>
                  <a:gd name="T39" fmla="*/ 65 h 91"/>
                  <a:gd name="T40" fmla="*/ 270 w 317"/>
                  <a:gd name="T41" fmla="*/ 65 h 91"/>
                  <a:gd name="T42" fmla="*/ 281 w 317"/>
                  <a:gd name="T43" fmla="*/ 63 h 91"/>
                  <a:gd name="T44" fmla="*/ 294 w 317"/>
                  <a:gd name="T45" fmla="*/ 63 h 91"/>
                  <a:gd name="T46" fmla="*/ 304 w 317"/>
                  <a:gd name="T47" fmla="*/ 63 h 91"/>
                  <a:gd name="T48" fmla="*/ 315 w 317"/>
                  <a:gd name="T49" fmla="*/ 63 h 91"/>
                  <a:gd name="T50" fmla="*/ 312 w 317"/>
                  <a:gd name="T51" fmla="*/ 67 h 91"/>
                  <a:gd name="T52" fmla="*/ 304 w 317"/>
                  <a:gd name="T53" fmla="*/ 74 h 91"/>
                  <a:gd name="T54" fmla="*/ 293 w 317"/>
                  <a:gd name="T55" fmla="*/ 82 h 91"/>
                  <a:gd name="T56" fmla="*/ 281 w 317"/>
                  <a:gd name="T57" fmla="*/ 87 h 91"/>
                  <a:gd name="T58" fmla="*/ 268 w 317"/>
                  <a:gd name="T59" fmla="*/ 91 h 91"/>
                  <a:gd name="T60" fmla="*/ 256 w 317"/>
                  <a:gd name="T61" fmla="*/ 89 h 91"/>
                  <a:gd name="T62" fmla="*/ 245 w 317"/>
                  <a:gd name="T63" fmla="*/ 87 h 91"/>
                  <a:gd name="T64" fmla="*/ 234 w 317"/>
                  <a:gd name="T65" fmla="*/ 82 h 91"/>
                  <a:gd name="T66" fmla="*/ 224 w 317"/>
                  <a:gd name="T67" fmla="*/ 76 h 91"/>
                  <a:gd name="T68" fmla="*/ 211 w 317"/>
                  <a:gd name="T69" fmla="*/ 67 h 91"/>
                  <a:gd name="T70" fmla="*/ 198 w 317"/>
                  <a:gd name="T71" fmla="*/ 59 h 91"/>
                  <a:gd name="T72" fmla="*/ 184 w 317"/>
                  <a:gd name="T73" fmla="*/ 49 h 91"/>
                  <a:gd name="T74" fmla="*/ 173 w 317"/>
                  <a:gd name="T75" fmla="*/ 42 h 91"/>
                  <a:gd name="T76" fmla="*/ 160 w 317"/>
                  <a:gd name="T77" fmla="*/ 36 h 91"/>
                  <a:gd name="T78" fmla="*/ 148 w 317"/>
                  <a:gd name="T79" fmla="*/ 32 h 91"/>
                  <a:gd name="T80" fmla="*/ 137 w 317"/>
                  <a:gd name="T81" fmla="*/ 30 h 91"/>
                  <a:gd name="T82" fmla="*/ 127 w 317"/>
                  <a:gd name="T83" fmla="*/ 32 h 91"/>
                  <a:gd name="T84" fmla="*/ 114 w 317"/>
                  <a:gd name="T85" fmla="*/ 34 h 91"/>
                  <a:gd name="T86" fmla="*/ 101 w 317"/>
                  <a:gd name="T87" fmla="*/ 38 h 91"/>
                  <a:gd name="T88" fmla="*/ 87 w 317"/>
                  <a:gd name="T89" fmla="*/ 44 h 91"/>
                  <a:gd name="T90" fmla="*/ 72 w 317"/>
                  <a:gd name="T91" fmla="*/ 51 h 91"/>
                  <a:gd name="T92" fmla="*/ 57 w 317"/>
                  <a:gd name="T93" fmla="*/ 57 h 91"/>
                  <a:gd name="T94" fmla="*/ 49 w 317"/>
                  <a:gd name="T95" fmla="*/ 61 h 91"/>
                  <a:gd name="T96" fmla="*/ 40 w 317"/>
                  <a:gd name="T97" fmla="*/ 63 h 91"/>
                  <a:gd name="T98" fmla="*/ 25 w 317"/>
                  <a:gd name="T99" fmla="*/ 70 h 91"/>
                  <a:gd name="T100" fmla="*/ 9 w 317"/>
                  <a:gd name="T101" fmla="*/ 76 h 91"/>
                  <a:gd name="T102" fmla="*/ 0 w 317"/>
                  <a:gd name="T103" fmla="*/ 8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317" h="91">
                    <a:moveTo>
                      <a:pt x="0" y="80"/>
                    </a:moveTo>
                    <a:lnTo>
                      <a:pt x="4" y="76"/>
                    </a:lnTo>
                    <a:lnTo>
                      <a:pt x="8" y="72"/>
                    </a:lnTo>
                    <a:lnTo>
                      <a:pt x="9" y="70"/>
                    </a:lnTo>
                    <a:lnTo>
                      <a:pt x="13" y="67"/>
                    </a:lnTo>
                    <a:lnTo>
                      <a:pt x="17" y="63"/>
                    </a:lnTo>
                    <a:lnTo>
                      <a:pt x="23" y="59"/>
                    </a:lnTo>
                    <a:lnTo>
                      <a:pt x="27" y="55"/>
                    </a:lnTo>
                    <a:lnTo>
                      <a:pt x="32" y="51"/>
                    </a:lnTo>
                    <a:lnTo>
                      <a:pt x="36" y="48"/>
                    </a:lnTo>
                    <a:lnTo>
                      <a:pt x="42" y="42"/>
                    </a:lnTo>
                    <a:lnTo>
                      <a:pt x="46" y="38"/>
                    </a:lnTo>
                    <a:lnTo>
                      <a:pt x="51" y="34"/>
                    </a:lnTo>
                    <a:lnTo>
                      <a:pt x="57" y="30"/>
                    </a:lnTo>
                    <a:lnTo>
                      <a:pt x="63" y="27"/>
                    </a:lnTo>
                    <a:lnTo>
                      <a:pt x="68" y="23"/>
                    </a:lnTo>
                    <a:lnTo>
                      <a:pt x="74" y="21"/>
                    </a:lnTo>
                    <a:lnTo>
                      <a:pt x="80" y="17"/>
                    </a:lnTo>
                    <a:lnTo>
                      <a:pt x="85" y="15"/>
                    </a:lnTo>
                    <a:lnTo>
                      <a:pt x="91" y="13"/>
                    </a:lnTo>
                    <a:lnTo>
                      <a:pt x="95" y="11"/>
                    </a:lnTo>
                    <a:lnTo>
                      <a:pt x="97" y="10"/>
                    </a:lnTo>
                    <a:lnTo>
                      <a:pt x="101" y="8"/>
                    </a:lnTo>
                    <a:lnTo>
                      <a:pt x="104" y="8"/>
                    </a:lnTo>
                    <a:lnTo>
                      <a:pt x="108" y="6"/>
                    </a:lnTo>
                    <a:lnTo>
                      <a:pt x="116" y="4"/>
                    </a:lnTo>
                    <a:lnTo>
                      <a:pt x="118" y="4"/>
                    </a:lnTo>
                    <a:lnTo>
                      <a:pt x="122" y="4"/>
                    </a:lnTo>
                    <a:lnTo>
                      <a:pt x="123" y="2"/>
                    </a:lnTo>
                    <a:lnTo>
                      <a:pt x="127" y="2"/>
                    </a:lnTo>
                    <a:lnTo>
                      <a:pt x="133" y="2"/>
                    </a:lnTo>
                    <a:lnTo>
                      <a:pt x="139" y="2"/>
                    </a:lnTo>
                    <a:lnTo>
                      <a:pt x="142" y="0"/>
                    </a:lnTo>
                    <a:lnTo>
                      <a:pt x="146" y="0"/>
                    </a:lnTo>
                    <a:lnTo>
                      <a:pt x="148" y="2"/>
                    </a:lnTo>
                    <a:lnTo>
                      <a:pt x="152" y="2"/>
                    </a:lnTo>
                    <a:lnTo>
                      <a:pt x="156" y="2"/>
                    </a:lnTo>
                    <a:lnTo>
                      <a:pt x="161" y="4"/>
                    </a:lnTo>
                    <a:lnTo>
                      <a:pt x="167" y="6"/>
                    </a:lnTo>
                    <a:lnTo>
                      <a:pt x="173" y="8"/>
                    </a:lnTo>
                    <a:lnTo>
                      <a:pt x="177" y="10"/>
                    </a:lnTo>
                    <a:lnTo>
                      <a:pt x="182" y="13"/>
                    </a:lnTo>
                    <a:lnTo>
                      <a:pt x="186" y="17"/>
                    </a:lnTo>
                    <a:lnTo>
                      <a:pt x="192" y="19"/>
                    </a:lnTo>
                    <a:lnTo>
                      <a:pt x="196" y="23"/>
                    </a:lnTo>
                    <a:lnTo>
                      <a:pt x="199" y="27"/>
                    </a:lnTo>
                    <a:lnTo>
                      <a:pt x="205" y="30"/>
                    </a:lnTo>
                    <a:lnTo>
                      <a:pt x="209" y="32"/>
                    </a:lnTo>
                    <a:lnTo>
                      <a:pt x="213" y="36"/>
                    </a:lnTo>
                    <a:lnTo>
                      <a:pt x="217" y="40"/>
                    </a:lnTo>
                    <a:lnTo>
                      <a:pt x="220" y="44"/>
                    </a:lnTo>
                    <a:lnTo>
                      <a:pt x="226" y="48"/>
                    </a:lnTo>
                    <a:lnTo>
                      <a:pt x="228" y="49"/>
                    </a:lnTo>
                    <a:lnTo>
                      <a:pt x="232" y="51"/>
                    </a:lnTo>
                    <a:lnTo>
                      <a:pt x="236" y="53"/>
                    </a:lnTo>
                    <a:lnTo>
                      <a:pt x="239" y="55"/>
                    </a:lnTo>
                    <a:lnTo>
                      <a:pt x="243" y="59"/>
                    </a:lnTo>
                    <a:lnTo>
                      <a:pt x="249" y="63"/>
                    </a:lnTo>
                    <a:lnTo>
                      <a:pt x="253" y="63"/>
                    </a:lnTo>
                    <a:lnTo>
                      <a:pt x="258" y="65"/>
                    </a:lnTo>
                    <a:lnTo>
                      <a:pt x="262" y="65"/>
                    </a:lnTo>
                    <a:lnTo>
                      <a:pt x="268" y="65"/>
                    </a:lnTo>
                    <a:lnTo>
                      <a:pt x="270" y="65"/>
                    </a:lnTo>
                    <a:lnTo>
                      <a:pt x="274" y="63"/>
                    </a:lnTo>
                    <a:lnTo>
                      <a:pt x="277" y="63"/>
                    </a:lnTo>
                    <a:lnTo>
                      <a:pt x="281" y="63"/>
                    </a:lnTo>
                    <a:lnTo>
                      <a:pt x="285" y="63"/>
                    </a:lnTo>
                    <a:lnTo>
                      <a:pt x="291" y="63"/>
                    </a:lnTo>
                    <a:lnTo>
                      <a:pt x="294" y="63"/>
                    </a:lnTo>
                    <a:lnTo>
                      <a:pt x="298" y="63"/>
                    </a:lnTo>
                    <a:lnTo>
                      <a:pt x="302" y="63"/>
                    </a:lnTo>
                    <a:lnTo>
                      <a:pt x="304" y="63"/>
                    </a:lnTo>
                    <a:lnTo>
                      <a:pt x="308" y="63"/>
                    </a:lnTo>
                    <a:lnTo>
                      <a:pt x="312" y="63"/>
                    </a:lnTo>
                    <a:lnTo>
                      <a:pt x="315" y="63"/>
                    </a:lnTo>
                    <a:lnTo>
                      <a:pt x="317" y="63"/>
                    </a:lnTo>
                    <a:lnTo>
                      <a:pt x="315" y="63"/>
                    </a:lnTo>
                    <a:lnTo>
                      <a:pt x="312" y="67"/>
                    </a:lnTo>
                    <a:lnTo>
                      <a:pt x="310" y="68"/>
                    </a:lnTo>
                    <a:lnTo>
                      <a:pt x="308" y="72"/>
                    </a:lnTo>
                    <a:lnTo>
                      <a:pt x="304" y="74"/>
                    </a:lnTo>
                    <a:lnTo>
                      <a:pt x="300" y="76"/>
                    </a:lnTo>
                    <a:lnTo>
                      <a:pt x="296" y="80"/>
                    </a:lnTo>
                    <a:lnTo>
                      <a:pt x="293" y="82"/>
                    </a:lnTo>
                    <a:lnTo>
                      <a:pt x="289" y="84"/>
                    </a:lnTo>
                    <a:lnTo>
                      <a:pt x="285" y="86"/>
                    </a:lnTo>
                    <a:lnTo>
                      <a:pt x="281" y="87"/>
                    </a:lnTo>
                    <a:lnTo>
                      <a:pt x="275" y="89"/>
                    </a:lnTo>
                    <a:lnTo>
                      <a:pt x="272" y="91"/>
                    </a:lnTo>
                    <a:lnTo>
                      <a:pt x="268" y="91"/>
                    </a:lnTo>
                    <a:lnTo>
                      <a:pt x="262" y="91"/>
                    </a:lnTo>
                    <a:lnTo>
                      <a:pt x="258" y="91"/>
                    </a:lnTo>
                    <a:lnTo>
                      <a:pt x="256" y="89"/>
                    </a:lnTo>
                    <a:lnTo>
                      <a:pt x="253" y="89"/>
                    </a:lnTo>
                    <a:lnTo>
                      <a:pt x="249" y="87"/>
                    </a:lnTo>
                    <a:lnTo>
                      <a:pt x="245" y="87"/>
                    </a:lnTo>
                    <a:lnTo>
                      <a:pt x="241" y="86"/>
                    </a:lnTo>
                    <a:lnTo>
                      <a:pt x="237" y="84"/>
                    </a:lnTo>
                    <a:lnTo>
                      <a:pt x="234" y="82"/>
                    </a:lnTo>
                    <a:lnTo>
                      <a:pt x="230" y="80"/>
                    </a:lnTo>
                    <a:lnTo>
                      <a:pt x="226" y="78"/>
                    </a:lnTo>
                    <a:lnTo>
                      <a:pt x="224" y="76"/>
                    </a:lnTo>
                    <a:lnTo>
                      <a:pt x="218" y="72"/>
                    </a:lnTo>
                    <a:lnTo>
                      <a:pt x="215" y="70"/>
                    </a:lnTo>
                    <a:lnTo>
                      <a:pt x="211" y="67"/>
                    </a:lnTo>
                    <a:lnTo>
                      <a:pt x="207" y="65"/>
                    </a:lnTo>
                    <a:lnTo>
                      <a:pt x="201" y="63"/>
                    </a:lnTo>
                    <a:lnTo>
                      <a:pt x="198" y="59"/>
                    </a:lnTo>
                    <a:lnTo>
                      <a:pt x="194" y="55"/>
                    </a:lnTo>
                    <a:lnTo>
                      <a:pt x="190" y="53"/>
                    </a:lnTo>
                    <a:lnTo>
                      <a:pt x="184" y="49"/>
                    </a:lnTo>
                    <a:lnTo>
                      <a:pt x="180" y="48"/>
                    </a:lnTo>
                    <a:lnTo>
                      <a:pt x="177" y="44"/>
                    </a:lnTo>
                    <a:lnTo>
                      <a:pt x="173" y="42"/>
                    </a:lnTo>
                    <a:lnTo>
                      <a:pt x="167" y="40"/>
                    </a:lnTo>
                    <a:lnTo>
                      <a:pt x="163" y="38"/>
                    </a:lnTo>
                    <a:lnTo>
                      <a:pt x="160" y="36"/>
                    </a:lnTo>
                    <a:lnTo>
                      <a:pt x="156" y="34"/>
                    </a:lnTo>
                    <a:lnTo>
                      <a:pt x="152" y="32"/>
                    </a:lnTo>
                    <a:lnTo>
                      <a:pt x="148" y="32"/>
                    </a:lnTo>
                    <a:lnTo>
                      <a:pt x="144" y="30"/>
                    </a:lnTo>
                    <a:lnTo>
                      <a:pt x="142" y="30"/>
                    </a:lnTo>
                    <a:lnTo>
                      <a:pt x="137" y="30"/>
                    </a:lnTo>
                    <a:lnTo>
                      <a:pt x="135" y="30"/>
                    </a:lnTo>
                    <a:lnTo>
                      <a:pt x="131" y="30"/>
                    </a:lnTo>
                    <a:lnTo>
                      <a:pt x="127" y="32"/>
                    </a:lnTo>
                    <a:lnTo>
                      <a:pt x="123" y="32"/>
                    </a:lnTo>
                    <a:lnTo>
                      <a:pt x="118" y="32"/>
                    </a:lnTo>
                    <a:lnTo>
                      <a:pt x="114" y="34"/>
                    </a:lnTo>
                    <a:lnTo>
                      <a:pt x="110" y="36"/>
                    </a:lnTo>
                    <a:lnTo>
                      <a:pt x="106" y="38"/>
                    </a:lnTo>
                    <a:lnTo>
                      <a:pt x="101" y="38"/>
                    </a:lnTo>
                    <a:lnTo>
                      <a:pt x="97" y="40"/>
                    </a:lnTo>
                    <a:lnTo>
                      <a:pt x="91" y="42"/>
                    </a:lnTo>
                    <a:lnTo>
                      <a:pt x="87" y="44"/>
                    </a:lnTo>
                    <a:lnTo>
                      <a:pt x="82" y="48"/>
                    </a:lnTo>
                    <a:lnTo>
                      <a:pt x="78" y="49"/>
                    </a:lnTo>
                    <a:lnTo>
                      <a:pt x="72" y="51"/>
                    </a:lnTo>
                    <a:lnTo>
                      <a:pt x="66" y="53"/>
                    </a:lnTo>
                    <a:lnTo>
                      <a:pt x="61" y="55"/>
                    </a:lnTo>
                    <a:lnTo>
                      <a:pt x="57" y="57"/>
                    </a:lnTo>
                    <a:lnTo>
                      <a:pt x="55" y="57"/>
                    </a:lnTo>
                    <a:lnTo>
                      <a:pt x="51" y="59"/>
                    </a:lnTo>
                    <a:lnTo>
                      <a:pt x="49" y="61"/>
                    </a:lnTo>
                    <a:lnTo>
                      <a:pt x="46" y="61"/>
                    </a:lnTo>
                    <a:lnTo>
                      <a:pt x="42" y="63"/>
                    </a:lnTo>
                    <a:lnTo>
                      <a:pt x="40" y="63"/>
                    </a:lnTo>
                    <a:lnTo>
                      <a:pt x="36" y="65"/>
                    </a:lnTo>
                    <a:lnTo>
                      <a:pt x="30" y="67"/>
                    </a:lnTo>
                    <a:lnTo>
                      <a:pt x="25" y="70"/>
                    </a:lnTo>
                    <a:lnTo>
                      <a:pt x="19" y="72"/>
                    </a:lnTo>
                    <a:lnTo>
                      <a:pt x="15" y="74"/>
                    </a:lnTo>
                    <a:lnTo>
                      <a:pt x="9" y="76"/>
                    </a:lnTo>
                    <a:lnTo>
                      <a:pt x="8" y="78"/>
                    </a:lnTo>
                    <a:lnTo>
                      <a:pt x="4" y="78"/>
                    </a:lnTo>
                    <a:lnTo>
                      <a:pt x="0" y="80"/>
                    </a:lnTo>
                    <a:lnTo>
                      <a:pt x="0" y="80"/>
                    </a:lnTo>
                    <a:lnTo>
                      <a:pt x="0" y="80"/>
                    </a:lnTo>
                    <a:close/>
                  </a:path>
                </a:pathLst>
              </a:custGeom>
              <a:grpFill/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Freeform 220"/>
              <p:cNvSpPr>
                <a:spLocks/>
              </p:cNvSpPr>
              <p:nvPr/>
            </p:nvSpPr>
            <p:spPr bwMode="auto">
              <a:xfrm>
                <a:off x="5028365" y="3717440"/>
                <a:ext cx="194344" cy="74204"/>
              </a:xfrm>
              <a:custGeom>
                <a:avLst/>
                <a:gdLst>
                  <a:gd name="T0" fmla="*/ 219 w 221"/>
                  <a:gd name="T1" fmla="*/ 32 h 86"/>
                  <a:gd name="T2" fmla="*/ 209 w 221"/>
                  <a:gd name="T3" fmla="*/ 40 h 86"/>
                  <a:gd name="T4" fmla="*/ 202 w 221"/>
                  <a:gd name="T5" fmla="*/ 48 h 86"/>
                  <a:gd name="T6" fmla="*/ 190 w 221"/>
                  <a:gd name="T7" fmla="*/ 55 h 86"/>
                  <a:gd name="T8" fmla="*/ 183 w 221"/>
                  <a:gd name="T9" fmla="*/ 61 h 86"/>
                  <a:gd name="T10" fmla="*/ 175 w 221"/>
                  <a:gd name="T11" fmla="*/ 67 h 86"/>
                  <a:gd name="T12" fmla="*/ 167 w 221"/>
                  <a:gd name="T13" fmla="*/ 70 h 86"/>
                  <a:gd name="T14" fmla="*/ 162 w 221"/>
                  <a:gd name="T15" fmla="*/ 72 h 86"/>
                  <a:gd name="T16" fmla="*/ 154 w 221"/>
                  <a:gd name="T17" fmla="*/ 76 h 86"/>
                  <a:gd name="T18" fmla="*/ 146 w 221"/>
                  <a:gd name="T19" fmla="*/ 80 h 86"/>
                  <a:gd name="T20" fmla="*/ 141 w 221"/>
                  <a:gd name="T21" fmla="*/ 82 h 86"/>
                  <a:gd name="T22" fmla="*/ 131 w 221"/>
                  <a:gd name="T23" fmla="*/ 84 h 86"/>
                  <a:gd name="T24" fmla="*/ 124 w 221"/>
                  <a:gd name="T25" fmla="*/ 84 h 86"/>
                  <a:gd name="T26" fmla="*/ 116 w 221"/>
                  <a:gd name="T27" fmla="*/ 86 h 86"/>
                  <a:gd name="T28" fmla="*/ 108 w 221"/>
                  <a:gd name="T29" fmla="*/ 86 h 86"/>
                  <a:gd name="T30" fmla="*/ 101 w 221"/>
                  <a:gd name="T31" fmla="*/ 86 h 86"/>
                  <a:gd name="T32" fmla="*/ 93 w 221"/>
                  <a:gd name="T33" fmla="*/ 86 h 86"/>
                  <a:gd name="T34" fmla="*/ 86 w 221"/>
                  <a:gd name="T35" fmla="*/ 84 h 86"/>
                  <a:gd name="T36" fmla="*/ 80 w 221"/>
                  <a:gd name="T37" fmla="*/ 84 h 86"/>
                  <a:gd name="T38" fmla="*/ 70 w 221"/>
                  <a:gd name="T39" fmla="*/ 82 h 86"/>
                  <a:gd name="T40" fmla="*/ 65 w 221"/>
                  <a:gd name="T41" fmla="*/ 80 h 86"/>
                  <a:gd name="T42" fmla="*/ 57 w 221"/>
                  <a:gd name="T43" fmla="*/ 78 h 86"/>
                  <a:gd name="T44" fmla="*/ 51 w 221"/>
                  <a:gd name="T45" fmla="*/ 74 h 86"/>
                  <a:gd name="T46" fmla="*/ 46 w 221"/>
                  <a:gd name="T47" fmla="*/ 72 h 86"/>
                  <a:gd name="T48" fmla="*/ 38 w 221"/>
                  <a:gd name="T49" fmla="*/ 67 h 86"/>
                  <a:gd name="T50" fmla="*/ 29 w 221"/>
                  <a:gd name="T51" fmla="*/ 59 h 86"/>
                  <a:gd name="T52" fmla="*/ 21 w 221"/>
                  <a:gd name="T53" fmla="*/ 51 h 86"/>
                  <a:gd name="T54" fmla="*/ 15 w 221"/>
                  <a:gd name="T55" fmla="*/ 42 h 86"/>
                  <a:gd name="T56" fmla="*/ 10 w 221"/>
                  <a:gd name="T57" fmla="*/ 34 h 86"/>
                  <a:gd name="T58" fmla="*/ 6 w 221"/>
                  <a:gd name="T59" fmla="*/ 25 h 86"/>
                  <a:gd name="T60" fmla="*/ 2 w 221"/>
                  <a:gd name="T61" fmla="*/ 19 h 86"/>
                  <a:gd name="T62" fmla="*/ 0 w 221"/>
                  <a:gd name="T63" fmla="*/ 11 h 86"/>
                  <a:gd name="T64" fmla="*/ 12 w 221"/>
                  <a:gd name="T65" fmla="*/ 0 h 86"/>
                  <a:gd name="T66" fmla="*/ 15 w 221"/>
                  <a:gd name="T67" fmla="*/ 6 h 86"/>
                  <a:gd name="T68" fmla="*/ 19 w 221"/>
                  <a:gd name="T69" fmla="*/ 10 h 86"/>
                  <a:gd name="T70" fmla="*/ 23 w 221"/>
                  <a:gd name="T71" fmla="*/ 17 h 86"/>
                  <a:gd name="T72" fmla="*/ 29 w 221"/>
                  <a:gd name="T73" fmla="*/ 25 h 86"/>
                  <a:gd name="T74" fmla="*/ 36 w 221"/>
                  <a:gd name="T75" fmla="*/ 32 h 86"/>
                  <a:gd name="T76" fmla="*/ 42 w 221"/>
                  <a:gd name="T77" fmla="*/ 40 h 86"/>
                  <a:gd name="T78" fmla="*/ 50 w 221"/>
                  <a:gd name="T79" fmla="*/ 48 h 86"/>
                  <a:gd name="T80" fmla="*/ 55 w 221"/>
                  <a:gd name="T81" fmla="*/ 53 h 86"/>
                  <a:gd name="T82" fmla="*/ 65 w 221"/>
                  <a:gd name="T83" fmla="*/ 57 h 86"/>
                  <a:gd name="T84" fmla="*/ 74 w 221"/>
                  <a:gd name="T85" fmla="*/ 59 h 86"/>
                  <a:gd name="T86" fmla="*/ 84 w 221"/>
                  <a:gd name="T87" fmla="*/ 61 h 86"/>
                  <a:gd name="T88" fmla="*/ 95 w 221"/>
                  <a:gd name="T89" fmla="*/ 61 h 86"/>
                  <a:gd name="T90" fmla="*/ 101 w 221"/>
                  <a:gd name="T91" fmla="*/ 61 h 86"/>
                  <a:gd name="T92" fmla="*/ 108 w 221"/>
                  <a:gd name="T93" fmla="*/ 61 h 86"/>
                  <a:gd name="T94" fmla="*/ 112 w 221"/>
                  <a:gd name="T95" fmla="*/ 61 h 86"/>
                  <a:gd name="T96" fmla="*/ 120 w 221"/>
                  <a:gd name="T97" fmla="*/ 59 h 86"/>
                  <a:gd name="T98" fmla="*/ 127 w 221"/>
                  <a:gd name="T99" fmla="*/ 59 h 86"/>
                  <a:gd name="T100" fmla="*/ 133 w 221"/>
                  <a:gd name="T101" fmla="*/ 59 h 86"/>
                  <a:gd name="T102" fmla="*/ 141 w 221"/>
                  <a:gd name="T103" fmla="*/ 55 h 86"/>
                  <a:gd name="T104" fmla="*/ 150 w 221"/>
                  <a:gd name="T105" fmla="*/ 51 h 86"/>
                  <a:gd name="T106" fmla="*/ 162 w 221"/>
                  <a:gd name="T107" fmla="*/ 46 h 86"/>
                  <a:gd name="T108" fmla="*/ 173 w 221"/>
                  <a:gd name="T109" fmla="*/ 40 h 86"/>
                  <a:gd name="T110" fmla="*/ 183 w 221"/>
                  <a:gd name="T111" fmla="*/ 34 h 86"/>
                  <a:gd name="T112" fmla="*/ 192 w 221"/>
                  <a:gd name="T113" fmla="*/ 29 h 86"/>
                  <a:gd name="T114" fmla="*/ 202 w 221"/>
                  <a:gd name="T115" fmla="*/ 25 h 86"/>
                  <a:gd name="T116" fmla="*/ 209 w 221"/>
                  <a:gd name="T117" fmla="*/ 21 h 86"/>
                  <a:gd name="T118" fmla="*/ 221 w 221"/>
                  <a:gd name="T119" fmla="*/ 32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21" h="86">
                    <a:moveTo>
                      <a:pt x="221" y="32"/>
                    </a:moveTo>
                    <a:lnTo>
                      <a:pt x="219" y="32"/>
                    </a:lnTo>
                    <a:lnTo>
                      <a:pt x="213" y="38"/>
                    </a:lnTo>
                    <a:lnTo>
                      <a:pt x="209" y="40"/>
                    </a:lnTo>
                    <a:lnTo>
                      <a:pt x="205" y="44"/>
                    </a:lnTo>
                    <a:lnTo>
                      <a:pt x="202" y="48"/>
                    </a:lnTo>
                    <a:lnTo>
                      <a:pt x="198" y="51"/>
                    </a:lnTo>
                    <a:lnTo>
                      <a:pt x="190" y="55"/>
                    </a:lnTo>
                    <a:lnTo>
                      <a:pt x="184" y="59"/>
                    </a:lnTo>
                    <a:lnTo>
                      <a:pt x="183" y="61"/>
                    </a:lnTo>
                    <a:lnTo>
                      <a:pt x="179" y="63"/>
                    </a:lnTo>
                    <a:lnTo>
                      <a:pt x="175" y="67"/>
                    </a:lnTo>
                    <a:lnTo>
                      <a:pt x="171" y="68"/>
                    </a:lnTo>
                    <a:lnTo>
                      <a:pt x="167" y="70"/>
                    </a:lnTo>
                    <a:lnTo>
                      <a:pt x="165" y="72"/>
                    </a:lnTo>
                    <a:lnTo>
                      <a:pt x="162" y="72"/>
                    </a:lnTo>
                    <a:lnTo>
                      <a:pt x="158" y="76"/>
                    </a:lnTo>
                    <a:lnTo>
                      <a:pt x="154" y="76"/>
                    </a:lnTo>
                    <a:lnTo>
                      <a:pt x="150" y="78"/>
                    </a:lnTo>
                    <a:lnTo>
                      <a:pt x="146" y="80"/>
                    </a:lnTo>
                    <a:lnTo>
                      <a:pt x="145" y="82"/>
                    </a:lnTo>
                    <a:lnTo>
                      <a:pt x="141" y="82"/>
                    </a:lnTo>
                    <a:lnTo>
                      <a:pt x="137" y="84"/>
                    </a:lnTo>
                    <a:lnTo>
                      <a:pt x="131" y="84"/>
                    </a:lnTo>
                    <a:lnTo>
                      <a:pt x="127" y="84"/>
                    </a:lnTo>
                    <a:lnTo>
                      <a:pt x="124" y="84"/>
                    </a:lnTo>
                    <a:lnTo>
                      <a:pt x="120" y="86"/>
                    </a:lnTo>
                    <a:lnTo>
                      <a:pt x="116" y="86"/>
                    </a:lnTo>
                    <a:lnTo>
                      <a:pt x="112" y="86"/>
                    </a:lnTo>
                    <a:lnTo>
                      <a:pt x="108" y="86"/>
                    </a:lnTo>
                    <a:lnTo>
                      <a:pt x="105" y="86"/>
                    </a:lnTo>
                    <a:lnTo>
                      <a:pt x="101" y="86"/>
                    </a:lnTo>
                    <a:lnTo>
                      <a:pt x="97" y="86"/>
                    </a:lnTo>
                    <a:lnTo>
                      <a:pt x="93" y="86"/>
                    </a:lnTo>
                    <a:lnTo>
                      <a:pt x="89" y="86"/>
                    </a:lnTo>
                    <a:lnTo>
                      <a:pt x="86" y="84"/>
                    </a:lnTo>
                    <a:lnTo>
                      <a:pt x="84" y="84"/>
                    </a:lnTo>
                    <a:lnTo>
                      <a:pt x="80" y="84"/>
                    </a:lnTo>
                    <a:lnTo>
                      <a:pt x="74" y="84"/>
                    </a:lnTo>
                    <a:lnTo>
                      <a:pt x="70" y="82"/>
                    </a:lnTo>
                    <a:lnTo>
                      <a:pt x="69" y="82"/>
                    </a:lnTo>
                    <a:lnTo>
                      <a:pt x="65" y="80"/>
                    </a:lnTo>
                    <a:lnTo>
                      <a:pt x="61" y="78"/>
                    </a:lnTo>
                    <a:lnTo>
                      <a:pt x="57" y="78"/>
                    </a:lnTo>
                    <a:lnTo>
                      <a:pt x="55" y="76"/>
                    </a:lnTo>
                    <a:lnTo>
                      <a:pt x="51" y="74"/>
                    </a:lnTo>
                    <a:lnTo>
                      <a:pt x="48" y="72"/>
                    </a:lnTo>
                    <a:lnTo>
                      <a:pt x="46" y="72"/>
                    </a:lnTo>
                    <a:lnTo>
                      <a:pt x="44" y="70"/>
                    </a:lnTo>
                    <a:lnTo>
                      <a:pt x="38" y="67"/>
                    </a:lnTo>
                    <a:lnTo>
                      <a:pt x="34" y="63"/>
                    </a:lnTo>
                    <a:lnTo>
                      <a:pt x="29" y="59"/>
                    </a:lnTo>
                    <a:lnTo>
                      <a:pt x="25" y="55"/>
                    </a:lnTo>
                    <a:lnTo>
                      <a:pt x="21" y="51"/>
                    </a:lnTo>
                    <a:lnTo>
                      <a:pt x="17" y="48"/>
                    </a:lnTo>
                    <a:lnTo>
                      <a:pt x="15" y="42"/>
                    </a:lnTo>
                    <a:lnTo>
                      <a:pt x="12" y="38"/>
                    </a:lnTo>
                    <a:lnTo>
                      <a:pt x="10" y="34"/>
                    </a:lnTo>
                    <a:lnTo>
                      <a:pt x="8" y="30"/>
                    </a:lnTo>
                    <a:lnTo>
                      <a:pt x="6" y="25"/>
                    </a:lnTo>
                    <a:lnTo>
                      <a:pt x="4" y="23"/>
                    </a:lnTo>
                    <a:lnTo>
                      <a:pt x="2" y="19"/>
                    </a:lnTo>
                    <a:lnTo>
                      <a:pt x="2" y="15"/>
                    </a:lnTo>
                    <a:lnTo>
                      <a:pt x="0" y="11"/>
                    </a:lnTo>
                    <a:lnTo>
                      <a:pt x="0" y="11"/>
                    </a:lnTo>
                    <a:lnTo>
                      <a:pt x="12" y="0"/>
                    </a:lnTo>
                    <a:lnTo>
                      <a:pt x="13" y="2"/>
                    </a:lnTo>
                    <a:lnTo>
                      <a:pt x="15" y="6"/>
                    </a:lnTo>
                    <a:lnTo>
                      <a:pt x="17" y="6"/>
                    </a:lnTo>
                    <a:lnTo>
                      <a:pt x="19" y="10"/>
                    </a:lnTo>
                    <a:lnTo>
                      <a:pt x="21" y="13"/>
                    </a:lnTo>
                    <a:lnTo>
                      <a:pt x="23" y="17"/>
                    </a:lnTo>
                    <a:lnTo>
                      <a:pt x="27" y="19"/>
                    </a:lnTo>
                    <a:lnTo>
                      <a:pt x="29" y="25"/>
                    </a:lnTo>
                    <a:lnTo>
                      <a:pt x="32" y="27"/>
                    </a:lnTo>
                    <a:lnTo>
                      <a:pt x="36" y="32"/>
                    </a:lnTo>
                    <a:lnTo>
                      <a:pt x="38" y="36"/>
                    </a:lnTo>
                    <a:lnTo>
                      <a:pt x="42" y="40"/>
                    </a:lnTo>
                    <a:lnTo>
                      <a:pt x="46" y="44"/>
                    </a:lnTo>
                    <a:lnTo>
                      <a:pt x="50" y="48"/>
                    </a:lnTo>
                    <a:lnTo>
                      <a:pt x="53" y="49"/>
                    </a:lnTo>
                    <a:lnTo>
                      <a:pt x="55" y="53"/>
                    </a:lnTo>
                    <a:lnTo>
                      <a:pt x="61" y="53"/>
                    </a:lnTo>
                    <a:lnTo>
                      <a:pt x="65" y="57"/>
                    </a:lnTo>
                    <a:lnTo>
                      <a:pt x="69" y="57"/>
                    </a:lnTo>
                    <a:lnTo>
                      <a:pt x="74" y="59"/>
                    </a:lnTo>
                    <a:lnTo>
                      <a:pt x="80" y="61"/>
                    </a:lnTo>
                    <a:lnTo>
                      <a:pt x="84" y="61"/>
                    </a:lnTo>
                    <a:lnTo>
                      <a:pt x="89" y="61"/>
                    </a:lnTo>
                    <a:lnTo>
                      <a:pt x="95" y="61"/>
                    </a:lnTo>
                    <a:lnTo>
                      <a:pt x="99" y="61"/>
                    </a:lnTo>
                    <a:lnTo>
                      <a:pt x="101" y="61"/>
                    </a:lnTo>
                    <a:lnTo>
                      <a:pt x="105" y="61"/>
                    </a:lnTo>
                    <a:lnTo>
                      <a:pt x="108" y="61"/>
                    </a:lnTo>
                    <a:lnTo>
                      <a:pt x="110" y="61"/>
                    </a:lnTo>
                    <a:lnTo>
                      <a:pt x="112" y="61"/>
                    </a:lnTo>
                    <a:lnTo>
                      <a:pt x="116" y="59"/>
                    </a:lnTo>
                    <a:lnTo>
                      <a:pt x="120" y="59"/>
                    </a:lnTo>
                    <a:lnTo>
                      <a:pt x="124" y="59"/>
                    </a:lnTo>
                    <a:lnTo>
                      <a:pt x="127" y="59"/>
                    </a:lnTo>
                    <a:lnTo>
                      <a:pt x="129" y="59"/>
                    </a:lnTo>
                    <a:lnTo>
                      <a:pt x="133" y="59"/>
                    </a:lnTo>
                    <a:lnTo>
                      <a:pt x="137" y="57"/>
                    </a:lnTo>
                    <a:lnTo>
                      <a:pt x="141" y="55"/>
                    </a:lnTo>
                    <a:lnTo>
                      <a:pt x="146" y="53"/>
                    </a:lnTo>
                    <a:lnTo>
                      <a:pt x="150" y="51"/>
                    </a:lnTo>
                    <a:lnTo>
                      <a:pt x="156" y="49"/>
                    </a:lnTo>
                    <a:lnTo>
                      <a:pt x="162" y="46"/>
                    </a:lnTo>
                    <a:lnTo>
                      <a:pt x="167" y="44"/>
                    </a:lnTo>
                    <a:lnTo>
                      <a:pt x="173" y="40"/>
                    </a:lnTo>
                    <a:lnTo>
                      <a:pt x="177" y="36"/>
                    </a:lnTo>
                    <a:lnTo>
                      <a:pt x="183" y="34"/>
                    </a:lnTo>
                    <a:lnTo>
                      <a:pt x="188" y="30"/>
                    </a:lnTo>
                    <a:lnTo>
                      <a:pt x="192" y="29"/>
                    </a:lnTo>
                    <a:lnTo>
                      <a:pt x="198" y="25"/>
                    </a:lnTo>
                    <a:lnTo>
                      <a:pt x="202" y="25"/>
                    </a:lnTo>
                    <a:lnTo>
                      <a:pt x="205" y="21"/>
                    </a:lnTo>
                    <a:lnTo>
                      <a:pt x="209" y="21"/>
                    </a:lnTo>
                    <a:lnTo>
                      <a:pt x="221" y="32"/>
                    </a:lnTo>
                    <a:lnTo>
                      <a:pt x="221" y="32"/>
                    </a:lnTo>
                    <a:close/>
                  </a:path>
                </a:pathLst>
              </a:custGeom>
              <a:grpFill/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Freeform 221"/>
              <p:cNvSpPr>
                <a:spLocks/>
              </p:cNvSpPr>
              <p:nvPr/>
            </p:nvSpPr>
            <p:spPr bwMode="auto">
              <a:xfrm>
                <a:off x="4775717" y="4005424"/>
                <a:ext cx="296816" cy="136041"/>
              </a:xfrm>
              <a:custGeom>
                <a:avLst/>
                <a:gdLst>
                  <a:gd name="T0" fmla="*/ 0 w 337"/>
                  <a:gd name="T1" fmla="*/ 4 h 154"/>
                  <a:gd name="T2" fmla="*/ 2 w 337"/>
                  <a:gd name="T3" fmla="*/ 9 h 154"/>
                  <a:gd name="T4" fmla="*/ 6 w 337"/>
                  <a:gd name="T5" fmla="*/ 21 h 154"/>
                  <a:gd name="T6" fmla="*/ 12 w 337"/>
                  <a:gd name="T7" fmla="*/ 32 h 154"/>
                  <a:gd name="T8" fmla="*/ 19 w 337"/>
                  <a:gd name="T9" fmla="*/ 47 h 154"/>
                  <a:gd name="T10" fmla="*/ 25 w 337"/>
                  <a:gd name="T11" fmla="*/ 62 h 154"/>
                  <a:gd name="T12" fmla="*/ 34 w 337"/>
                  <a:gd name="T13" fmla="*/ 78 h 154"/>
                  <a:gd name="T14" fmla="*/ 46 w 337"/>
                  <a:gd name="T15" fmla="*/ 93 h 154"/>
                  <a:gd name="T16" fmla="*/ 57 w 337"/>
                  <a:gd name="T17" fmla="*/ 108 h 154"/>
                  <a:gd name="T18" fmla="*/ 71 w 337"/>
                  <a:gd name="T19" fmla="*/ 121 h 154"/>
                  <a:gd name="T20" fmla="*/ 86 w 337"/>
                  <a:gd name="T21" fmla="*/ 133 h 154"/>
                  <a:gd name="T22" fmla="*/ 101 w 337"/>
                  <a:gd name="T23" fmla="*/ 140 h 154"/>
                  <a:gd name="T24" fmla="*/ 118 w 337"/>
                  <a:gd name="T25" fmla="*/ 146 h 154"/>
                  <a:gd name="T26" fmla="*/ 135 w 337"/>
                  <a:gd name="T27" fmla="*/ 150 h 154"/>
                  <a:gd name="T28" fmla="*/ 154 w 337"/>
                  <a:gd name="T29" fmla="*/ 154 h 154"/>
                  <a:gd name="T30" fmla="*/ 164 w 337"/>
                  <a:gd name="T31" fmla="*/ 154 h 154"/>
                  <a:gd name="T32" fmla="*/ 179 w 337"/>
                  <a:gd name="T33" fmla="*/ 154 h 154"/>
                  <a:gd name="T34" fmla="*/ 196 w 337"/>
                  <a:gd name="T35" fmla="*/ 150 h 154"/>
                  <a:gd name="T36" fmla="*/ 213 w 337"/>
                  <a:gd name="T37" fmla="*/ 146 h 154"/>
                  <a:gd name="T38" fmla="*/ 230 w 337"/>
                  <a:gd name="T39" fmla="*/ 140 h 154"/>
                  <a:gd name="T40" fmla="*/ 245 w 337"/>
                  <a:gd name="T41" fmla="*/ 133 h 154"/>
                  <a:gd name="T42" fmla="*/ 261 w 337"/>
                  <a:gd name="T43" fmla="*/ 121 h 154"/>
                  <a:gd name="T44" fmla="*/ 274 w 337"/>
                  <a:gd name="T45" fmla="*/ 110 h 154"/>
                  <a:gd name="T46" fmla="*/ 285 w 337"/>
                  <a:gd name="T47" fmla="*/ 95 h 154"/>
                  <a:gd name="T48" fmla="*/ 297 w 337"/>
                  <a:gd name="T49" fmla="*/ 80 h 154"/>
                  <a:gd name="T50" fmla="*/ 306 w 337"/>
                  <a:gd name="T51" fmla="*/ 64 h 154"/>
                  <a:gd name="T52" fmla="*/ 316 w 337"/>
                  <a:gd name="T53" fmla="*/ 51 h 154"/>
                  <a:gd name="T54" fmla="*/ 321 w 337"/>
                  <a:gd name="T55" fmla="*/ 36 h 154"/>
                  <a:gd name="T56" fmla="*/ 327 w 337"/>
                  <a:gd name="T57" fmla="*/ 24 h 154"/>
                  <a:gd name="T58" fmla="*/ 333 w 337"/>
                  <a:gd name="T59" fmla="*/ 13 h 154"/>
                  <a:gd name="T60" fmla="*/ 337 w 337"/>
                  <a:gd name="T61" fmla="*/ 5 h 154"/>
                  <a:gd name="T62" fmla="*/ 329 w 337"/>
                  <a:gd name="T63" fmla="*/ 9 h 154"/>
                  <a:gd name="T64" fmla="*/ 314 w 337"/>
                  <a:gd name="T65" fmla="*/ 21 h 154"/>
                  <a:gd name="T66" fmla="*/ 304 w 337"/>
                  <a:gd name="T67" fmla="*/ 26 h 154"/>
                  <a:gd name="T68" fmla="*/ 291 w 337"/>
                  <a:gd name="T69" fmla="*/ 36 h 154"/>
                  <a:gd name="T70" fmla="*/ 278 w 337"/>
                  <a:gd name="T71" fmla="*/ 43 h 154"/>
                  <a:gd name="T72" fmla="*/ 264 w 337"/>
                  <a:gd name="T73" fmla="*/ 53 h 154"/>
                  <a:gd name="T74" fmla="*/ 251 w 337"/>
                  <a:gd name="T75" fmla="*/ 61 h 154"/>
                  <a:gd name="T76" fmla="*/ 238 w 337"/>
                  <a:gd name="T77" fmla="*/ 68 h 154"/>
                  <a:gd name="T78" fmla="*/ 224 w 337"/>
                  <a:gd name="T79" fmla="*/ 74 h 154"/>
                  <a:gd name="T80" fmla="*/ 211 w 337"/>
                  <a:gd name="T81" fmla="*/ 80 h 154"/>
                  <a:gd name="T82" fmla="*/ 202 w 337"/>
                  <a:gd name="T83" fmla="*/ 83 h 154"/>
                  <a:gd name="T84" fmla="*/ 190 w 337"/>
                  <a:gd name="T85" fmla="*/ 85 h 154"/>
                  <a:gd name="T86" fmla="*/ 179 w 337"/>
                  <a:gd name="T87" fmla="*/ 87 h 154"/>
                  <a:gd name="T88" fmla="*/ 169 w 337"/>
                  <a:gd name="T89" fmla="*/ 87 h 154"/>
                  <a:gd name="T90" fmla="*/ 158 w 337"/>
                  <a:gd name="T91" fmla="*/ 85 h 154"/>
                  <a:gd name="T92" fmla="*/ 147 w 337"/>
                  <a:gd name="T93" fmla="*/ 83 h 154"/>
                  <a:gd name="T94" fmla="*/ 135 w 337"/>
                  <a:gd name="T95" fmla="*/ 80 h 154"/>
                  <a:gd name="T96" fmla="*/ 124 w 337"/>
                  <a:gd name="T97" fmla="*/ 76 h 154"/>
                  <a:gd name="T98" fmla="*/ 110 w 337"/>
                  <a:gd name="T99" fmla="*/ 70 h 154"/>
                  <a:gd name="T100" fmla="*/ 99 w 337"/>
                  <a:gd name="T101" fmla="*/ 62 h 154"/>
                  <a:gd name="T102" fmla="*/ 86 w 337"/>
                  <a:gd name="T103" fmla="*/ 55 h 154"/>
                  <a:gd name="T104" fmla="*/ 72 w 337"/>
                  <a:gd name="T105" fmla="*/ 47 h 154"/>
                  <a:gd name="T106" fmla="*/ 57 w 337"/>
                  <a:gd name="T107" fmla="*/ 38 h 154"/>
                  <a:gd name="T108" fmla="*/ 44 w 337"/>
                  <a:gd name="T109" fmla="*/ 30 h 154"/>
                  <a:gd name="T110" fmla="*/ 33 w 337"/>
                  <a:gd name="T111" fmla="*/ 21 h 154"/>
                  <a:gd name="T112" fmla="*/ 21 w 337"/>
                  <a:gd name="T113" fmla="*/ 15 h 154"/>
                  <a:gd name="T114" fmla="*/ 12 w 337"/>
                  <a:gd name="T115" fmla="*/ 9 h 154"/>
                  <a:gd name="T116" fmla="*/ 2 w 337"/>
                  <a:gd name="T117" fmla="*/ 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37" h="154">
                    <a:moveTo>
                      <a:pt x="0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2" y="4"/>
                    </a:lnTo>
                    <a:lnTo>
                      <a:pt x="2" y="7"/>
                    </a:lnTo>
                    <a:lnTo>
                      <a:pt x="2" y="9"/>
                    </a:lnTo>
                    <a:lnTo>
                      <a:pt x="4" y="13"/>
                    </a:lnTo>
                    <a:lnTo>
                      <a:pt x="6" y="17"/>
                    </a:lnTo>
                    <a:lnTo>
                      <a:pt x="6" y="21"/>
                    </a:lnTo>
                    <a:lnTo>
                      <a:pt x="8" y="24"/>
                    </a:lnTo>
                    <a:lnTo>
                      <a:pt x="10" y="28"/>
                    </a:lnTo>
                    <a:lnTo>
                      <a:pt x="12" y="32"/>
                    </a:lnTo>
                    <a:lnTo>
                      <a:pt x="14" y="38"/>
                    </a:lnTo>
                    <a:lnTo>
                      <a:pt x="15" y="43"/>
                    </a:lnTo>
                    <a:lnTo>
                      <a:pt x="19" y="47"/>
                    </a:lnTo>
                    <a:lnTo>
                      <a:pt x="21" y="53"/>
                    </a:lnTo>
                    <a:lnTo>
                      <a:pt x="23" y="57"/>
                    </a:lnTo>
                    <a:lnTo>
                      <a:pt x="25" y="62"/>
                    </a:lnTo>
                    <a:lnTo>
                      <a:pt x="29" y="68"/>
                    </a:lnTo>
                    <a:lnTo>
                      <a:pt x="33" y="74"/>
                    </a:lnTo>
                    <a:lnTo>
                      <a:pt x="34" y="78"/>
                    </a:lnTo>
                    <a:lnTo>
                      <a:pt x="38" y="83"/>
                    </a:lnTo>
                    <a:lnTo>
                      <a:pt x="42" y="89"/>
                    </a:lnTo>
                    <a:lnTo>
                      <a:pt x="46" y="93"/>
                    </a:lnTo>
                    <a:lnTo>
                      <a:pt x="50" y="99"/>
                    </a:lnTo>
                    <a:lnTo>
                      <a:pt x="53" y="104"/>
                    </a:lnTo>
                    <a:lnTo>
                      <a:pt x="57" y="108"/>
                    </a:lnTo>
                    <a:lnTo>
                      <a:pt x="61" y="114"/>
                    </a:lnTo>
                    <a:lnTo>
                      <a:pt x="67" y="118"/>
                    </a:lnTo>
                    <a:lnTo>
                      <a:pt x="71" y="121"/>
                    </a:lnTo>
                    <a:lnTo>
                      <a:pt x="76" y="125"/>
                    </a:lnTo>
                    <a:lnTo>
                      <a:pt x="80" y="129"/>
                    </a:lnTo>
                    <a:lnTo>
                      <a:pt x="86" y="133"/>
                    </a:lnTo>
                    <a:lnTo>
                      <a:pt x="91" y="135"/>
                    </a:lnTo>
                    <a:lnTo>
                      <a:pt x="97" y="138"/>
                    </a:lnTo>
                    <a:lnTo>
                      <a:pt x="101" y="140"/>
                    </a:lnTo>
                    <a:lnTo>
                      <a:pt x="107" y="142"/>
                    </a:lnTo>
                    <a:lnTo>
                      <a:pt x="112" y="144"/>
                    </a:lnTo>
                    <a:lnTo>
                      <a:pt x="118" y="146"/>
                    </a:lnTo>
                    <a:lnTo>
                      <a:pt x="124" y="148"/>
                    </a:lnTo>
                    <a:lnTo>
                      <a:pt x="129" y="150"/>
                    </a:lnTo>
                    <a:lnTo>
                      <a:pt x="135" y="150"/>
                    </a:lnTo>
                    <a:lnTo>
                      <a:pt x="143" y="152"/>
                    </a:lnTo>
                    <a:lnTo>
                      <a:pt x="148" y="152"/>
                    </a:lnTo>
                    <a:lnTo>
                      <a:pt x="154" y="154"/>
                    </a:lnTo>
                    <a:lnTo>
                      <a:pt x="156" y="154"/>
                    </a:lnTo>
                    <a:lnTo>
                      <a:pt x="160" y="154"/>
                    </a:lnTo>
                    <a:lnTo>
                      <a:pt x="164" y="154"/>
                    </a:lnTo>
                    <a:lnTo>
                      <a:pt x="166" y="154"/>
                    </a:lnTo>
                    <a:lnTo>
                      <a:pt x="171" y="154"/>
                    </a:lnTo>
                    <a:lnTo>
                      <a:pt x="179" y="154"/>
                    </a:lnTo>
                    <a:lnTo>
                      <a:pt x="183" y="152"/>
                    </a:lnTo>
                    <a:lnTo>
                      <a:pt x="190" y="152"/>
                    </a:lnTo>
                    <a:lnTo>
                      <a:pt x="196" y="150"/>
                    </a:lnTo>
                    <a:lnTo>
                      <a:pt x="202" y="150"/>
                    </a:lnTo>
                    <a:lnTo>
                      <a:pt x="207" y="148"/>
                    </a:lnTo>
                    <a:lnTo>
                      <a:pt x="213" y="146"/>
                    </a:lnTo>
                    <a:lnTo>
                      <a:pt x="219" y="144"/>
                    </a:lnTo>
                    <a:lnTo>
                      <a:pt x="224" y="142"/>
                    </a:lnTo>
                    <a:lnTo>
                      <a:pt x="230" y="140"/>
                    </a:lnTo>
                    <a:lnTo>
                      <a:pt x="236" y="138"/>
                    </a:lnTo>
                    <a:lnTo>
                      <a:pt x="240" y="135"/>
                    </a:lnTo>
                    <a:lnTo>
                      <a:pt x="245" y="133"/>
                    </a:lnTo>
                    <a:lnTo>
                      <a:pt x="251" y="129"/>
                    </a:lnTo>
                    <a:lnTo>
                      <a:pt x="255" y="125"/>
                    </a:lnTo>
                    <a:lnTo>
                      <a:pt x="261" y="121"/>
                    </a:lnTo>
                    <a:lnTo>
                      <a:pt x="264" y="118"/>
                    </a:lnTo>
                    <a:lnTo>
                      <a:pt x="268" y="114"/>
                    </a:lnTo>
                    <a:lnTo>
                      <a:pt x="274" y="110"/>
                    </a:lnTo>
                    <a:lnTo>
                      <a:pt x="278" y="104"/>
                    </a:lnTo>
                    <a:lnTo>
                      <a:pt x="281" y="100"/>
                    </a:lnTo>
                    <a:lnTo>
                      <a:pt x="285" y="95"/>
                    </a:lnTo>
                    <a:lnTo>
                      <a:pt x="289" y="91"/>
                    </a:lnTo>
                    <a:lnTo>
                      <a:pt x="293" y="85"/>
                    </a:lnTo>
                    <a:lnTo>
                      <a:pt x="297" y="80"/>
                    </a:lnTo>
                    <a:lnTo>
                      <a:pt x="300" y="76"/>
                    </a:lnTo>
                    <a:lnTo>
                      <a:pt x="304" y="70"/>
                    </a:lnTo>
                    <a:lnTo>
                      <a:pt x="306" y="64"/>
                    </a:lnTo>
                    <a:lnTo>
                      <a:pt x="310" y="61"/>
                    </a:lnTo>
                    <a:lnTo>
                      <a:pt x="312" y="55"/>
                    </a:lnTo>
                    <a:lnTo>
                      <a:pt x="316" y="51"/>
                    </a:lnTo>
                    <a:lnTo>
                      <a:pt x="318" y="45"/>
                    </a:lnTo>
                    <a:lnTo>
                      <a:pt x="319" y="40"/>
                    </a:lnTo>
                    <a:lnTo>
                      <a:pt x="321" y="36"/>
                    </a:lnTo>
                    <a:lnTo>
                      <a:pt x="323" y="32"/>
                    </a:lnTo>
                    <a:lnTo>
                      <a:pt x="325" y="28"/>
                    </a:lnTo>
                    <a:lnTo>
                      <a:pt x="327" y="24"/>
                    </a:lnTo>
                    <a:lnTo>
                      <a:pt x="329" y="21"/>
                    </a:lnTo>
                    <a:lnTo>
                      <a:pt x="331" y="19"/>
                    </a:lnTo>
                    <a:lnTo>
                      <a:pt x="333" y="13"/>
                    </a:lnTo>
                    <a:lnTo>
                      <a:pt x="335" y="9"/>
                    </a:lnTo>
                    <a:lnTo>
                      <a:pt x="337" y="5"/>
                    </a:lnTo>
                    <a:lnTo>
                      <a:pt x="337" y="5"/>
                    </a:lnTo>
                    <a:lnTo>
                      <a:pt x="335" y="5"/>
                    </a:lnTo>
                    <a:lnTo>
                      <a:pt x="333" y="7"/>
                    </a:lnTo>
                    <a:lnTo>
                      <a:pt x="329" y="9"/>
                    </a:lnTo>
                    <a:lnTo>
                      <a:pt x="325" y="13"/>
                    </a:lnTo>
                    <a:lnTo>
                      <a:pt x="319" y="15"/>
                    </a:lnTo>
                    <a:lnTo>
                      <a:pt x="314" y="21"/>
                    </a:lnTo>
                    <a:lnTo>
                      <a:pt x="310" y="23"/>
                    </a:lnTo>
                    <a:lnTo>
                      <a:pt x="308" y="24"/>
                    </a:lnTo>
                    <a:lnTo>
                      <a:pt x="304" y="26"/>
                    </a:lnTo>
                    <a:lnTo>
                      <a:pt x="300" y="30"/>
                    </a:lnTo>
                    <a:lnTo>
                      <a:pt x="295" y="32"/>
                    </a:lnTo>
                    <a:lnTo>
                      <a:pt x="291" y="36"/>
                    </a:lnTo>
                    <a:lnTo>
                      <a:pt x="287" y="38"/>
                    </a:lnTo>
                    <a:lnTo>
                      <a:pt x="283" y="42"/>
                    </a:lnTo>
                    <a:lnTo>
                      <a:pt x="278" y="43"/>
                    </a:lnTo>
                    <a:lnTo>
                      <a:pt x="274" y="47"/>
                    </a:lnTo>
                    <a:lnTo>
                      <a:pt x="270" y="49"/>
                    </a:lnTo>
                    <a:lnTo>
                      <a:pt x="264" y="53"/>
                    </a:lnTo>
                    <a:lnTo>
                      <a:pt x="261" y="55"/>
                    </a:lnTo>
                    <a:lnTo>
                      <a:pt x="255" y="57"/>
                    </a:lnTo>
                    <a:lnTo>
                      <a:pt x="251" y="61"/>
                    </a:lnTo>
                    <a:lnTo>
                      <a:pt x="247" y="62"/>
                    </a:lnTo>
                    <a:lnTo>
                      <a:pt x="242" y="66"/>
                    </a:lnTo>
                    <a:lnTo>
                      <a:pt x="238" y="68"/>
                    </a:lnTo>
                    <a:lnTo>
                      <a:pt x="232" y="70"/>
                    </a:lnTo>
                    <a:lnTo>
                      <a:pt x="228" y="74"/>
                    </a:lnTo>
                    <a:lnTo>
                      <a:pt x="224" y="74"/>
                    </a:lnTo>
                    <a:lnTo>
                      <a:pt x="221" y="76"/>
                    </a:lnTo>
                    <a:lnTo>
                      <a:pt x="217" y="78"/>
                    </a:lnTo>
                    <a:lnTo>
                      <a:pt x="211" y="80"/>
                    </a:lnTo>
                    <a:lnTo>
                      <a:pt x="207" y="81"/>
                    </a:lnTo>
                    <a:lnTo>
                      <a:pt x="204" y="81"/>
                    </a:lnTo>
                    <a:lnTo>
                      <a:pt x="202" y="83"/>
                    </a:lnTo>
                    <a:lnTo>
                      <a:pt x="198" y="85"/>
                    </a:lnTo>
                    <a:lnTo>
                      <a:pt x="194" y="85"/>
                    </a:lnTo>
                    <a:lnTo>
                      <a:pt x="190" y="85"/>
                    </a:lnTo>
                    <a:lnTo>
                      <a:pt x="186" y="87"/>
                    </a:lnTo>
                    <a:lnTo>
                      <a:pt x="183" y="87"/>
                    </a:lnTo>
                    <a:lnTo>
                      <a:pt x="179" y="87"/>
                    </a:lnTo>
                    <a:lnTo>
                      <a:pt x="175" y="87"/>
                    </a:lnTo>
                    <a:lnTo>
                      <a:pt x="173" y="87"/>
                    </a:lnTo>
                    <a:lnTo>
                      <a:pt x="169" y="87"/>
                    </a:lnTo>
                    <a:lnTo>
                      <a:pt x="166" y="87"/>
                    </a:lnTo>
                    <a:lnTo>
                      <a:pt x="162" y="87"/>
                    </a:lnTo>
                    <a:lnTo>
                      <a:pt x="158" y="85"/>
                    </a:lnTo>
                    <a:lnTo>
                      <a:pt x="154" y="85"/>
                    </a:lnTo>
                    <a:lnTo>
                      <a:pt x="150" y="83"/>
                    </a:lnTo>
                    <a:lnTo>
                      <a:pt x="147" y="83"/>
                    </a:lnTo>
                    <a:lnTo>
                      <a:pt x="143" y="81"/>
                    </a:lnTo>
                    <a:lnTo>
                      <a:pt x="141" y="81"/>
                    </a:lnTo>
                    <a:lnTo>
                      <a:pt x="135" y="80"/>
                    </a:lnTo>
                    <a:lnTo>
                      <a:pt x="131" y="78"/>
                    </a:lnTo>
                    <a:lnTo>
                      <a:pt x="128" y="76"/>
                    </a:lnTo>
                    <a:lnTo>
                      <a:pt x="124" y="76"/>
                    </a:lnTo>
                    <a:lnTo>
                      <a:pt x="120" y="74"/>
                    </a:lnTo>
                    <a:lnTo>
                      <a:pt x="116" y="72"/>
                    </a:lnTo>
                    <a:lnTo>
                      <a:pt x="110" y="70"/>
                    </a:lnTo>
                    <a:lnTo>
                      <a:pt x="107" y="68"/>
                    </a:lnTo>
                    <a:lnTo>
                      <a:pt x="103" y="66"/>
                    </a:lnTo>
                    <a:lnTo>
                      <a:pt x="99" y="62"/>
                    </a:lnTo>
                    <a:lnTo>
                      <a:pt x="93" y="61"/>
                    </a:lnTo>
                    <a:lnTo>
                      <a:pt x="90" y="57"/>
                    </a:lnTo>
                    <a:lnTo>
                      <a:pt x="86" y="55"/>
                    </a:lnTo>
                    <a:lnTo>
                      <a:pt x="80" y="53"/>
                    </a:lnTo>
                    <a:lnTo>
                      <a:pt x="76" y="49"/>
                    </a:lnTo>
                    <a:lnTo>
                      <a:pt x="72" y="47"/>
                    </a:lnTo>
                    <a:lnTo>
                      <a:pt x="67" y="43"/>
                    </a:lnTo>
                    <a:lnTo>
                      <a:pt x="63" y="42"/>
                    </a:lnTo>
                    <a:lnTo>
                      <a:pt x="57" y="38"/>
                    </a:lnTo>
                    <a:lnTo>
                      <a:pt x="53" y="36"/>
                    </a:lnTo>
                    <a:lnTo>
                      <a:pt x="50" y="32"/>
                    </a:lnTo>
                    <a:lnTo>
                      <a:pt x="44" y="30"/>
                    </a:lnTo>
                    <a:lnTo>
                      <a:pt x="40" y="26"/>
                    </a:lnTo>
                    <a:lnTo>
                      <a:pt x="36" y="24"/>
                    </a:lnTo>
                    <a:lnTo>
                      <a:pt x="33" y="21"/>
                    </a:lnTo>
                    <a:lnTo>
                      <a:pt x="29" y="19"/>
                    </a:lnTo>
                    <a:lnTo>
                      <a:pt x="25" y="17"/>
                    </a:lnTo>
                    <a:lnTo>
                      <a:pt x="21" y="15"/>
                    </a:lnTo>
                    <a:lnTo>
                      <a:pt x="19" y="11"/>
                    </a:lnTo>
                    <a:lnTo>
                      <a:pt x="15" y="9"/>
                    </a:lnTo>
                    <a:lnTo>
                      <a:pt x="12" y="9"/>
                    </a:lnTo>
                    <a:lnTo>
                      <a:pt x="10" y="7"/>
                    </a:lnTo>
                    <a:lnTo>
                      <a:pt x="6" y="4"/>
                    </a:lnTo>
                    <a:lnTo>
                      <a:pt x="2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Freeform 222"/>
              <p:cNvSpPr>
                <a:spLocks/>
              </p:cNvSpPr>
              <p:nvPr/>
            </p:nvSpPr>
            <p:spPr bwMode="auto">
              <a:xfrm>
                <a:off x="4775717" y="3987756"/>
                <a:ext cx="296816" cy="74204"/>
              </a:xfrm>
              <a:custGeom>
                <a:avLst/>
                <a:gdLst>
                  <a:gd name="T0" fmla="*/ 4 w 337"/>
                  <a:gd name="T1" fmla="*/ 19 h 83"/>
                  <a:gd name="T2" fmla="*/ 17 w 337"/>
                  <a:gd name="T3" fmla="*/ 23 h 83"/>
                  <a:gd name="T4" fmla="*/ 27 w 337"/>
                  <a:gd name="T5" fmla="*/ 24 h 83"/>
                  <a:gd name="T6" fmla="*/ 36 w 337"/>
                  <a:gd name="T7" fmla="*/ 26 h 83"/>
                  <a:gd name="T8" fmla="*/ 48 w 337"/>
                  <a:gd name="T9" fmla="*/ 28 h 83"/>
                  <a:gd name="T10" fmla="*/ 59 w 337"/>
                  <a:gd name="T11" fmla="*/ 30 h 83"/>
                  <a:gd name="T12" fmla="*/ 69 w 337"/>
                  <a:gd name="T13" fmla="*/ 30 h 83"/>
                  <a:gd name="T14" fmla="*/ 80 w 337"/>
                  <a:gd name="T15" fmla="*/ 28 h 83"/>
                  <a:gd name="T16" fmla="*/ 91 w 337"/>
                  <a:gd name="T17" fmla="*/ 28 h 83"/>
                  <a:gd name="T18" fmla="*/ 109 w 337"/>
                  <a:gd name="T19" fmla="*/ 23 h 83"/>
                  <a:gd name="T20" fmla="*/ 120 w 337"/>
                  <a:gd name="T21" fmla="*/ 17 h 83"/>
                  <a:gd name="T22" fmla="*/ 131 w 337"/>
                  <a:gd name="T23" fmla="*/ 7 h 83"/>
                  <a:gd name="T24" fmla="*/ 143 w 337"/>
                  <a:gd name="T25" fmla="*/ 2 h 83"/>
                  <a:gd name="T26" fmla="*/ 156 w 337"/>
                  <a:gd name="T27" fmla="*/ 4 h 83"/>
                  <a:gd name="T28" fmla="*/ 169 w 337"/>
                  <a:gd name="T29" fmla="*/ 13 h 83"/>
                  <a:gd name="T30" fmla="*/ 177 w 337"/>
                  <a:gd name="T31" fmla="*/ 21 h 83"/>
                  <a:gd name="T32" fmla="*/ 183 w 337"/>
                  <a:gd name="T33" fmla="*/ 13 h 83"/>
                  <a:gd name="T34" fmla="*/ 198 w 337"/>
                  <a:gd name="T35" fmla="*/ 4 h 83"/>
                  <a:gd name="T36" fmla="*/ 207 w 337"/>
                  <a:gd name="T37" fmla="*/ 2 h 83"/>
                  <a:gd name="T38" fmla="*/ 217 w 337"/>
                  <a:gd name="T39" fmla="*/ 7 h 83"/>
                  <a:gd name="T40" fmla="*/ 226 w 337"/>
                  <a:gd name="T41" fmla="*/ 15 h 83"/>
                  <a:gd name="T42" fmla="*/ 240 w 337"/>
                  <a:gd name="T43" fmla="*/ 23 h 83"/>
                  <a:gd name="T44" fmla="*/ 255 w 337"/>
                  <a:gd name="T45" fmla="*/ 28 h 83"/>
                  <a:gd name="T46" fmla="*/ 272 w 337"/>
                  <a:gd name="T47" fmla="*/ 30 h 83"/>
                  <a:gd name="T48" fmla="*/ 281 w 337"/>
                  <a:gd name="T49" fmla="*/ 30 h 83"/>
                  <a:gd name="T50" fmla="*/ 291 w 337"/>
                  <a:gd name="T51" fmla="*/ 30 h 83"/>
                  <a:gd name="T52" fmla="*/ 300 w 337"/>
                  <a:gd name="T53" fmla="*/ 28 h 83"/>
                  <a:gd name="T54" fmla="*/ 310 w 337"/>
                  <a:gd name="T55" fmla="*/ 28 h 83"/>
                  <a:gd name="T56" fmla="*/ 325 w 337"/>
                  <a:gd name="T57" fmla="*/ 26 h 83"/>
                  <a:gd name="T58" fmla="*/ 335 w 337"/>
                  <a:gd name="T59" fmla="*/ 24 h 83"/>
                  <a:gd name="T60" fmla="*/ 335 w 337"/>
                  <a:gd name="T61" fmla="*/ 24 h 83"/>
                  <a:gd name="T62" fmla="*/ 325 w 337"/>
                  <a:gd name="T63" fmla="*/ 28 h 83"/>
                  <a:gd name="T64" fmla="*/ 316 w 337"/>
                  <a:gd name="T65" fmla="*/ 34 h 83"/>
                  <a:gd name="T66" fmla="*/ 304 w 337"/>
                  <a:gd name="T67" fmla="*/ 38 h 83"/>
                  <a:gd name="T68" fmla="*/ 293 w 337"/>
                  <a:gd name="T69" fmla="*/ 45 h 83"/>
                  <a:gd name="T70" fmla="*/ 280 w 337"/>
                  <a:gd name="T71" fmla="*/ 51 h 83"/>
                  <a:gd name="T72" fmla="*/ 264 w 337"/>
                  <a:gd name="T73" fmla="*/ 57 h 83"/>
                  <a:gd name="T74" fmla="*/ 251 w 337"/>
                  <a:gd name="T75" fmla="*/ 62 h 83"/>
                  <a:gd name="T76" fmla="*/ 236 w 337"/>
                  <a:gd name="T77" fmla="*/ 68 h 83"/>
                  <a:gd name="T78" fmla="*/ 223 w 337"/>
                  <a:gd name="T79" fmla="*/ 74 h 83"/>
                  <a:gd name="T80" fmla="*/ 209 w 337"/>
                  <a:gd name="T81" fmla="*/ 78 h 83"/>
                  <a:gd name="T82" fmla="*/ 196 w 337"/>
                  <a:gd name="T83" fmla="*/ 81 h 83"/>
                  <a:gd name="T84" fmla="*/ 185 w 337"/>
                  <a:gd name="T85" fmla="*/ 83 h 83"/>
                  <a:gd name="T86" fmla="*/ 173 w 337"/>
                  <a:gd name="T87" fmla="*/ 83 h 83"/>
                  <a:gd name="T88" fmla="*/ 164 w 337"/>
                  <a:gd name="T89" fmla="*/ 83 h 83"/>
                  <a:gd name="T90" fmla="*/ 152 w 337"/>
                  <a:gd name="T91" fmla="*/ 81 h 83"/>
                  <a:gd name="T92" fmla="*/ 141 w 337"/>
                  <a:gd name="T93" fmla="*/ 80 h 83"/>
                  <a:gd name="T94" fmla="*/ 131 w 337"/>
                  <a:gd name="T95" fmla="*/ 78 h 83"/>
                  <a:gd name="T96" fmla="*/ 120 w 337"/>
                  <a:gd name="T97" fmla="*/ 74 h 83"/>
                  <a:gd name="T98" fmla="*/ 110 w 337"/>
                  <a:gd name="T99" fmla="*/ 68 h 83"/>
                  <a:gd name="T100" fmla="*/ 97 w 337"/>
                  <a:gd name="T101" fmla="*/ 64 h 83"/>
                  <a:gd name="T102" fmla="*/ 86 w 337"/>
                  <a:gd name="T103" fmla="*/ 59 h 83"/>
                  <a:gd name="T104" fmla="*/ 72 w 337"/>
                  <a:gd name="T105" fmla="*/ 51 h 83"/>
                  <a:gd name="T106" fmla="*/ 59 w 337"/>
                  <a:gd name="T107" fmla="*/ 45 h 83"/>
                  <a:gd name="T108" fmla="*/ 46 w 337"/>
                  <a:gd name="T109" fmla="*/ 40 h 83"/>
                  <a:gd name="T110" fmla="*/ 34 w 337"/>
                  <a:gd name="T111" fmla="*/ 36 h 83"/>
                  <a:gd name="T112" fmla="*/ 25 w 337"/>
                  <a:gd name="T113" fmla="*/ 30 h 83"/>
                  <a:gd name="T114" fmla="*/ 10 w 337"/>
                  <a:gd name="T115" fmla="*/ 23 h 83"/>
                  <a:gd name="T116" fmla="*/ 0 w 337"/>
                  <a:gd name="T117" fmla="*/ 19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37" h="83">
                    <a:moveTo>
                      <a:pt x="0" y="19"/>
                    </a:moveTo>
                    <a:lnTo>
                      <a:pt x="2" y="19"/>
                    </a:lnTo>
                    <a:lnTo>
                      <a:pt x="4" y="19"/>
                    </a:lnTo>
                    <a:lnTo>
                      <a:pt x="8" y="21"/>
                    </a:lnTo>
                    <a:lnTo>
                      <a:pt x="12" y="21"/>
                    </a:lnTo>
                    <a:lnTo>
                      <a:pt x="17" y="23"/>
                    </a:lnTo>
                    <a:lnTo>
                      <a:pt x="21" y="23"/>
                    </a:lnTo>
                    <a:lnTo>
                      <a:pt x="23" y="24"/>
                    </a:lnTo>
                    <a:lnTo>
                      <a:pt x="27" y="24"/>
                    </a:lnTo>
                    <a:lnTo>
                      <a:pt x="31" y="26"/>
                    </a:lnTo>
                    <a:lnTo>
                      <a:pt x="33" y="26"/>
                    </a:lnTo>
                    <a:lnTo>
                      <a:pt x="36" y="26"/>
                    </a:lnTo>
                    <a:lnTo>
                      <a:pt x="40" y="26"/>
                    </a:lnTo>
                    <a:lnTo>
                      <a:pt x="44" y="28"/>
                    </a:lnTo>
                    <a:lnTo>
                      <a:pt x="48" y="28"/>
                    </a:lnTo>
                    <a:lnTo>
                      <a:pt x="50" y="28"/>
                    </a:lnTo>
                    <a:lnTo>
                      <a:pt x="53" y="28"/>
                    </a:lnTo>
                    <a:lnTo>
                      <a:pt x="59" y="30"/>
                    </a:lnTo>
                    <a:lnTo>
                      <a:pt x="61" y="30"/>
                    </a:lnTo>
                    <a:lnTo>
                      <a:pt x="65" y="30"/>
                    </a:lnTo>
                    <a:lnTo>
                      <a:pt x="69" y="30"/>
                    </a:lnTo>
                    <a:lnTo>
                      <a:pt x="72" y="30"/>
                    </a:lnTo>
                    <a:lnTo>
                      <a:pt x="76" y="28"/>
                    </a:lnTo>
                    <a:lnTo>
                      <a:pt x="80" y="28"/>
                    </a:lnTo>
                    <a:lnTo>
                      <a:pt x="82" y="28"/>
                    </a:lnTo>
                    <a:lnTo>
                      <a:pt x="88" y="28"/>
                    </a:lnTo>
                    <a:lnTo>
                      <a:pt x="91" y="28"/>
                    </a:lnTo>
                    <a:lnTo>
                      <a:pt x="99" y="26"/>
                    </a:lnTo>
                    <a:lnTo>
                      <a:pt x="103" y="24"/>
                    </a:lnTo>
                    <a:lnTo>
                      <a:pt x="109" y="23"/>
                    </a:lnTo>
                    <a:lnTo>
                      <a:pt x="112" y="21"/>
                    </a:lnTo>
                    <a:lnTo>
                      <a:pt x="116" y="19"/>
                    </a:lnTo>
                    <a:lnTo>
                      <a:pt x="120" y="17"/>
                    </a:lnTo>
                    <a:lnTo>
                      <a:pt x="126" y="13"/>
                    </a:lnTo>
                    <a:lnTo>
                      <a:pt x="128" y="11"/>
                    </a:lnTo>
                    <a:lnTo>
                      <a:pt x="131" y="7"/>
                    </a:lnTo>
                    <a:lnTo>
                      <a:pt x="135" y="5"/>
                    </a:lnTo>
                    <a:lnTo>
                      <a:pt x="137" y="4"/>
                    </a:lnTo>
                    <a:lnTo>
                      <a:pt x="143" y="2"/>
                    </a:lnTo>
                    <a:lnTo>
                      <a:pt x="147" y="0"/>
                    </a:lnTo>
                    <a:lnTo>
                      <a:pt x="150" y="2"/>
                    </a:lnTo>
                    <a:lnTo>
                      <a:pt x="156" y="4"/>
                    </a:lnTo>
                    <a:lnTo>
                      <a:pt x="160" y="7"/>
                    </a:lnTo>
                    <a:lnTo>
                      <a:pt x="166" y="11"/>
                    </a:lnTo>
                    <a:lnTo>
                      <a:pt x="169" y="13"/>
                    </a:lnTo>
                    <a:lnTo>
                      <a:pt x="173" y="17"/>
                    </a:lnTo>
                    <a:lnTo>
                      <a:pt x="175" y="21"/>
                    </a:lnTo>
                    <a:lnTo>
                      <a:pt x="177" y="21"/>
                    </a:lnTo>
                    <a:lnTo>
                      <a:pt x="177" y="21"/>
                    </a:lnTo>
                    <a:lnTo>
                      <a:pt x="179" y="17"/>
                    </a:lnTo>
                    <a:lnTo>
                      <a:pt x="183" y="13"/>
                    </a:lnTo>
                    <a:lnTo>
                      <a:pt x="188" y="11"/>
                    </a:lnTo>
                    <a:lnTo>
                      <a:pt x="192" y="7"/>
                    </a:lnTo>
                    <a:lnTo>
                      <a:pt x="198" y="4"/>
                    </a:lnTo>
                    <a:lnTo>
                      <a:pt x="202" y="2"/>
                    </a:lnTo>
                    <a:lnTo>
                      <a:pt x="205" y="0"/>
                    </a:lnTo>
                    <a:lnTo>
                      <a:pt x="207" y="2"/>
                    </a:lnTo>
                    <a:lnTo>
                      <a:pt x="211" y="4"/>
                    </a:lnTo>
                    <a:lnTo>
                      <a:pt x="213" y="5"/>
                    </a:lnTo>
                    <a:lnTo>
                      <a:pt x="217" y="7"/>
                    </a:lnTo>
                    <a:lnTo>
                      <a:pt x="221" y="9"/>
                    </a:lnTo>
                    <a:lnTo>
                      <a:pt x="223" y="13"/>
                    </a:lnTo>
                    <a:lnTo>
                      <a:pt x="226" y="15"/>
                    </a:lnTo>
                    <a:lnTo>
                      <a:pt x="230" y="17"/>
                    </a:lnTo>
                    <a:lnTo>
                      <a:pt x="234" y="19"/>
                    </a:lnTo>
                    <a:lnTo>
                      <a:pt x="240" y="23"/>
                    </a:lnTo>
                    <a:lnTo>
                      <a:pt x="243" y="23"/>
                    </a:lnTo>
                    <a:lnTo>
                      <a:pt x="249" y="26"/>
                    </a:lnTo>
                    <a:lnTo>
                      <a:pt x="255" y="28"/>
                    </a:lnTo>
                    <a:lnTo>
                      <a:pt x="261" y="28"/>
                    </a:lnTo>
                    <a:lnTo>
                      <a:pt x="266" y="30"/>
                    </a:lnTo>
                    <a:lnTo>
                      <a:pt x="272" y="30"/>
                    </a:lnTo>
                    <a:lnTo>
                      <a:pt x="276" y="30"/>
                    </a:lnTo>
                    <a:lnTo>
                      <a:pt x="278" y="30"/>
                    </a:lnTo>
                    <a:lnTo>
                      <a:pt x="281" y="30"/>
                    </a:lnTo>
                    <a:lnTo>
                      <a:pt x="285" y="30"/>
                    </a:lnTo>
                    <a:lnTo>
                      <a:pt x="287" y="30"/>
                    </a:lnTo>
                    <a:lnTo>
                      <a:pt x="291" y="30"/>
                    </a:lnTo>
                    <a:lnTo>
                      <a:pt x="295" y="28"/>
                    </a:lnTo>
                    <a:lnTo>
                      <a:pt x="299" y="28"/>
                    </a:lnTo>
                    <a:lnTo>
                      <a:pt x="300" y="28"/>
                    </a:lnTo>
                    <a:lnTo>
                      <a:pt x="304" y="28"/>
                    </a:lnTo>
                    <a:lnTo>
                      <a:pt x="306" y="28"/>
                    </a:lnTo>
                    <a:lnTo>
                      <a:pt x="310" y="28"/>
                    </a:lnTo>
                    <a:lnTo>
                      <a:pt x="316" y="28"/>
                    </a:lnTo>
                    <a:lnTo>
                      <a:pt x="319" y="26"/>
                    </a:lnTo>
                    <a:lnTo>
                      <a:pt x="325" y="26"/>
                    </a:lnTo>
                    <a:lnTo>
                      <a:pt x="329" y="24"/>
                    </a:lnTo>
                    <a:lnTo>
                      <a:pt x="331" y="24"/>
                    </a:lnTo>
                    <a:lnTo>
                      <a:pt x="335" y="24"/>
                    </a:lnTo>
                    <a:lnTo>
                      <a:pt x="335" y="24"/>
                    </a:lnTo>
                    <a:lnTo>
                      <a:pt x="337" y="24"/>
                    </a:lnTo>
                    <a:lnTo>
                      <a:pt x="335" y="24"/>
                    </a:lnTo>
                    <a:lnTo>
                      <a:pt x="333" y="24"/>
                    </a:lnTo>
                    <a:lnTo>
                      <a:pt x="329" y="26"/>
                    </a:lnTo>
                    <a:lnTo>
                      <a:pt x="325" y="28"/>
                    </a:lnTo>
                    <a:lnTo>
                      <a:pt x="321" y="30"/>
                    </a:lnTo>
                    <a:lnTo>
                      <a:pt x="319" y="32"/>
                    </a:lnTo>
                    <a:lnTo>
                      <a:pt x="316" y="34"/>
                    </a:lnTo>
                    <a:lnTo>
                      <a:pt x="312" y="36"/>
                    </a:lnTo>
                    <a:lnTo>
                      <a:pt x="308" y="38"/>
                    </a:lnTo>
                    <a:lnTo>
                      <a:pt x="304" y="38"/>
                    </a:lnTo>
                    <a:lnTo>
                      <a:pt x="300" y="42"/>
                    </a:lnTo>
                    <a:lnTo>
                      <a:pt x="297" y="43"/>
                    </a:lnTo>
                    <a:lnTo>
                      <a:pt x="293" y="45"/>
                    </a:lnTo>
                    <a:lnTo>
                      <a:pt x="289" y="47"/>
                    </a:lnTo>
                    <a:lnTo>
                      <a:pt x="283" y="49"/>
                    </a:lnTo>
                    <a:lnTo>
                      <a:pt x="280" y="51"/>
                    </a:lnTo>
                    <a:lnTo>
                      <a:pt x="274" y="53"/>
                    </a:lnTo>
                    <a:lnTo>
                      <a:pt x="270" y="55"/>
                    </a:lnTo>
                    <a:lnTo>
                      <a:pt x="264" y="57"/>
                    </a:lnTo>
                    <a:lnTo>
                      <a:pt x="261" y="59"/>
                    </a:lnTo>
                    <a:lnTo>
                      <a:pt x="255" y="61"/>
                    </a:lnTo>
                    <a:lnTo>
                      <a:pt x="251" y="62"/>
                    </a:lnTo>
                    <a:lnTo>
                      <a:pt x="245" y="64"/>
                    </a:lnTo>
                    <a:lnTo>
                      <a:pt x="242" y="66"/>
                    </a:lnTo>
                    <a:lnTo>
                      <a:pt x="236" y="68"/>
                    </a:lnTo>
                    <a:lnTo>
                      <a:pt x="232" y="70"/>
                    </a:lnTo>
                    <a:lnTo>
                      <a:pt x="226" y="72"/>
                    </a:lnTo>
                    <a:lnTo>
                      <a:pt x="223" y="74"/>
                    </a:lnTo>
                    <a:lnTo>
                      <a:pt x="219" y="76"/>
                    </a:lnTo>
                    <a:lnTo>
                      <a:pt x="213" y="76"/>
                    </a:lnTo>
                    <a:lnTo>
                      <a:pt x="209" y="78"/>
                    </a:lnTo>
                    <a:lnTo>
                      <a:pt x="205" y="80"/>
                    </a:lnTo>
                    <a:lnTo>
                      <a:pt x="200" y="80"/>
                    </a:lnTo>
                    <a:lnTo>
                      <a:pt x="196" y="81"/>
                    </a:lnTo>
                    <a:lnTo>
                      <a:pt x="192" y="81"/>
                    </a:lnTo>
                    <a:lnTo>
                      <a:pt x="188" y="83"/>
                    </a:lnTo>
                    <a:lnTo>
                      <a:pt x="185" y="83"/>
                    </a:lnTo>
                    <a:lnTo>
                      <a:pt x="181" y="83"/>
                    </a:lnTo>
                    <a:lnTo>
                      <a:pt x="177" y="83"/>
                    </a:lnTo>
                    <a:lnTo>
                      <a:pt x="173" y="83"/>
                    </a:lnTo>
                    <a:lnTo>
                      <a:pt x="169" y="83"/>
                    </a:lnTo>
                    <a:lnTo>
                      <a:pt x="166" y="83"/>
                    </a:lnTo>
                    <a:lnTo>
                      <a:pt x="164" y="83"/>
                    </a:lnTo>
                    <a:lnTo>
                      <a:pt x="160" y="83"/>
                    </a:lnTo>
                    <a:lnTo>
                      <a:pt x="156" y="81"/>
                    </a:lnTo>
                    <a:lnTo>
                      <a:pt x="152" y="81"/>
                    </a:lnTo>
                    <a:lnTo>
                      <a:pt x="148" y="81"/>
                    </a:lnTo>
                    <a:lnTo>
                      <a:pt x="145" y="81"/>
                    </a:lnTo>
                    <a:lnTo>
                      <a:pt x="141" y="80"/>
                    </a:lnTo>
                    <a:lnTo>
                      <a:pt x="139" y="80"/>
                    </a:lnTo>
                    <a:lnTo>
                      <a:pt x="135" y="78"/>
                    </a:lnTo>
                    <a:lnTo>
                      <a:pt x="131" y="78"/>
                    </a:lnTo>
                    <a:lnTo>
                      <a:pt x="128" y="76"/>
                    </a:lnTo>
                    <a:lnTo>
                      <a:pt x="124" y="74"/>
                    </a:lnTo>
                    <a:lnTo>
                      <a:pt x="120" y="74"/>
                    </a:lnTo>
                    <a:lnTo>
                      <a:pt x="116" y="72"/>
                    </a:lnTo>
                    <a:lnTo>
                      <a:pt x="112" y="70"/>
                    </a:lnTo>
                    <a:lnTo>
                      <a:pt x="110" y="68"/>
                    </a:lnTo>
                    <a:lnTo>
                      <a:pt x="107" y="66"/>
                    </a:lnTo>
                    <a:lnTo>
                      <a:pt x="103" y="66"/>
                    </a:lnTo>
                    <a:lnTo>
                      <a:pt x="97" y="64"/>
                    </a:lnTo>
                    <a:lnTo>
                      <a:pt x="93" y="62"/>
                    </a:lnTo>
                    <a:lnTo>
                      <a:pt x="90" y="61"/>
                    </a:lnTo>
                    <a:lnTo>
                      <a:pt x="86" y="59"/>
                    </a:lnTo>
                    <a:lnTo>
                      <a:pt x="82" y="57"/>
                    </a:lnTo>
                    <a:lnTo>
                      <a:pt x="76" y="55"/>
                    </a:lnTo>
                    <a:lnTo>
                      <a:pt x="72" y="51"/>
                    </a:lnTo>
                    <a:lnTo>
                      <a:pt x="69" y="51"/>
                    </a:lnTo>
                    <a:lnTo>
                      <a:pt x="63" y="47"/>
                    </a:lnTo>
                    <a:lnTo>
                      <a:pt x="59" y="45"/>
                    </a:lnTo>
                    <a:lnTo>
                      <a:pt x="55" y="43"/>
                    </a:lnTo>
                    <a:lnTo>
                      <a:pt x="52" y="42"/>
                    </a:lnTo>
                    <a:lnTo>
                      <a:pt x="46" y="40"/>
                    </a:lnTo>
                    <a:lnTo>
                      <a:pt x="42" y="38"/>
                    </a:lnTo>
                    <a:lnTo>
                      <a:pt x="38" y="38"/>
                    </a:lnTo>
                    <a:lnTo>
                      <a:pt x="34" y="36"/>
                    </a:lnTo>
                    <a:lnTo>
                      <a:pt x="31" y="32"/>
                    </a:lnTo>
                    <a:lnTo>
                      <a:pt x="27" y="32"/>
                    </a:lnTo>
                    <a:lnTo>
                      <a:pt x="25" y="30"/>
                    </a:lnTo>
                    <a:lnTo>
                      <a:pt x="21" y="28"/>
                    </a:lnTo>
                    <a:lnTo>
                      <a:pt x="15" y="24"/>
                    </a:lnTo>
                    <a:lnTo>
                      <a:pt x="10" y="23"/>
                    </a:lnTo>
                    <a:lnTo>
                      <a:pt x="6" y="21"/>
                    </a:lnTo>
                    <a:lnTo>
                      <a:pt x="2" y="19"/>
                    </a:lnTo>
                    <a:lnTo>
                      <a:pt x="0" y="19"/>
                    </a:lnTo>
                    <a:lnTo>
                      <a:pt x="0" y="19"/>
                    </a:lnTo>
                    <a:close/>
                  </a:path>
                </a:pathLst>
              </a:custGeom>
              <a:grpFill/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Freeform 223"/>
              <p:cNvSpPr>
                <a:spLocks/>
              </p:cNvSpPr>
              <p:nvPr/>
            </p:nvSpPr>
            <p:spPr bwMode="auto">
              <a:xfrm>
                <a:off x="4842854" y="3740409"/>
                <a:ext cx="153709" cy="236746"/>
              </a:xfrm>
              <a:custGeom>
                <a:avLst/>
                <a:gdLst>
                  <a:gd name="T0" fmla="*/ 38 w 175"/>
                  <a:gd name="T1" fmla="*/ 11 h 267"/>
                  <a:gd name="T2" fmla="*/ 44 w 175"/>
                  <a:gd name="T3" fmla="*/ 26 h 267"/>
                  <a:gd name="T4" fmla="*/ 50 w 175"/>
                  <a:gd name="T5" fmla="*/ 49 h 267"/>
                  <a:gd name="T6" fmla="*/ 55 w 175"/>
                  <a:gd name="T7" fmla="*/ 72 h 267"/>
                  <a:gd name="T8" fmla="*/ 55 w 175"/>
                  <a:gd name="T9" fmla="*/ 98 h 267"/>
                  <a:gd name="T10" fmla="*/ 52 w 175"/>
                  <a:gd name="T11" fmla="*/ 127 h 267"/>
                  <a:gd name="T12" fmla="*/ 44 w 175"/>
                  <a:gd name="T13" fmla="*/ 155 h 267"/>
                  <a:gd name="T14" fmla="*/ 31 w 175"/>
                  <a:gd name="T15" fmla="*/ 180 h 267"/>
                  <a:gd name="T16" fmla="*/ 19 w 175"/>
                  <a:gd name="T17" fmla="*/ 203 h 267"/>
                  <a:gd name="T18" fmla="*/ 10 w 175"/>
                  <a:gd name="T19" fmla="*/ 222 h 267"/>
                  <a:gd name="T20" fmla="*/ 0 w 175"/>
                  <a:gd name="T21" fmla="*/ 237 h 267"/>
                  <a:gd name="T22" fmla="*/ 12 w 175"/>
                  <a:gd name="T23" fmla="*/ 233 h 267"/>
                  <a:gd name="T24" fmla="*/ 34 w 175"/>
                  <a:gd name="T25" fmla="*/ 229 h 267"/>
                  <a:gd name="T26" fmla="*/ 61 w 175"/>
                  <a:gd name="T27" fmla="*/ 229 h 267"/>
                  <a:gd name="T28" fmla="*/ 78 w 175"/>
                  <a:gd name="T29" fmla="*/ 241 h 267"/>
                  <a:gd name="T30" fmla="*/ 84 w 175"/>
                  <a:gd name="T31" fmla="*/ 260 h 267"/>
                  <a:gd name="T32" fmla="*/ 95 w 175"/>
                  <a:gd name="T33" fmla="*/ 262 h 267"/>
                  <a:gd name="T34" fmla="*/ 105 w 175"/>
                  <a:gd name="T35" fmla="*/ 247 h 267"/>
                  <a:gd name="T36" fmla="*/ 120 w 175"/>
                  <a:gd name="T37" fmla="*/ 235 h 267"/>
                  <a:gd name="T38" fmla="*/ 137 w 175"/>
                  <a:gd name="T39" fmla="*/ 235 h 267"/>
                  <a:gd name="T40" fmla="*/ 156 w 175"/>
                  <a:gd name="T41" fmla="*/ 245 h 267"/>
                  <a:gd name="T42" fmla="*/ 169 w 175"/>
                  <a:gd name="T43" fmla="*/ 260 h 267"/>
                  <a:gd name="T44" fmla="*/ 167 w 175"/>
                  <a:gd name="T45" fmla="*/ 241 h 267"/>
                  <a:gd name="T46" fmla="*/ 167 w 175"/>
                  <a:gd name="T47" fmla="*/ 218 h 267"/>
                  <a:gd name="T48" fmla="*/ 166 w 175"/>
                  <a:gd name="T49" fmla="*/ 191 h 267"/>
                  <a:gd name="T50" fmla="*/ 164 w 175"/>
                  <a:gd name="T51" fmla="*/ 165 h 267"/>
                  <a:gd name="T52" fmla="*/ 164 w 175"/>
                  <a:gd name="T53" fmla="*/ 150 h 267"/>
                  <a:gd name="T54" fmla="*/ 164 w 175"/>
                  <a:gd name="T55" fmla="*/ 127 h 267"/>
                  <a:gd name="T56" fmla="*/ 164 w 175"/>
                  <a:gd name="T57" fmla="*/ 108 h 267"/>
                  <a:gd name="T58" fmla="*/ 164 w 175"/>
                  <a:gd name="T59" fmla="*/ 81 h 267"/>
                  <a:gd name="T60" fmla="*/ 167 w 175"/>
                  <a:gd name="T61" fmla="*/ 57 h 267"/>
                  <a:gd name="T62" fmla="*/ 169 w 175"/>
                  <a:gd name="T63" fmla="*/ 38 h 267"/>
                  <a:gd name="T64" fmla="*/ 175 w 175"/>
                  <a:gd name="T65" fmla="*/ 19 h 267"/>
                  <a:gd name="T66" fmla="*/ 171 w 175"/>
                  <a:gd name="T67" fmla="*/ 24 h 267"/>
                  <a:gd name="T68" fmla="*/ 166 w 175"/>
                  <a:gd name="T69" fmla="*/ 41 h 267"/>
                  <a:gd name="T70" fmla="*/ 162 w 175"/>
                  <a:gd name="T71" fmla="*/ 64 h 267"/>
                  <a:gd name="T72" fmla="*/ 156 w 175"/>
                  <a:gd name="T73" fmla="*/ 89 h 267"/>
                  <a:gd name="T74" fmla="*/ 150 w 175"/>
                  <a:gd name="T75" fmla="*/ 114 h 267"/>
                  <a:gd name="T76" fmla="*/ 147 w 175"/>
                  <a:gd name="T77" fmla="*/ 136 h 267"/>
                  <a:gd name="T78" fmla="*/ 147 w 175"/>
                  <a:gd name="T79" fmla="*/ 159 h 267"/>
                  <a:gd name="T80" fmla="*/ 145 w 175"/>
                  <a:gd name="T81" fmla="*/ 178 h 267"/>
                  <a:gd name="T82" fmla="*/ 145 w 175"/>
                  <a:gd name="T83" fmla="*/ 195 h 267"/>
                  <a:gd name="T84" fmla="*/ 147 w 175"/>
                  <a:gd name="T85" fmla="*/ 212 h 267"/>
                  <a:gd name="T86" fmla="*/ 145 w 175"/>
                  <a:gd name="T87" fmla="*/ 216 h 267"/>
                  <a:gd name="T88" fmla="*/ 122 w 175"/>
                  <a:gd name="T89" fmla="*/ 207 h 267"/>
                  <a:gd name="T90" fmla="*/ 103 w 175"/>
                  <a:gd name="T91" fmla="*/ 216 h 267"/>
                  <a:gd name="T92" fmla="*/ 82 w 175"/>
                  <a:gd name="T93" fmla="*/ 218 h 267"/>
                  <a:gd name="T94" fmla="*/ 61 w 175"/>
                  <a:gd name="T95" fmla="*/ 205 h 267"/>
                  <a:gd name="T96" fmla="*/ 40 w 175"/>
                  <a:gd name="T97" fmla="*/ 205 h 267"/>
                  <a:gd name="T98" fmla="*/ 34 w 175"/>
                  <a:gd name="T99" fmla="*/ 205 h 267"/>
                  <a:gd name="T100" fmla="*/ 50 w 175"/>
                  <a:gd name="T101" fmla="*/ 186 h 267"/>
                  <a:gd name="T102" fmla="*/ 63 w 175"/>
                  <a:gd name="T103" fmla="*/ 167 h 267"/>
                  <a:gd name="T104" fmla="*/ 71 w 175"/>
                  <a:gd name="T105" fmla="*/ 148 h 267"/>
                  <a:gd name="T106" fmla="*/ 74 w 175"/>
                  <a:gd name="T107" fmla="*/ 125 h 267"/>
                  <a:gd name="T108" fmla="*/ 74 w 175"/>
                  <a:gd name="T109" fmla="*/ 100 h 267"/>
                  <a:gd name="T110" fmla="*/ 69 w 175"/>
                  <a:gd name="T111" fmla="*/ 76 h 267"/>
                  <a:gd name="T112" fmla="*/ 59 w 175"/>
                  <a:gd name="T113" fmla="*/ 49 h 267"/>
                  <a:gd name="T114" fmla="*/ 50 w 175"/>
                  <a:gd name="T115" fmla="*/ 26 h 267"/>
                  <a:gd name="T116" fmla="*/ 40 w 175"/>
                  <a:gd name="T117" fmla="*/ 9 h 267"/>
                  <a:gd name="T118" fmla="*/ 33 w 175"/>
                  <a:gd name="T119" fmla="*/ 0 h 2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75" h="267">
                    <a:moveTo>
                      <a:pt x="33" y="0"/>
                    </a:moveTo>
                    <a:lnTo>
                      <a:pt x="34" y="2"/>
                    </a:lnTo>
                    <a:lnTo>
                      <a:pt x="36" y="5"/>
                    </a:lnTo>
                    <a:lnTo>
                      <a:pt x="36" y="7"/>
                    </a:lnTo>
                    <a:lnTo>
                      <a:pt x="38" y="11"/>
                    </a:lnTo>
                    <a:lnTo>
                      <a:pt x="38" y="13"/>
                    </a:lnTo>
                    <a:lnTo>
                      <a:pt x="40" y="17"/>
                    </a:lnTo>
                    <a:lnTo>
                      <a:pt x="42" y="21"/>
                    </a:lnTo>
                    <a:lnTo>
                      <a:pt x="44" y="22"/>
                    </a:lnTo>
                    <a:lnTo>
                      <a:pt x="44" y="26"/>
                    </a:lnTo>
                    <a:lnTo>
                      <a:pt x="46" y="32"/>
                    </a:lnTo>
                    <a:lnTo>
                      <a:pt x="48" y="36"/>
                    </a:lnTo>
                    <a:lnTo>
                      <a:pt x="48" y="40"/>
                    </a:lnTo>
                    <a:lnTo>
                      <a:pt x="50" y="43"/>
                    </a:lnTo>
                    <a:lnTo>
                      <a:pt x="50" y="49"/>
                    </a:lnTo>
                    <a:lnTo>
                      <a:pt x="52" y="53"/>
                    </a:lnTo>
                    <a:lnTo>
                      <a:pt x="53" y="57"/>
                    </a:lnTo>
                    <a:lnTo>
                      <a:pt x="53" y="62"/>
                    </a:lnTo>
                    <a:lnTo>
                      <a:pt x="55" y="68"/>
                    </a:lnTo>
                    <a:lnTo>
                      <a:pt x="55" y="72"/>
                    </a:lnTo>
                    <a:lnTo>
                      <a:pt x="55" y="78"/>
                    </a:lnTo>
                    <a:lnTo>
                      <a:pt x="55" y="83"/>
                    </a:lnTo>
                    <a:lnTo>
                      <a:pt x="55" y="89"/>
                    </a:lnTo>
                    <a:lnTo>
                      <a:pt x="55" y="93"/>
                    </a:lnTo>
                    <a:lnTo>
                      <a:pt x="55" y="98"/>
                    </a:lnTo>
                    <a:lnTo>
                      <a:pt x="55" y="104"/>
                    </a:lnTo>
                    <a:lnTo>
                      <a:pt x="55" y="110"/>
                    </a:lnTo>
                    <a:lnTo>
                      <a:pt x="53" y="116"/>
                    </a:lnTo>
                    <a:lnTo>
                      <a:pt x="53" y="121"/>
                    </a:lnTo>
                    <a:lnTo>
                      <a:pt x="52" y="127"/>
                    </a:lnTo>
                    <a:lnTo>
                      <a:pt x="50" y="133"/>
                    </a:lnTo>
                    <a:lnTo>
                      <a:pt x="48" y="138"/>
                    </a:lnTo>
                    <a:lnTo>
                      <a:pt x="46" y="144"/>
                    </a:lnTo>
                    <a:lnTo>
                      <a:pt x="44" y="148"/>
                    </a:lnTo>
                    <a:lnTo>
                      <a:pt x="44" y="155"/>
                    </a:lnTo>
                    <a:lnTo>
                      <a:pt x="40" y="159"/>
                    </a:lnTo>
                    <a:lnTo>
                      <a:pt x="38" y="165"/>
                    </a:lnTo>
                    <a:lnTo>
                      <a:pt x="36" y="171"/>
                    </a:lnTo>
                    <a:lnTo>
                      <a:pt x="34" y="176"/>
                    </a:lnTo>
                    <a:lnTo>
                      <a:pt x="31" y="180"/>
                    </a:lnTo>
                    <a:lnTo>
                      <a:pt x="29" y="186"/>
                    </a:lnTo>
                    <a:lnTo>
                      <a:pt x="27" y="191"/>
                    </a:lnTo>
                    <a:lnTo>
                      <a:pt x="25" y="195"/>
                    </a:lnTo>
                    <a:lnTo>
                      <a:pt x="21" y="199"/>
                    </a:lnTo>
                    <a:lnTo>
                      <a:pt x="19" y="203"/>
                    </a:lnTo>
                    <a:lnTo>
                      <a:pt x="17" y="207"/>
                    </a:lnTo>
                    <a:lnTo>
                      <a:pt x="15" y="212"/>
                    </a:lnTo>
                    <a:lnTo>
                      <a:pt x="12" y="214"/>
                    </a:lnTo>
                    <a:lnTo>
                      <a:pt x="12" y="218"/>
                    </a:lnTo>
                    <a:lnTo>
                      <a:pt x="10" y="222"/>
                    </a:lnTo>
                    <a:lnTo>
                      <a:pt x="8" y="226"/>
                    </a:lnTo>
                    <a:lnTo>
                      <a:pt x="4" y="229"/>
                    </a:lnTo>
                    <a:lnTo>
                      <a:pt x="2" y="233"/>
                    </a:lnTo>
                    <a:lnTo>
                      <a:pt x="0" y="235"/>
                    </a:lnTo>
                    <a:lnTo>
                      <a:pt x="0" y="237"/>
                    </a:lnTo>
                    <a:lnTo>
                      <a:pt x="0" y="235"/>
                    </a:lnTo>
                    <a:lnTo>
                      <a:pt x="2" y="235"/>
                    </a:lnTo>
                    <a:lnTo>
                      <a:pt x="4" y="235"/>
                    </a:lnTo>
                    <a:lnTo>
                      <a:pt x="8" y="235"/>
                    </a:lnTo>
                    <a:lnTo>
                      <a:pt x="12" y="233"/>
                    </a:lnTo>
                    <a:lnTo>
                      <a:pt x="15" y="231"/>
                    </a:lnTo>
                    <a:lnTo>
                      <a:pt x="19" y="231"/>
                    </a:lnTo>
                    <a:lnTo>
                      <a:pt x="25" y="231"/>
                    </a:lnTo>
                    <a:lnTo>
                      <a:pt x="31" y="229"/>
                    </a:lnTo>
                    <a:lnTo>
                      <a:pt x="34" y="229"/>
                    </a:lnTo>
                    <a:lnTo>
                      <a:pt x="40" y="228"/>
                    </a:lnTo>
                    <a:lnTo>
                      <a:pt x="46" y="228"/>
                    </a:lnTo>
                    <a:lnTo>
                      <a:pt x="52" y="228"/>
                    </a:lnTo>
                    <a:lnTo>
                      <a:pt x="55" y="229"/>
                    </a:lnTo>
                    <a:lnTo>
                      <a:pt x="61" y="229"/>
                    </a:lnTo>
                    <a:lnTo>
                      <a:pt x="65" y="231"/>
                    </a:lnTo>
                    <a:lnTo>
                      <a:pt x="69" y="231"/>
                    </a:lnTo>
                    <a:lnTo>
                      <a:pt x="72" y="235"/>
                    </a:lnTo>
                    <a:lnTo>
                      <a:pt x="74" y="237"/>
                    </a:lnTo>
                    <a:lnTo>
                      <a:pt x="78" y="241"/>
                    </a:lnTo>
                    <a:lnTo>
                      <a:pt x="78" y="243"/>
                    </a:lnTo>
                    <a:lnTo>
                      <a:pt x="80" y="247"/>
                    </a:lnTo>
                    <a:lnTo>
                      <a:pt x="82" y="250"/>
                    </a:lnTo>
                    <a:lnTo>
                      <a:pt x="84" y="254"/>
                    </a:lnTo>
                    <a:lnTo>
                      <a:pt x="84" y="260"/>
                    </a:lnTo>
                    <a:lnTo>
                      <a:pt x="86" y="264"/>
                    </a:lnTo>
                    <a:lnTo>
                      <a:pt x="88" y="267"/>
                    </a:lnTo>
                    <a:lnTo>
                      <a:pt x="90" y="267"/>
                    </a:lnTo>
                    <a:lnTo>
                      <a:pt x="91" y="266"/>
                    </a:lnTo>
                    <a:lnTo>
                      <a:pt x="95" y="262"/>
                    </a:lnTo>
                    <a:lnTo>
                      <a:pt x="97" y="260"/>
                    </a:lnTo>
                    <a:lnTo>
                      <a:pt x="97" y="256"/>
                    </a:lnTo>
                    <a:lnTo>
                      <a:pt x="101" y="254"/>
                    </a:lnTo>
                    <a:lnTo>
                      <a:pt x="103" y="250"/>
                    </a:lnTo>
                    <a:lnTo>
                      <a:pt x="105" y="247"/>
                    </a:lnTo>
                    <a:lnTo>
                      <a:pt x="107" y="245"/>
                    </a:lnTo>
                    <a:lnTo>
                      <a:pt x="110" y="241"/>
                    </a:lnTo>
                    <a:lnTo>
                      <a:pt x="112" y="239"/>
                    </a:lnTo>
                    <a:lnTo>
                      <a:pt x="116" y="235"/>
                    </a:lnTo>
                    <a:lnTo>
                      <a:pt x="120" y="235"/>
                    </a:lnTo>
                    <a:lnTo>
                      <a:pt x="122" y="233"/>
                    </a:lnTo>
                    <a:lnTo>
                      <a:pt x="126" y="233"/>
                    </a:lnTo>
                    <a:lnTo>
                      <a:pt x="129" y="233"/>
                    </a:lnTo>
                    <a:lnTo>
                      <a:pt x="133" y="233"/>
                    </a:lnTo>
                    <a:lnTo>
                      <a:pt x="137" y="235"/>
                    </a:lnTo>
                    <a:lnTo>
                      <a:pt x="141" y="235"/>
                    </a:lnTo>
                    <a:lnTo>
                      <a:pt x="145" y="237"/>
                    </a:lnTo>
                    <a:lnTo>
                      <a:pt x="148" y="241"/>
                    </a:lnTo>
                    <a:lnTo>
                      <a:pt x="152" y="243"/>
                    </a:lnTo>
                    <a:lnTo>
                      <a:pt x="156" y="245"/>
                    </a:lnTo>
                    <a:lnTo>
                      <a:pt x="162" y="250"/>
                    </a:lnTo>
                    <a:lnTo>
                      <a:pt x="166" y="254"/>
                    </a:lnTo>
                    <a:lnTo>
                      <a:pt x="169" y="258"/>
                    </a:lnTo>
                    <a:lnTo>
                      <a:pt x="171" y="260"/>
                    </a:lnTo>
                    <a:lnTo>
                      <a:pt x="169" y="260"/>
                    </a:lnTo>
                    <a:lnTo>
                      <a:pt x="169" y="256"/>
                    </a:lnTo>
                    <a:lnTo>
                      <a:pt x="169" y="252"/>
                    </a:lnTo>
                    <a:lnTo>
                      <a:pt x="169" y="247"/>
                    </a:lnTo>
                    <a:lnTo>
                      <a:pt x="169" y="243"/>
                    </a:lnTo>
                    <a:lnTo>
                      <a:pt x="167" y="241"/>
                    </a:lnTo>
                    <a:lnTo>
                      <a:pt x="167" y="235"/>
                    </a:lnTo>
                    <a:lnTo>
                      <a:pt x="167" y="231"/>
                    </a:lnTo>
                    <a:lnTo>
                      <a:pt x="167" y="228"/>
                    </a:lnTo>
                    <a:lnTo>
                      <a:pt x="167" y="224"/>
                    </a:lnTo>
                    <a:lnTo>
                      <a:pt x="167" y="218"/>
                    </a:lnTo>
                    <a:lnTo>
                      <a:pt x="167" y="214"/>
                    </a:lnTo>
                    <a:lnTo>
                      <a:pt x="166" y="209"/>
                    </a:lnTo>
                    <a:lnTo>
                      <a:pt x="166" y="203"/>
                    </a:lnTo>
                    <a:lnTo>
                      <a:pt x="166" y="197"/>
                    </a:lnTo>
                    <a:lnTo>
                      <a:pt x="166" y="191"/>
                    </a:lnTo>
                    <a:lnTo>
                      <a:pt x="166" y="186"/>
                    </a:lnTo>
                    <a:lnTo>
                      <a:pt x="164" y="180"/>
                    </a:lnTo>
                    <a:lnTo>
                      <a:pt x="164" y="174"/>
                    </a:lnTo>
                    <a:lnTo>
                      <a:pt x="164" y="169"/>
                    </a:lnTo>
                    <a:lnTo>
                      <a:pt x="164" y="165"/>
                    </a:lnTo>
                    <a:lnTo>
                      <a:pt x="164" y="163"/>
                    </a:lnTo>
                    <a:lnTo>
                      <a:pt x="164" y="159"/>
                    </a:lnTo>
                    <a:lnTo>
                      <a:pt x="164" y="157"/>
                    </a:lnTo>
                    <a:lnTo>
                      <a:pt x="164" y="153"/>
                    </a:lnTo>
                    <a:lnTo>
                      <a:pt x="164" y="150"/>
                    </a:lnTo>
                    <a:lnTo>
                      <a:pt x="164" y="148"/>
                    </a:lnTo>
                    <a:lnTo>
                      <a:pt x="164" y="144"/>
                    </a:lnTo>
                    <a:lnTo>
                      <a:pt x="164" y="138"/>
                    </a:lnTo>
                    <a:lnTo>
                      <a:pt x="164" y="133"/>
                    </a:lnTo>
                    <a:lnTo>
                      <a:pt x="164" y="127"/>
                    </a:lnTo>
                    <a:lnTo>
                      <a:pt x="164" y="121"/>
                    </a:lnTo>
                    <a:lnTo>
                      <a:pt x="164" y="117"/>
                    </a:lnTo>
                    <a:lnTo>
                      <a:pt x="164" y="114"/>
                    </a:lnTo>
                    <a:lnTo>
                      <a:pt x="164" y="112"/>
                    </a:lnTo>
                    <a:lnTo>
                      <a:pt x="164" y="108"/>
                    </a:lnTo>
                    <a:lnTo>
                      <a:pt x="164" y="102"/>
                    </a:lnTo>
                    <a:lnTo>
                      <a:pt x="164" y="97"/>
                    </a:lnTo>
                    <a:lnTo>
                      <a:pt x="164" y="91"/>
                    </a:lnTo>
                    <a:lnTo>
                      <a:pt x="164" y="87"/>
                    </a:lnTo>
                    <a:lnTo>
                      <a:pt x="164" y="81"/>
                    </a:lnTo>
                    <a:lnTo>
                      <a:pt x="166" y="76"/>
                    </a:lnTo>
                    <a:lnTo>
                      <a:pt x="166" y="72"/>
                    </a:lnTo>
                    <a:lnTo>
                      <a:pt x="166" y="66"/>
                    </a:lnTo>
                    <a:lnTo>
                      <a:pt x="166" y="60"/>
                    </a:lnTo>
                    <a:lnTo>
                      <a:pt x="167" y="57"/>
                    </a:lnTo>
                    <a:lnTo>
                      <a:pt x="167" y="53"/>
                    </a:lnTo>
                    <a:lnTo>
                      <a:pt x="167" y="49"/>
                    </a:lnTo>
                    <a:lnTo>
                      <a:pt x="169" y="45"/>
                    </a:lnTo>
                    <a:lnTo>
                      <a:pt x="169" y="41"/>
                    </a:lnTo>
                    <a:lnTo>
                      <a:pt x="169" y="38"/>
                    </a:lnTo>
                    <a:lnTo>
                      <a:pt x="171" y="34"/>
                    </a:lnTo>
                    <a:lnTo>
                      <a:pt x="171" y="32"/>
                    </a:lnTo>
                    <a:lnTo>
                      <a:pt x="171" y="28"/>
                    </a:lnTo>
                    <a:lnTo>
                      <a:pt x="173" y="22"/>
                    </a:lnTo>
                    <a:lnTo>
                      <a:pt x="175" y="19"/>
                    </a:lnTo>
                    <a:lnTo>
                      <a:pt x="175" y="15"/>
                    </a:lnTo>
                    <a:lnTo>
                      <a:pt x="175" y="15"/>
                    </a:lnTo>
                    <a:lnTo>
                      <a:pt x="173" y="21"/>
                    </a:lnTo>
                    <a:lnTo>
                      <a:pt x="171" y="22"/>
                    </a:lnTo>
                    <a:lnTo>
                      <a:pt x="171" y="24"/>
                    </a:lnTo>
                    <a:lnTo>
                      <a:pt x="169" y="28"/>
                    </a:lnTo>
                    <a:lnTo>
                      <a:pt x="169" y="32"/>
                    </a:lnTo>
                    <a:lnTo>
                      <a:pt x="167" y="36"/>
                    </a:lnTo>
                    <a:lnTo>
                      <a:pt x="167" y="38"/>
                    </a:lnTo>
                    <a:lnTo>
                      <a:pt x="166" y="41"/>
                    </a:lnTo>
                    <a:lnTo>
                      <a:pt x="166" y="47"/>
                    </a:lnTo>
                    <a:lnTo>
                      <a:pt x="164" y="51"/>
                    </a:lnTo>
                    <a:lnTo>
                      <a:pt x="164" y="55"/>
                    </a:lnTo>
                    <a:lnTo>
                      <a:pt x="162" y="59"/>
                    </a:lnTo>
                    <a:lnTo>
                      <a:pt x="162" y="64"/>
                    </a:lnTo>
                    <a:lnTo>
                      <a:pt x="160" y="68"/>
                    </a:lnTo>
                    <a:lnTo>
                      <a:pt x="158" y="74"/>
                    </a:lnTo>
                    <a:lnTo>
                      <a:pt x="158" y="78"/>
                    </a:lnTo>
                    <a:lnTo>
                      <a:pt x="156" y="83"/>
                    </a:lnTo>
                    <a:lnTo>
                      <a:pt x="156" y="89"/>
                    </a:lnTo>
                    <a:lnTo>
                      <a:pt x="154" y="93"/>
                    </a:lnTo>
                    <a:lnTo>
                      <a:pt x="154" y="98"/>
                    </a:lnTo>
                    <a:lnTo>
                      <a:pt x="152" y="104"/>
                    </a:lnTo>
                    <a:lnTo>
                      <a:pt x="152" y="108"/>
                    </a:lnTo>
                    <a:lnTo>
                      <a:pt x="150" y="114"/>
                    </a:lnTo>
                    <a:lnTo>
                      <a:pt x="150" y="119"/>
                    </a:lnTo>
                    <a:lnTo>
                      <a:pt x="150" y="123"/>
                    </a:lnTo>
                    <a:lnTo>
                      <a:pt x="148" y="127"/>
                    </a:lnTo>
                    <a:lnTo>
                      <a:pt x="148" y="133"/>
                    </a:lnTo>
                    <a:lnTo>
                      <a:pt x="147" y="136"/>
                    </a:lnTo>
                    <a:lnTo>
                      <a:pt x="147" y="142"/>
                    </a:lnTo>
                    <a:lnTo>
                      <a:pt x="147" y="146"/>
                    </a:lnTo>
                    <a:lnTo>
                      <a:pt x="147" y="150"/>
                    </a:lnTo>
                    <a:lnTo>
                      <a:pt x="147" y="153"/>
                    </a:lnTo>
                    <a:lnTo>
                      <a:pt x="147" y="159"/>
                    </a:lnTo>
                    <a:lnTo>
                      <a:pt x="145" y="163"/>
                    </a:lnTo>
                    <a:lnTo>
                      <a:pt x="145" y="167"/>
                    </a:lnTo>
                    <a:lnTo>
                      <a:pt x="145" y="171"/>
                    </a:lnTo>
                    <a:lnTo>
                      <a:pt x="145" y="174"/>
                    </a:lnTo>
                    <a:lnTo>
                      <a:pt x="145" y="178"/>
                    </a:lnTo>
                    <a:lnTo>
                      <a:pt x="145" y="182"/>
                    </a:lnTo>
                    <a:lnTo>
                      <a:pt x="145" y="186"/>
                    </a:lnTo>
                    <a:lnTo>
                      <a:pt x="145" y="190"/>
                    </a:lnTo>
                    <a:lnTo>
                      <a:pt x="145" y="191"/>
                    </a:lnTo>
                    <a:lnTo>
                      <a:pt x="145" y="195"/>
                    </a:lnTo>
                    <a:lnTo>
                      <a:pt x="145" y="197"/>
                    </a:lnTo>
                    <a:lnTo>
                      <a:pt x="145" y="201"/>
                    </a:lnTo>
                    <a:lnTo>
                      <a:pt x="145" y="207"/>
                    </a:lnTo>
                    <a:lnTo>
                      <a:pt x="147" y="210"/>
                    </a:lnTo>
                    <a:lnTo>
                      <a:pt x="147" y="212"/>
                    </a:lnTo>
                    <a:lnTo>
                      <a:pt x="147" y="216"/>
                    </a:lnTo>
                    <a:lnTo>
                      <a:pt x="147" y="216"/>
                    </a:lnTo>
                    <a:lnTo>
                      <a:pt x="147" y="218"/>
                    </a:lnTo>
                    <a:lnTo>
                      <a:pt x="147" y="216"/>
                    </a:lnTo>
                    <a:lnTo>
                      <a:pt x="145" y="216"/>
                    </a:lnTo>
                    <a:lnTo>
                      <a:pt x="141" y="214"/>
                    </a:lnTo>
                    <a:lnTo>
                      <a:pt x="137" y="210"/>
                    </a:lnTo>
                    <a:lnTo>
                      <a:pt x="131" y="209"/>
                    </a:lnTo>
                    <a:lnTo>
                      <a:pt x="126" y="207"/>
                    </a:lnTo>
                    <a:lnTo>
                      <a:pt x="122" y="207"/>
                    </a:lnTo>
                    <a:lnTo>
                      <a:pt x="118" y="207"/>
                    </a:lnTo>
                    <a:lnTo>
                      <a:pt x="112" y="209"/>
                    </a:lnTo>
                    <a:lnTo>
                      <a:pt x="109" y="210"/>
                    </a:lnTo>
                    <a:lnTo>
                      <a:pt x="107" y="212"/>
                    </a:lnTo>
                    <a:lnTo>
                      <a:pt x="103" y="216"/>
                    </a:lnTo>
                    <a:lnTo>
                      <a:pt x="97" y="222"/>
                    </a:lnTo>
                    <a:lnTo>
                      <a:pt x="91" y="224"/>
                    </a:lnTo>
                    <a:lnTo>
                      <a:pt x="88" y="222"/>
                    </a:lnTo>
                    <a:lnTo>
                      <a:pt x="86" y="222"/>
                    </a:lnTo>
                    <a:lnTo>
                      <a:pt x="82" y="218"/>
                    </a:lnTo>
                    <a:lnTo>
                      <a:pt x="78" y="216"/>
                    </a:lnTo>
                    <a:lnTo>
                      <a:pt x="74" y="212"/>
                    </a:lnTo>
                    <a:lnTo>
                      <a:pt x="69" y="210"/>
                    </a:lnTo>
                    <a:lnTo>
                      <a:pt x="65" y="207"/>
                    </a:lnTo>
                    <a:lnTo>
                      <a:pt x="61" y="205"/>
                    </a:lnTo>
                    <a:lnTo>
                      <a:pt x="55" y="203"/>
                    </a:lnTo>
                    <a:lnTo>
                      <a:pt x="52" y="205"/>
                    </a:lnTo>
                    <a:lnTo>
                      <a:pt x="46" y="205"/>
                    </a:lnTo>
                    <a:lnTo>
                      <a:pt x="44" y="205"/>
                    </a:lnTo>
                    <a:lnTo>
                      <a:pt x="40" y="205"/>
                    </a:lnTo>
                    <a:lnTo>
                      <a:pt x="36" y="207"/>
                    </a:lnTo>
                    <a:lnTo>
                      <a:pt x="34" y="207"/>
                    </a:lnTo>
                    <a:lnTo>
                      <a:pt x="34" y="207"/>
                    </a:lnTo>
                    <a:lnTo>
                      <a:pt x="34" y="207"/>
                    </a:lnTo>
                    <a:lnTo>
                      <a:pt x="34" y="205"/>
                    </a:lnTo>
                    <a:lnTo>
                      <a:pt x="36" y="203"/>
                    </a:lnTo>
                    <a:lnTo>
                      <a:pt x="40" y="201"/>
                    </a:lnTo>
                    <a:lnTo>
                      <a:pt x="44" y="197"/>
                    </a:lnTo>
                    <a:lnTo>
                      <a:pt x="46" y="191"/>
                    </a:lnTo>
                    <a:lnTo>
                      <a:pt x="50" y="186"/>
                    </a:lnTo>
                    <a:lnTo>
                      <a:pt x="55" y="182"/>
                    </a:lnTo>
                    <a:lnTo>
                      <a:pt x="57" y="178"/>
                    </a:lnTo>
                    <a:lnTo>
                      <a:pt x="59" y="174"/>
                    </a:lnTo>
                    <a:lnTo>
                      <a:pt x="59" y="171"/>
                    </a:lnTo>
                    <a:lnTo>
                      <a:pt x="63" y="167"/>
                    </a:lnTo>
                    <a:lnTo>
                      <a:pt x="65" y="163"/>
                    </a:lnTo>
                    <a:lnTo>
                      <a:pt x="65" y="159"/>
                    </a:lnTo>
                    <a:lnTo>
                      <a:pt x="67" y="155"/>
                    </a:lnTo>
                    <a:lnTo>
                      <a:pt x="69" y="152"/>
                    </a:lnTo>
                    <a:lnTo>
                      <a:pt x="71" y="148"/>
                    </a:lnTo>
                    <a:lnTo>
                      <a:pt x="72" y="144"/>
                    </a:lnTo>
                    <a:lnTo>
                      <a:pt x="72" y="138"/>
                    </a:lnTo>
                    <a:lnTo>
                      <a:pt x="74" y="135"/>
                    </a:lnTo>
                    <a:lnTo>
                      <a:pt x="74" y="129"/>
                    </a:lnTo>
                    <a:lnTo>
                      <a:pt x="74" y="125"/>
                    </a:lnTo>
                    <a:lnTo>
                      <a:pt x="76" y="119"/>
                    </a:lnTo>
                    <a:lnTo>
                      <a:pt x="76" y="116"/>
                    </a:lnTo>
                    <a:lnTo>
                      <a:pt x="76" y="110"/>
                    </a:lnTo>
                    <a:lnTo>
                      <a:pt x="74" y="104"/>
                    </a:lnTo>
                    <a:lnTo>
                      <a:pt x="74" y="100"/>
                    </a:lnTo>
                    <a:lnTo>
                      <a:pt x="74" y="95"/>
                    </a:lnTo>
                    <a:lnTo>
                      <a:pt x="72" y="89"/>
                    </a:lnTo>
                    <a:lnTo>
                      <a:pt x="72" y="85"/>
                    </a:lnTo>
                    <a:lnTo>
                      <a:pt x="71" y="79"/>
                    </a:lnTo>
                    <a:lnTo>
                      <a:pt x="69" y="76"/>
                    </a:lnTo>
                    <a:lnTo>
                      <a:pt x="67" y="70"/>
                    </a:lnTo>
                    <a:lnTo>
                      <a:pt x="65" y="64"/>
                    </a:lnTo>
                    <a:lnTo>
                      <a:pt x="63" y="59"/>
                    </a:lnTo>
                    <a:lnTo>
                      <a:pt x="61" y="55"/>
                    </a:lnTo>
                    <a:lnTo>
                      <a:pt x="59" y="49"/>
                    </a:lnTo>
                    <a:lnTo>
                      <a:pt x="57" y="45"/>
                    </a:lnTo>
                    <a:lnTo>
                      <a:pt x="55" y="40"/>
                    </a:lnTo>
                    <a:lnTo>
                      <a:pt x="53" y="36"/>
                    </a:lnTo>
                    <a:lnTo>
                      <a:pt x="52" y="32"/>
                    </a:lnTo>
                    <a:lnTo>
                      <a:pt x="50" y="26"/>
                    </a:lnTo>
                    <a:lnTo>
                      <a:pt x="48" y="22"/>
                    </a:lnTo>
                    <a:lnTo>
                      <a:pt x="46" y="21"/>
                    </a:lnTo>
                    <a:lnTo>
                      <a:pt x="44" y="17"/>
                    </a:lnTo>
                    <a:lnTo>
                      <a:pt x="42" y="13"/>
                    </a:lnTo>
                    <a:lnTo>
                      <a:pt x="40" y="9"/>
                    </a:lnTo>
                    <a:lnTo>
                      <a:pt x="38" y="7"/>
                    </a:lnTo>
                    <a:lnTo>
                      <a:pt x="34" y="2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close/>
                  </a:path>
                </a:pathLst>
              </a:custGeom>
              <a:grpFill/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Freeform 229"/>
              <p:cNvSpPr>
                <a:spLocks/>
              </p:cNvSpPr>
              <p:nvPr/>
            </p:nvSpPr>
            <p:spPr bwMode="auto">
              <a:xfrm>
                <a:off x="5159105" y="3830513"/>
                <a:ext cx="106006" cy="116606"/>
              </a:xfrm>
              <a:custGeom>
                <a:avLst/>
                <a:gdLst>
                  <a:gd name="T0" fmla="*/ 25 w 120"/>
                  <a:gd name="T1" fmla="*/ 2 h 131"/>
                  <a:gd name="T2" fmla="*/ 31 w 120"/>
                  <a:gd name="T3" fmla="*/ 0 h 131"/>
                  <a:gd name="T4" fmla="*/ 38 w 120"/>
                  <a:gd name="T5" fmla="*/ 0 h 131"/>
                  <a:gd name="T6" fmla="*/ 46 w 120"/>
                  <a:gd name="T7" fmla="*/ 2 h 131"/>
                  <a:gd name="T8" fmla="*/ 54 w 120"/>
                  <a:gd name="T9" fmla="*/ 4 h 131"/>
                  <a:gd name="T10" fmla="*/ 61 w 120"/>
                  <a:gd name="T11" fmla="*/ 8 h 131"/>
                  <a:gd name="T12" fmla="*/ 69 w 120"/>
                  <a:gd name="T13" fmla="*/ 12 h 131"/>
                  <a:gd name="T14" fmla="*/ 78 w 120"/>
                  <a:gd name="T15" fmla="*/ 17 h 131"/>
                  <a:gd name="T16" fmla="*/ 86 w 120"/>
                  <a:gd name="T17" fmla="*/ 25 h 131"/>
                  <a:gd name="T18" fmla="*/ 93 w 120"/>
                  <a:gd name="T19" fmla="*/ 31 h 131"/>
                  <a:gd name="T20" fmla="*/ 101 w 120"/>
                  <a:gd name="T21" fmla="*/ 38 h 131"/>
                  <a:gd name="T22" fmla="*/ 107 w 120"/>
                  <a:gd name="T23" fmla="*/ 46 h 131"/>
                  <a:gd name="T24" fmla="*/ 112 w 120"/>
                  <a:gd name="T25" fmla="*/ 55 h 131"/>
                  <a:gd name="T26" fmla="*/ 114 w 120"/>
                  <a:gd name="T27" fmla="*/ 63 h 131"/>
                  <a:gd name="T28" fmla="*/ 118 w 120"/>
                  <a:gd name="T29" fmla="*/ 72 h 131"/>
                  <a:gd name="T30" fmla="*/ 118 w 120"/>
                  <a:gd name="T31" fmla="*/ 82 h 131"/>
                  <a:gd name="T32" fmla="*/ 118 w 120"/>
                  <a:gd name="T33" fmla="*/ 89 h 131"/>
                  <a:gd name="T34" fmla="*/ 118 w 120"/>
                  <a:gd name="T35" fmla="*/ 97 h 131"/>
                  <a:gd name="T36" fmla="*/ 116 w 120"/>
                  <a:gd name="T37" fmla="*/ 105 h 131"/>
                  <a:gd name="T38" fmla="*/ 112 w 120"/>
                  <a:gd name="T39" fmla="*/ 112 h 131"/>
                  <a:gd name="T40" fmla="*/ 107 w 120"/>
                  <a:gd name="T41" fmla="*/ 118 h 131"/>
                  <a:gd name="T42" fmla="*/ 101 w 120"/>
                  <a:gd name="T43" fmla="*/ 122 h 131"/>
                  <a:gd name="T44" fmla="*/ 95 w 120"/>
                  <a:gd name="T45" fmla="*/ 127 h 131"/>
                  <a:gd name="T46" fmla="*/ 88 w 120"/>
                  <a:gd name="T47" fmla="*/ 129 h 131"/>
                  <a:gd name="T48" fmla="*/ 82 w 120"/>
                  <a:gd name="T49" fmla="*/ 131 h 131"/>
                  <a:gd name="T50" fmla="*/ 74 w 120"/>
                  <a:gd name="T51" fmla="*/ 129 h 131"/>
                  <a:gd name="T52" fmla="*/ 69 w 120"/>
                  <a:gd name="T53" fmla="*/ 127 h 131"/>
                  <a:gd name="T54" fmla="*/ 63 w 120"/>
                  <a:gd name="T55" fmla="*/ 122 h 131"/>
                  <a:gd name="T56" fmla="*/ 55 w 120"/>
                  <a:gd name="T57" fmla="*/ 114 h 131"/>
                  <a:gd name="T58" fmla="*/ 48 w 120"/>
                  <a:gd name="T59" fmla="*/ 108 h 131"/>
                  <a:gd name="T60" fmla="*/ 42 w 120"/>
                  <a:gd name="T61" fmla="*/ 99 h 131"/>
                  <a:gd name="T62" fmla="*/ 33 w 120"/>
                  <a:gd name="T63" fmla="*/ 91 h 131"/>
                  <a:gd name="T64" fmla="*/ 25 w 120"/>
                  <a:gd name="T65" fmla="*/ 82 h 131"/>
                  <a:gd name="T66" fmla="*/ 19 w 120"/>
                  <a:gd name="T67" fmla="*/ 74 h 131"/>
                  <a:gd name="T68" fmla="*/ 12 w 120"/>
                  <a:gd name="T69" fmla="*/ 67 h 131"/>
                  <a:gd name="T70" fmla="*/ 8 w 120"/>
                  <a:gd name="T71" fmla="*/ 61 h 131"/>
                  <a:gd name="T72" fmla="*/ 4 w 120"/>
                  <a:gd name="T73" fmla="*/ 53 h 131"/>
                  <a:gd name="T74" fmla="*/ 2 w 120"/>
                  <a:gd name="T75" fmla="*/ 46 h 131"/>
                  <a:gd name="T76" fmla="*/ 0 w 120"/>
                  <a:gd name="T77" fmla="*/ 40 h 131"/>
                  <a:gd name="T78" fmla="*/ 0 w 120"/>
                  <a:gd name="T79" fmla="*/ 33 h 131"/>
                  <a:gd name="T80" fmla="*/ 2 w 120"/>
                  <a:gd name="T81" fmla="*/ 25 h 131"/>
                  <a:gd name="T82" fmla="*/ 2 w 120"/>
                  <a:gd name="T83" fmla="*/ 19 h 131"/>
                  <a:gd name="T84" fmla="*/ 4 w 120"/>
                  <a:gd name="T85" fmla="*/ 12 h 131"/>
                  <a:gd name="T86" fmla="*/ 10 w 120"/>
                  <a:gd name="T87" fmla="*/ 8 h 131"/>
                  <a:gd name="T88" fmla="*/ 17 w 120"/>
                  <a:gd name="T89" fmla="*/ 4 h 131"/>
                  <a:gd name="T90" fmla="*/ 23 w 120"/>
                  <a:gd name="T91" fmla="*/ 2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20" h="131">
                    <a:moveTo>
                      <a:pt x="23" y="2"/>
                    </a:moveTo>
                    <a:lnTo>
                      <a:pt x="25" y="2"/>
                    </a:lnTo>
                    <a:lnTo>
                      <a:pt x="27" y="0"/>
                    </a:lnTo>
                    <a:lnTo>
                      <a:pt x="31" y="0"/>
                    </a:lnTo>
                    <a:lnTo>
                      <a:pt x="35" y="0"/>
                    </a:lnTo>
                    <a:lnTo>
                      <a:pt x="38" y="0"/>
                    </a:lnTo>
                    <a:lnTo>
                      <a:pt x="42" y="2"/>
                    </a:lnTo>
                    <a:lnTo>
                      <a:pt x="46" y="2"/>
                    </a:lnTo>
                    <a:lnTo>
                      <a:pt x="50" y="4"/>
                    </a:lnTo>
                    <a:lnTo>
                      <a:pt x="54" y="4"/>
                    </a:lnTo>
                    <a:lnTo>
                      <a:pt x="57" y="6"/>
                    </a:lnTo>
                    <a:lnTo>
                      <a:pt x="61" y="8"/>
                    </a:lnTo>
                    <a:lnTo>
                      <a:pt x="65" y="10"/>
                    </a:lnTo>
                    <a:lnTo>
                      <a:pt x="69" y="12"/>
                    </a:lnTo>
                    <a:lnTo>
                      <a:pt x="74" y="15"/>
                    </a:lnTo>
                    <a:lnTo>
                      <a:pt x="78" y="17"/>
                    </a:lnTo>
                    <a:lnTo>
                      <a:pt x="82" y="21"/>
                    </a:lnTo>
                    <a:lnTo>
                      <a:pt x="86" y="25"/>
                    </a:lnTo>
                    <a:lnTo>
                      <a:pt x="90" y="27"/>
                    </a:lnTo>
                    <a:lnTo>
                      <a:pt x="93" y="31"/>
                    </a:lnTo>
                    <a:lnTo>
                      <a:pt x="99" y="34"/>
                    </a:lnTo>
                    <a:lnTo>
                      <a:pt x="101" y="38"/>
                    </a:lnTo>
                    <a:lnTo>
                      <a:pt x="105" y="42"/>
                    </a:lnTo>
                    <a:lnTo>
                      <a:pt x="107" y="46"/>
                    </a:lnTo>
                    <a:lnTo>
                      <a:pt x="111" y="51"/>
                    </a:lnTo>
                    <a:lnTo>
                      <a:pt x="112" y="55"/>
                    </a:lnTo>
                    <a:lnTo>
                      <a:pt x="112" y="59"/>
                    </a:lnTo>
                    <a:lnTo>
                      <a:pt x="114" y="63"/>
                    </a:lnTo>
                    <a:lnTo>
                      <a:pt x="116" y="69"/>
                    </a:lnTo>
                    <a:lnTo>
                      <a:pt x="118" y="72"/>
                    </a:lnTo>
                    <a:lnTo>
                      <a:pt x="118" y="78"/>
                    </a:lnTo>
                    <a:lnTo>
                      <a:pt x="118" y="82"/>
                    </a:lnTo>
                    <a:lnTo>
                      <a:pt x="120" y="88"/>
                    </a:lnTo>
                    <a:lnTo>
                      <a:pt x="118" y="89"/>
                    </a:lnTo>
                    <a:lnTo>
                      <a:pt x="118" y="95"/>
                    </a:lnTo>
                    <a:lnTo>
                      <a:pt x="118" y="97"/>
                    </a:lnTo>
                    <a:lnTo>
                      <a:pt x="118" y="101"/>
                    </a:lnTo>
                    <a:lnTo>
                      <a:pt x="116" y="105"/>
                    </a:lnTo>
                    <a:lnTo>
                      <a:pt x="114" y="108"/>
                    </a:lnTo>
                    <a:lnTo>
                      <a:pt x="112" y="112"/>
                    </a:lnTo>
                    <a:lnTo>
                      <a:pt x="111" y="114"/>
                    </a:lnTo>
                    <a:lnTo>
                      <a:pt x="107" y="118"/>
                    </a:lnTo>
                    <a:lnTo>
                      <a:pt x="105" y="120"/>
                    </a:lnTo>
                    <a:lnTo>
                      <a:pt x="101" y="122"/>
                    </a:lnTo>
                    <a:lnTo>
                      <a:pt x="99" y="126"/>
                    </a:lnTo>
                    <a:lnTo>
                      <a:pt x="95" y="127"/>
                    </a:lnTo>
                    <a:lnTo>
                      <a:pt x="92" y="129"/>
                    </a:lnTo>
                    <a:lnTo>
                      <a:pt x="88" y="129"/>
                    </a:lnTo>
                    <a:lnTo>
                      <a:pt x="86" y="131"/>
                    </a:lnTo>
                    <a:lnTo>
                      <a:pt x="82" y="131"/>
                    </a:lnTo>
                    <a:lnTo>
                      <a:pt x="78" y="131"/>
                    </a:lnTo>
                    <a:lnTo>
                      <a:pt x="74" y="129"/>
                    </a:lnTo>
                    <a:lnTo>
                      <a:pt x="73" y="129"/>
                    </a:lnTo>
                    <a:lnTo>
                      <a:pt x="69" y="127"/>
                    </a:lnTo>
                    <a:lnTo>
                      <a:pt x="65" y="124"/>
                    </a:lnTo>
                    <a:lnTo>
                      <a:pt x="63" y="122"/>
                    </a:lnTo>
                    <a:lnTo>
                      <a:pt x="59" y="120"/>
                    </a:lnTo>
                    <a:lnTo>
                      <a:pt x="55" y="114"/>
                    </a:lnTo>
                    <a:lnTo>
                      <a:pt x="52" y="112"/>
                    </a:lnTo>
                    <a:lnTo>
                      <a:pt x="48" y="108"/>
                    </a:lnTo>
                    <a:lnTo>
                      <a:pt x="46" y="105"/>
                    </a:lnTo>
                    <a:lnTo>
                      <a:pt x="42" y="99"/>
                    </a:lnTo>
                    <a:lnTo>
                      <a:pt x="36" y="95"/>
                    </a:lnTo>
                    <a:lnTo>
                      <a:pt x="33" y="91"/>
                    </a:lnTo>
                    <a:lnTo>
                      <a:pt x="31" y="88"/>
                    </a:lnTo>
                    <a:lnTo>
                      <a:pt x="25" y="82"/>
                    </a:lnTo>
                    <a:lnTo>
                      <a:pt x="23" y="78"/>
                    </a:lnTo>
                    <a:lnTo>
                      <a:pt x="19" y="74"/>
                    </a:lnTo>
                    <a:lnTo>
                      <a:pt x="16" y="70"/>
                    </a:lnTo>
                    <a:lnTo>
                      <a:pt x="12" y="67"/>
                    </a:lnTo>
                    <a:lnTo>
                      <a:pt x="10" y="65"/>
                    </a:lnTo>
                    <a:lnTo>
                      <a:pt x="8" y="61"/>
                    </a:lnTo>
                    <a:lnTo>
                      <a:pt x="6" y="57"/>
                    </a:lnTo>
                    <a:lnTo>
                      <a:pt x="4" y="53"/>
                    </a:lnTo>
                    <a:lnTo>
                      <a:pt x="2" y="50"/>
                    </a:lnTo>
                    <a:lnTo>
                      <a:pt x="2" y="46"/>
                    </a:lnTo>
                    <a:lnTo>
                      <a:pt x="2" y="42"/>
                    </a:lnTo>
                    <a:lnTo>
                      <a:pt x="0" y="40"/>
                    </a:lnTo>
                    <a:lnTo>
                      <a:pt x="0" y="36"/>
                    </a:lnTo>
                    <a:lnTo>
                      <a:pt x="0" y="33"/>
                    </a:lnTo>
                    <a:lnTo>
                      <a:pt x="2" y="29"/>
                    </a:lnTo>
                    <a:lnTo>
                      <a:pt x="2" y="25"/>
                    </a:lnTo>
                    <a:lnTo>
                      <a:pt x="2" y="21"/>
                    </a:lnTo>
                    <a:lnTo>
                      <a:pt x="2" y="19"/>
                    </a:lnTo>
                    <a:lnTo>
                      <a:pt x="4" y="17"/>
                    </a:lnTo>
                    <a:lnTo>
                      <a:pt x="4" y="12"/>
                    </a:lnTo>
                    <a:lnTo>
                      <a:pt x="8" y="10"/>
                    </a:lnTo>
                    <a:lnTo>
                      <a:pt x="10" y="8"/>
                    </a:lnTo>
                    <a:lnTo>
                      <a:pt x="14" y="6"/>
                    </a:lnTo>
                    <a:lnTo>
                      <a:pt x="17" y="4"/>
                    </a:lnTo>
                    <a:lnTo>
                      <a:pt x="23" y="2"/>
                    </a:lnTo>
                    <a:lnTo>
                      <a:pt x="23" y="2"/>
                    </a:lnTo>
                    <a:close/>
                  </a:path>
                </a:pathLst>
              </a:custGeom>
              <a:grpFill/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Freeform 230"/>
              <p:cNvSpPr>
                <a:spLocks/>
              </p:cNvSpPr>
              <p:nvPr/>
            </p:nvSpPr>
            <p:spPr bwMode="auto">
              <a:xfrm>
                <a:off x="4676778" y="3798711"/>
                <a:ext cx="111307" cy="118374"/>
              </a:xfrm>
              <a:custGeom>
                <a:avLst/>
                <a:gdLst>
                  <a:gd name="T0" fmla="*/ 36 w 127"/>
                  <a:gd name="T1" fmla="*/ 0 h 133"/>
                  <a:gd name="T2" fmla="*/ 44 w 127"/>
                  <a:gd name="T3" fmla="*/ 0 h 133"/>
                  <a:gd name="T4" fmla="*/ 51 w 127"/>
                  <a:gd name="T5" fmla="*/ 2 h 133"/>
                  <a:gd name="T6" fmla="*/ 57 w 127"/>
                  <a:gd name="T7" fmla="*/ 4 h 133"/>
                  <a:gd name="T8" fmla="*/ 63 w 127"/>
                  <a:gd name="T9" fmla="*/ 8 h 133"/>
                  <a:gd name="T10" fmla="*/ 70 w 127"/>
                  <a:gd name="T11" fmla="*/ 12 h 133"/>
                  <a:gd name="T12" fmla="*/ 80 w 127"/>
                  <a:gd name="T13" fmla="*/ 17 h 133"/>
                  <a:gd name="T14" fmla="*/ 89 w 127"/>
                  <a:gd name="T15" fmla="*/ 23 h 133"/>
                  <a:gd name="T16" fmla="*/ 97 w 127"/>
                  <a:gd name="T17" fmla="*/ 29 h 133"/>
                  <a:gd name="T18" fmla="*/ 105 w 127"/>
                  <a:gd name="T19" fmla="*/ 36 h 133"/>
                  <a:gd name="T20" fmla="*/ 110 w 127"/>
                  <a:gd name="T21" fmla="*/ 44 h 133"/>
                  <a:gd name="T22" fmla="*/ 116 w 127"/>
                  <a:gd name="T23" fmla="*/ 53 h 133"/>
                  <a:gd name="T24" fmla="*/ 120 w 127"/>
                  <a:gd name="T25" fmla="*/ 63 h 133"/>
                  <a:gd name="T26" fmla="*/ 124 w 127"/>
                  <a:gd name="T27" fmla="*/ 72 h 133"/>
                  <a:gd name="T28" fmla="*/ 127 w 127"/>
                  <a:gd name="T29" fmla="*/ 82 h 133"/>
                  <a:gd name="T30" fmla="*/ 127 w 127"/>
                  <a:gd name="T31" fmla="*/ 89 h 133"/>
                  <a:gd name="T32" fmla="*/ 126 w 127"/>
                  <a:gd name="T33" fmla="*/ 99 h 133"/>
                  <a:gd name="T34" fmla="*/ 122 w 127"/>
                  <a:gd name="T35" fmla="*/ 106 h 133"/>
                  <a:gd name="T36" fmla="*/ 118 w 127"/>
                  <a:gd name="T37" fmla="*/ 114 h 133"/>
                  <a:gd name="T38" fmla="*/ 114 w 127"/>
                  <a:gd name="T39" fmla="*/ 120 h 133"/>
                  <a:gd name="T40" fmla="*/ 108 w 127"/>
                  <a:gd name="T41" fmla="*/ 125 h 133"/>
                  <a:gd name="T42" fmla="*/ 99 w 127"/>
                  <a:gd name="T43" fmla="*/ 131 h 133"/>
                  <a:gd name="T44" fmla="*/ 89 w 127"/>
                  <a:gd name="T45" fmla="*/ 133 h 133"/>
                  <a:gd name="T46" fmla="*/ 84 w 127"/>
                  <a:gd name="T47" fmla="*/ 133 h 133"/>
                  <a:gd name="T48" fmla="*/ 76 w 127"/>
                  <a:gd name="T49" fmla="*/ 131 h 133"/>
                  <a:gd name="T50" fmla="*/ 70 w 127"/>
                  <a:gd name="T51" fmla="*/ 127 h 133"/>
                  <a:gd name="T52" fmla="*/ 63 w 127"/>
                  <a:gd name="T53" fmla="*/ 122 h 133"/>
                  <a:gd name="T54" fmla="*/ 55 w 127"/>
                  <a:gd name="T55" fmla="*/ 116 h 133"/>
                  <a:gd name="T56" fmla="*/ 50 w 127"/>
                  <a:gd name="T57" fmla="*/ 110 h 133"/>
                  <a:gd name="T58" fmla="*/ 42 w 127"/>
                  <a:gd name="T59" fmla="*/ 103 h 133"/>
                  <a:gd name="T60" fmla="*/ 34 w 127"/>
                  <a:gd name="T61" fmla="*/ 95 h 133"/>
                  <a:gd name="T62" fmla="*/ 27 w 127"/>
                  <a:gd name="T63" fmla="*/ 86 h 133"/>
                  <a:gd name="T64" fmla="*/ 21 w 127"/>
                  <a:gd name="T65" fmla="*/ 78 h 133"/>
                  <a:gd name="T66" fmla="*/ 13 w 127"/>
                  <a:gd name="T67" fmla="*/ 69 h 133"/>
                  <a:gd name="T68" fmla="*/ 8 w 127"/>
                  <a:gd name="T69" fmla="*/ 61 h 133"/>
                  <a:gd name="T70" fmla="*/ 4 w 127"/>
                  <a:gd name="T71" fmla="*/ 53 h 133"/>
                  <a:gd name="T72" fmla="*/ 2 w 127"/>
                  <a:gd name="T73" fmla="*/ 46 h 133"/>
                  <a:gd name="T74" fmla="*/ 0 w 127"/>
                  <a:gd name="T75" fmla="*/ 40 h 133"/>
                  <a:gd name="T76" fmla="*/ 2 w 127"/>
                  <a:gd name="T77" fmla="*/ 32 h 133"/>
                  <a:gd name="T78" fmla="*/ 2 w 127"/>
                  <a:gd name="T79" fmla="*/ 25 h 133"/>
                  <a:gd name="T80" fmla="*/ 8 w 127"/>
                  <a:gd name="T81" fmla="*/ 17 h 133"/>
                  <a:gd name="T82" fmla="*/ 13 w 127"/>
                  <a:gd name="T83" fmla="*/ 10 h 133"/>
                  <a:gd name="T84" fmla="*/ 25 w 127"/>
                  <a:gd name="T85" fmla="*/ 4 h 133"/>
                  <a:gd name="T86" fmla="*/ 31 w 127"/>
                  <a:gd name="T87" fmla="*/ 2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7" h="133">
                    <a:moveTo>
                      <a:pt x="31" y="2"/>
                    </a:moveTo>
                    <a:lnTo>
                      <a:pt x="36" y="0"/>
                    </a:lnTo>
                    <a:lnTo>
                      <a:pt x="42" y="0"/>
                    </a:lnTo>
                    <a:lnTo>
                      <a:pt x="44" y="0"/>
                    </a:lnTo>
                    <a:lnTo>
                      <a:pt x="48" y="0"/>
                    </a:lnTo>
                    <a:lnTo>
                      <a:pt x="51" y="2"/>
                    </a:lnTo>
                    <a:lnTo>
                      <a:pt x="53" y="4"/>
                    </a:lnTo>
                    <a:lnTo>
                      <a:pt x="57" y="4"/>
                    </a:lnTo>
                    <a:lnTo>
                      <a:pt x="61" y="6"/>
                    </a:lnTo>
                    <a:lnTo>
                      <a:pt x="63" y="8"/>
                    </a:lnTo>
                    <a:lnTo>
                      <a:pt x="69" y="10"/>
                    </a:lnTo>
                    <a:lnTo>
                      <a:pt x="70" y="12"/>
                    </a:lnTo>
                    <a:lnTo>
                      <a:pt x="76" y="13"/>
                    </a:lnTo>
                    <a:lnTo>
                      <a:pt x="80" y="17"/>
                    </a:lnTo>
                    <a:lnTo>
                      <a:pt x="86" y="21"/>
                    </a:lnTo>
                    <a:lnTo>
                      <a:pt x="89" y="23"/>
                    </a:lnTo>
                    <a:lnTo>
                      <a:pt x="93" y="25"/>
                    </a:lnTo>
                    <a:lnTo>
                      <a:pt x="97" y="29"/>
                    </a:lnTo>
                    <a:lnTo>
                      <a:pt x="101" y="32"/>
                    </a:lnTo>
                    <a:lnTo>
                      <a:pt x="105" y="36"/>
                    </a:lnTo>
                    <a:lnTo>
                      <a:pt x="108" y="40"/>
                    </a:lnTo>
                    <a:lnTo>
                      <a:pt x="110" y="44"/>
                    </a:lnTo>
                    <a:lnTo>
                      <a:pt x="114" y="50"/>
                    </a:lnTo>
                    <a:lnTo>
                      <a:pt x="116" y="53"/>
                    </a:lnTo>
                    <a:lnTo>
                      <a:pt x="118" y="57"/>
                    </a:lnTo>
                    <a:lnTo>
                      <a:pt x="120" y="63"/>
                    </a:lnTo>
                    <a:lnTo>
                      <a:pt x="124" y="67"/>
                    </a:lnTo>
                    <a:lnTo>
                      <a:pt x="124" y="72"/>
                    </a:lnTo>
                    <a:lnTo>
                      <a:pt x="126" y="76"/>
                    </a:lnTo>
                    <a:lnTo>
                      <a:pt x="127" y="82"/>
                    </a:lnTo>
                    <a:lnTo>
                      <a:pt x="127" y="86"/>
                    </a:lnTo>
                    <a:lnTo>
                      <a:pt x="127" y="89"/>
                    </a:lnTo>
                    <a:lnTo>
                      <a:pt x="127" y="95"/>
                    </a:lnTo>
                    <a:lnTo>
                      <a:pt x="126" y="99"/>
                    </a:lnTo>
                    <a:lnTo>
                      <a:pt x="124" y="103"/>
                    </a:lnTo>
                    <a:lnTo>
                      <a:pt x="122" y="106"/>
                    </a:lnTo>
                    <a:lnTo>
                      <a:pt x="120" y="110"/>
                    </a:lnTo>
                    <a:lnTo>
                      <a:pt x="118" y="114"/>
                    </a:lnTo>
                    <a:lnTo>
                      <a:pt x="116" y="118"/>
                    </a:lnTo>
                    <a:lnTo>
                      <a:pt x="114" y="120"/>
                    </a:lnTo>
                    <a:lnTo>
                      <a:pt x="110" y="124"/>
                    </a:lnTo>
                    <a:lnTo>
                      <a:pt x="108" y="125"/>
                    </a:lnTo>
                    <a:lnTo>
                      <a:pt x="105" y="127"/>
                    </a:lnTo>
                    <a:lnTo>
                      <a:pt x="99" y="131"/>
                    </a:lnTo>
                    <a:lnTo>
                      <a:pt x="93" y="133"/>
                    </a:lnTo>
                    <a:lnTo>
                      <a:pt x="89" y="133"/>
                    </a:lnTo>
                    <a:lnTo>
                      <a:pt x="86" y="133"/>
                    </a:lnTo>
                    <a:lnTo>
                      <a:pt x="84" y="133"/>
                    </a:lnTo>
                    <a:lnTo>
                      <a:pt x="80" y="131"/>
                    </a:lnTo>
                    <a:lnTo>
                      <a:pt x="76" y="131"/>
                    </a:lnTo>
                    <a:lnTo>
                      <a:pt x="72" y="129"/>
                    </a:lnTo>
                    <a:lnTo>
                      <a:pt x="70" y="127"/>
                    </a:lnTo>
                    <a:lnTo>
                      <a:pt x="67" y="125"/>
                    </a:lnTo>
                    <a:lnTo>
                      <a:pt x="63" y="122"/>
                    </a:lnTo>
                    <a:lnTo>
                      <a:pt x="59" y="120"/>
                    </a:lnTo>
                    <a:lnTo>
                      <a:pt x="55" y="116"/>
                    </a:lnTo>
                    <a:lnTo>
                      <a:pt x="53" y="114"/>
                    </a:lnTo>
                    <a:lnTo>
                      <a:pt x="50" y="110"/>
                    </a:lnTo>
                    <a:lnTo>
                      <a:pt x="46" y="106"/>
                    </a:lnTo>
                    <a:lnTo>
                      <a:pt x="42" y="103"/>
                    </a:lnTo>
                    <a:lnTo>
                      <a:pt x="38" y="99"/>
                    </a:lnTo>
                    <a:lnTo>
                      <a:pt x="34" y="95"/>
                    </a:lnTo>
                    <a:lnTo>
                      <a:pt x="31" y="91"/>
                    </a:lnTo>
                    <a:lnTo>
                      <a:pt x="27" y="86"/>
                    </a:lnTo>
                    <a:lnTo>
                      <a:pt x="25" y="82"/>
                    </a:lnTo>
                    <a:lnTo>
                      <a:pt x="21" y="78"/>
                    </a:lnTo>
                    <a:lnTo>
                      <a:pt x="17" y="74"/>
                    </a:lnTo>
                    <a:lnTo>
                      <a:pt x="13" y="69"/>
                    </a:lnTo>
                    <a:lnTo>
                      <a:pt x="12" y="67"/>
                    </a:lnTo>
                    <a:lnTo>
                      <a:pt x="8" y="61"/>
                    </a:lnTo>
                    <a:lnTo>
                      <a:pt x="6" y="57"/>
                    </a:lnTo>
                    <a:lnTo>
                      <a:pt x="4" y="53"/>
                    </a:lnTo>
                    <a:lnTo>
                      <a:pt x="2" y="50"/>
                    </a:lnTo>
                    <a:lnTo>
                      <a:pt x="2" y="46"/>
                    </a:lnTo>
                    <a:lnTo>
                      <a:pt x="2" y="44"/>
                    </a:lnTo>
                    <a:lnTo>
                      <a:pt x="0" y="40"/>
                    </a:lnTo>
                    <a:lnTo>
                      <a:pt x="2" y="36"/>
                    </a:lnTo>
                    <a:lnTo>
                      <a:pt x="2" y="32"/>
                    </a:lnTo>
                    <a:lnTo>
                      <a:pt x="2" y="29"/>
                    </a:lnTo>
                    <a:lnTo>
                      <a:pt x="2" y="25"/>
                    </a:lnTo>
                    <a:lnTo>
                      <a:pt x="4" y="23"/>
                    </a:lnTo>
                    <a:lnTo>
                      <a:pt x="8" y="17"/>
                    </a:lnTo>
                    <a:lnTo>
                      <a:pt x="12" y="13"/>
                    </a:lnTo>
                    <a:lnTo>
                      <a:pt x="13" y="10"/>
                    </a:lnTo>
                    <a:lnTo>
                      <a:pt x="19" y="6"/>
                    </a:lnTo>
                    <a:lnTo>
                      <a:pt x="25" y="4"/>
                    </a:lnTo>
                    <a:lnTo>
                      <a:pt x="31" y="2"/>
                    </a:lnTo>
                    <a:lnTo>
                      <a:pt x="31" y="2"/>
                    </a:lnTo>
                    <a:close/>
                  </a:path>
                </a:pathLst>
              </a:custGeom>
              <a:grpFill/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Freeform 231"/>
              <p:cNvSpPr>
                <a:spLocks/>
              </p:cNvSpPr>
              <p:nvPr/>
            </p:nvSpPr>
            <p:spPr bwMode="auto">
              <a:xfrm>
                <a:off x="4927658" y="3837580"/>
                <a:ext cx="37103" cy="83039"/>
              </a:xfrm>
              <a:custGeom>
                <a:avLst/>
                <a:gdLst>
                  <a:gd name="T0" fmla="*/ 40 w 42"/>
                  <a:gd name="T1" fmla="*/ 11 h 95"/>
                  <a:gd name="T2" fmla="*/ 40 w 42"/>
                  <a:gd name="T3" fmla="*/ 21 h 95"/>
                  <a:gd name="T4" fmla="*/ 40 w 42"/>
                  <a:gd name="T5" fmla="*/ 26 h 95"/>
                  <a:gd name="T6" fmla="*/ 38 w 42"/>
                  <a:gd name="T7" fmla="*/ 34 h 95"/>
                  <a:gd name="T8" fmla="*/ 38 w 42"/>
                  <a:gd name="T9" fmla="*/ 42 h 95"/>
                  <a:gd name="T10" fmla="*/ 38 w 42"/>
                  <a:gd name="T11" fmla="*/ 49 h 95"/>
                  <a:gd name="T12" fmla="*/ 38 w 42"/>
                  <a:gd name="T13" fmla="*/ 57 h 95"/>
                  <a:gd name="T14" fmla="*/ 40 w 42"/>
                  <a:gd name="T15" fmla="*/ 62 h 95"/>
                  <a:gd name="T16" fmla="*/ 40 w 42"/>
                  <a:gd name="T17" fmla="*/ 70 h 95"/>
                  <a:gd name="T18" fmla="*/ 40 w 42"/>
                  <a:gd name="T19" fmla="*/ 78 h 95"/>
                  <a:gd name="T20" fmla="*/ 40 w 42"/>
                  <a:gd name="T21" fmla="*/ 85 h 95"/>
                  <a:gd name="T22" fmla="*/ 38 w 42"/>
                  <a:gd name="T23" fmla="*/ 91 h 95"/>
                  <a:gd name="T24" fmla="*/ 32 w 42"/>
                  <a:gd name="T25" fmla="*/ 95 h 95"/>
                  <a:gd name="T26" fmla="*/ 21 w 42"/>
                  <a:gd name="T27" fmla="*/ 95 h 95"/>
                  <a:gd name="T28" fmla="*/ 12 w 42"/>
                  <a:gd name="T29" fmla="*/ 91 h 95"/>
                  <a:gd name="T30" fmla="*/ 2 w 42"/>
                  <a:gd name="T31" fmla="*/ 89 h 95"/>
                  <a:gd name="T32" fmla="*/ 0 w 42"/>
                  <a:gd name="T33" fmla="*/ 81 h 95"/>
                  <a:gd name="T34" fmla="*/ 8 w 42"/>
                  <a:gd name="T35" fmla="*/ 74 h 95"/>
                  <a:gd name="T36" fmla="*/ 12 w 42"/>
                  <a:gd name="T37" fmla="*/ 66 h 95"/>
                  <a:gd name="T38" fmla="*/ 15 w 42"/>
                  <a:gd name="T39" fmla="*/ 61 h 95"/>
                  <a:gd name="T40" fmla="*/ 17 w 42"/>
                  <a:gd name="T41" fmla="*/ 55 h 95"/>
                  <a:gd name="T42" fmla="*/ 17 w 42"/>
                  <a:gd name="T43" fmla="*/ 47 h 95"/>
                  <a:gd name="T44" fmla="*/ 17 w 42"/>
                  <a:gd name="T45" fmla="*/ 40 h 95"/>
                  <a:gd name="T46" fmla="*/ 17 w 42"/>
                  <a:gd name="T47" fmla="*/ 32 h 95"/>
                  <a:gd name="T48" fmla="*/ 19 w 42"/>
                  <a:gd name="T49" fmla="*/ 25 h 95"/>
                  <a:gd name="T50" fmla="*/ 19 w 42"/>
                  <a:gd name="T51" fmla="*/ 17 h 95"/>
                  <a:gd name="T52" fmla="*/ 19 w 42"/>
                  <a:gd name="T53" fmla="*/ 9 h 95"/>
                  <a:gd name="T54" fmla="*/ 23 w 42"/>
                  <a:gd name="T55" fmla="*/ 4 h 95"/>
                  <a:gd name="T56" fmla="*/ 29 w 42"/>
                  <a:gd name="T57" fmla="*/ 0 h 95"/>
                  <a:gd name="T58" fmla="*/ 34 w 42"/>
                  <a:gd name="T59" fmla="*/ 0 h 95"/>
                  <a:gd name="T60" fmla="*/ 38 w 42"/>
                  <a:gd name="T61" fmla="*/ 4 h 95"/>
                  <a:gd name="T62" fmla="*/ 40 w 42"/>
                  <a:gd name="T63" fmla="*/ 7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2" h="95">
                    <a:moveTo>
                      <a:pt x="40" y="7"/>
                    </a:moveTo>
                    <a:lnTo>
                      <a:pt x="40" y="11"/>
                    </a:lnTo>
                    <a:lnTo>
                      <a:pt x="40" y="17"/>
                    </a:lnTo>
                    <a:lnTo>
                      <a:pt x="40" y="21"/>
                    </a:lnTo>
                    <a:lnTo>
                      <a:pt x="40" y="23"/>
                    </a:lnTo>
                    <a:lnTo>
                      <a:pt x="40" y="26"/>
                    </a:lnTo>
                    <a:lnTo>
                      <a:pt x="40" y="30"/>
                    </a:lnTo>
                    <a:lnTo>
                      <a:pt x="38" y="34"/>
                    </a:lnTo>
                    <a:lnTo>
                      <a:pt x="38" y="38"/>
                    </a:lnTo>
                    <a:lnTo>
                      <a:pt x="38" y="42"/>
                    </a:lnTo>
                    <a:lnTo>
                      <a:pt x="38" y="45"/>
                    </a:lnTo>
                    <a:lnTo>
                      <a:pt x="38" y="49"/>
                    </a:lnTo>
                    <a:lnTo>
                      <a:pt x="38" y="53"/>
                    </a:lnTo>
                    <a:lnTo>
                      <a:pt x="38" y="57"/>
                    </a:lnTo>
                    <a:lnTo>
                      <a:pt x="40" y="61"/>
                    </a:lnTo>
                    <a:lnTo>
                      <a:pt x="40" y="62"/>
                    </a:lnTo>
                    <a:lnTo>
                      <a:pt x="40" y="66"/>
                    </a:lnTo>
                    <a:lnTo>
                      <a:pt x="40" y="70"/>
                    </a:lnTo>
                    <a:lnTo>
                      <a:pt x="40" y="72"/>
                    </a:lnTo>
                    <a:lnTo>
                      <a:pt x="40" y="78"/>
                    </a:lnTo>
                    <a:lnTo>
                      <a:pt x="42" y="81"/>
                    </a:lnTo>
                    <a:lnTo>
                      <a:pt x="40" y="85"/>
                    </a:lnTo>
                    <a:lnTo>
                      <a:pt x="40" y="89"/>
                    </a:lnTo>
                    <a:lnTo>
                      <a:pt x="38" y="91"/>
                    </a:lnTo>
                    <a:lnTo>
                      <a:pt x="38" y="95"/>
                    </a:lnTo>
                    <a:lnTo>
                      <a:pt x="32" y="95"/>
                    </a:lnTo>
                    <a:lnTo>
                      <a:pt x="27" y="95"/>
                    </a:lnTo>
                    <a:lnTo>
                      <a:pt x="21" y="95"/>
                    </a:lnTo>
                    <a:lnTo>
                      <a:pt x="17" y="93"/>
                    </a:lnTo>
                    <a:lnTo>
                      <a:pt x="12" y="91"/>
                    </a:lnTo>
                    <a:lnTo>
                      <a:pt x="6" y="91"/>
                    </a:lnTo>
                    <a:lnTo>
                      <a:pt x="2" y="89"/>
                    </a:lnTo>
                    <a:lnTo>
                      <a:pt x="0" y="87"/>
                    </a:lnTo>
                    <a:lnTo>
                      <a:pt x="0" y="81"/>
                    </a:lnTo>
                    <a:lnTo>
                      <a:pt x="6" y="78"/>
                    </a:lnTo>
                    <a:lnTo>
                      <a:pt x="8" y="74"/>
                    </a:lnTo>
                    <a:lnTo>
                      <a:pt x="10" y="70"/>
                    </a:lnTo>
                    <a:lnTo>
                      <a:pt x="12" y="66"/>
                    </a:lnTo>
                    <a:lnTo>
                      <a:pt x="13" y="64"/>
                    </a:lnTo>
                    <a:lnTo>
                      <a:pt x="15" y="61"/>
                    </a:lnTo>
                    <a:lnTo>
                      <a:pt x="15" y="59"/>
                    </a:lnTo>
                    <a:lnTo>
                      <a:pt x="17" y="55"/>
                    </a:lnTo>
                    <a:lnTo>
                      <a:pt x="17" y="51"/>
                    </a:lnTo>
                    <a:lnTo>
                      <a:pt x="17" y="47"/>
                    </a:lnTo>
                    <a:lnTo>
                      <a:pt x="17" y="43"/>
                    </a:lnTo>
                    <a:lnTo>
                      <a:pt x="17" y="40"/>
                    </a:lnTo>
                    <a:lnTo>
                      <a:pt x="17" y="36"/>
                    </a:lnTo>
                    <a:lnTo>
                      <a:pt x="17" y="32"/>
                    </a:lnTo>
                    <a:lnTo>
                      <a:pt x="19" y="28"/>
                    </a:lnTo>
                    <a:lnTo>
                      <a:pt x="19" y="25"/>
                    </a:lnTo>
                    <a:lnTo>
                      <a:pt x="19" y="21"/>
                    </a:lnTo>
                    <a:lnTo>
                      <a:pt x="19" y="17"/>
                    </a:lnTo>
                    <a:lnTo>
                      <a:pt x="19" y="15"/>
                    </a:lnTo>
                    <a:lnTo>
                      <a:pt x="19" y="9"/>
                    </a:lnTo>
                    <a:lnTo>
                      <a:pt x="21" y="6"/>
                    </a:lnTo>
                    <a:lnTo>
                      <a:pt x="23" y="4"/>
                    </a:lnTo>
                    <a:lnTo>
                      <a:pt x="27" y="2"/>
                    </a:lnTo>
                    <a:lnTo>
                      <a:pt x="29" y="0"/>
                    </a:lnTo>
                    <a:lnTo>
                      <a:pt x="32" y="0"/>
                    </a:lnTo>
                    <a:lnTo>
                      <a:pt x="34" y="0"/>
                    </a:lnTo>
                    <a:lnTo>
                      <a:pt x="38" y="2"/>
                    </a:lnTo>
                    <a:lnTo>
                      <a:pt x="38" y="4"/>
                    </a:lnTo>
                    <a:lnTo>
                      <a:pt x="40" y="7"/>
                    </a:lnTo>
                    <a:lnTo>
                      <a:pt x="40" y="7"/>
                    </a:lnTo>
                    <a:close/>
                  </a:path>
                </a:pathLst>
              </a:custGeom>
              <a:grpFill/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232"/>
              <p:cNvSpPr>
                <a:spLocks/>
              </p:cNvSpPr>
              <p:nvPr/>
            </p:nvSpPr>
            <p:spPr bwMode="auto">
              <a:xfrm>
                <a:off x="4927658" y="4070793"/>
                <a:ext cx="97173" cy="58304"/>
              </a:xfrm>
              <a:custGeom>
                <a:avLst/>
                <a:gdLst>
                  <a:gd name="T0" fmla="*/ 110 w 110"/>
                  <a:gd name="T1" fmla="*/ 7 h 66"/>
                  <a:gd name="T2" fmla="*/ 105 w 110"/>
                  <a:gd name="T3" fmla="*/ 13 h 66"/>
                  <a:gd name="T4" fmla="*/ 99 w 110"/>
                  <a:gd name="T5" fmla="*/ 23 h 66"/>
                  <a:gd name="T6" fmla="*/ 93 w 110"/>
                  <a:gd name="T7" fmla="*/ 28 h 66"/>
                  <a:gd name="T8" fmla="*/ 88 w 110"/>
                  <a:gd name="T9" fmla="*/ 34 h 66"/>
                  <a:gd name="T10" fmla="*/ 80 w 110"/>
                  <a:gd name="T11" fmla="*/ 42 h 66"/>
                  <a:gd name="T12" fmla="*/ 72 w 110"/>
                  <a:gd name="T13" fmla="*/ 45 h 66"/>
                  <a:gd name="T14" fmla="*/ 63 w 110"/>
                  <a:gd name="T15" fmla="*/ 51 h 66"/>
                  <a:gd name="T16" fmla="*/ 53 w 110"/>
                  <a:gd name="T17" fmla="*/ 57 h 66"/>
                  <a:gd name="T18" fmla="*/ 44 w 110"/>
                  <a:gd name="T19" fmla="*/ 61 h 66"/>
                  <a:gd name="T20" fmla="*/ 34 w 110"/>
                  <a:gd name="T21" fmla="*/ 63 h 66"/>
                  <a:gd name="T22" fmla="*/ 27 w 110"/>
                  <a:gd name="T23" fmla="*/ 64 h 66"/>
                  <a:gd name="T24" fmla="*/ 17 w 110"/>
                  <a:gd name="T25" fmla="*/ 66 h 66"/>
                  <a:gd name="T26" fmla="*/ 12 w 110"/>
                  <a:gd name="T27" fmla="*/ 66 h 66"/>
                  <a:gd name="T28" fmla="*/ 4 w 110"/>
                  <a:gd name="T29" fmla="*/ 63 h 66"/>
                  <a:gd name="T30" fmla="*/ 0 w 110"/>
                  <a:gd name="T31" fmla="*/ 57 h 66"/>
                  <a:gd name="T32" fmla="*/ 0 w 110"/>
                  <a:gd name="T33" fmla="*/ 47 h 66"/>
                  <a:gd name="T34" fmla="*/ 8 w 110"/>
                  <a:gd name="T35" fmla="*/ 38 h 66"/>
                  <a:gd name="T36" fmla="*/ 17 w 110"/>
                  <a:gd name="T37" fmla="*/ 30 h 66"/>
                  <a:gd name="T38" fmla="*/ 23 w 110"/>
                  <a:gd name="T39" fmla="*/ 26 h 66"/>
                  <a:gd name="T40" fmla="*/ 31 w 110"/>
                  <a:gd name="T41" fmla="*/ 23 h 66"/>
                  <a:gd name="T42" fmla="*/ 38 w 110"/>
                  <a:gd name="T43" fmla="*/ 19 h 66"/>
                  <a:gd name="T44" fmla="*/ 46 w 110"/>
                  <a:gd name="T45" fmla="*/ 17 h 66"/>
                  <a:gd name="T46" fmla="*/ 53 w 110"/>
                  <a:gd name="T47" fmla="*/ 13 h 66"/>
                  <a:gd name="T48" fmla="*/ 61 w 110"/>
                  <a:gd name="T49" fmla="*/ 11 h 66"/>
                  <a:gd name="T50" fmla="*/ 69 w 110"/>
                  <a:gd name="T51" fmla="*/ 7 h 66"/>
                  <a:gd name="T52" fmla="*/ 74 w 110"/>
                  <a:gd name="T53" fmla="*/ 6 h 66"/>
                  <a:gd name="T54" fmla="*/ 80 w 110"/>
                  <a:gd name="T55" fmla="*/ 4 h 66"/>
                  <a:gd name="T56" fmla="*/ 86 w 110"/>
                  <a:gd name="T57" fmla="*/ 2 h 66"/>
                  <a:gd name="T58" fmla="*/ 93 w 110"/>
                  <a:gd name="T59" fmla="*/ 0 h 66"/>
                  <a:gd name="T60" fmla="*/ 101 w 110"/>
                  <a:gd name="T61" fmla="*/ 2 h 66"/>
                  <a:gd name="T62" fmla="*/ 107 w 110"/>
                  <a:gd name="T63" fmla="*/ 4 h 66"/>
                  <a:gd name="T64" fmla="*/ 110 w 110"/>
                  <a:gd name="T65" fmla="*/ 6 h 66"/>
                  <a:gd name="T66" fmla="*/ 110 w 110"/>
                  <a:gd name="T67" fmla="*/ 7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10" h="66">
                    <a:moveTo>
                      <a:pt x="110" y="7"/>
                    </a:moveTo>
                    <a:lnTo>
                      <a:pt x="110" y="7"/>
                    </a:lnTo>
                    <a:lnTo>
                      <a:pt x="108" y="11"/>
                    </a:lnTo>
                    <a:lnTo>
                      <a:pt x="105" y="13"/>
                    </a:lnTo>
                    <a:lnTo>
                      <a:pt x="101" y="19"/>
                    </a:lnTo>
                    <a:lnTo>
                      <a:pt x="99" y="23"/>
                    </a:lnTo>
                    <a:lnTo>
                      <a:pt x="97" y="25"/>
                    </a:lnTo>
                    <a:lnTo>
                      <a:pt x="93" y="28"/>
                    </a:lnTo>
                    <a:lnTo>
                      <a:pt x="91" y="32"/>
                    </a:lnTo>
                    <a:lnTo>
                      <a:pt x="88" y="34"/>
                    </a:lnTo>
                    <a:lnTo>
                      <a:pt x="84" y="38"/>
                    </a:lnTo>
                    <a:lnTo>
                      <a:pt x="80" y="42"/>
                    </a:lnTo>
                    <a:lnTo>
                      <a:pt x="76" y="44"/>
                    </a:lnTo>
                    <a:lnTo>
                      <a:pt x="72" y="45"/>
                    </a:lnTo>
                    <a:lnTo>
                      <a:pt x="69" y="49"/>
                    </a:lnTo>
                    <a:lnTo>
                      <a:pt x="63" y="51"/>
                    </a:lnTo>
                    <a:lnTo>
                      <a:pt x="59" y="55"/>
                    </a:lnTo>
                    <a:lnTo>
                      <a:pt x="53" y="57"/>
                    </a:lnTo>
                    <a:lnTo>
                      <a:pt x="50" y="59"/>
                    </a:lnTo>
                    <a:lnTo>
                      <a:pt x="44" y="61"/>
                    </a:lnTo>
                    <a:lnTo>
                      <a:pt x="40" y="63"/>
                    </a:lnTo>
                    <a:lnTo>
                      <a:pt x="34" y="63"/>
                    </a:lnTo>
                    <a:lnTo>
                      <a:pt x="31" y="64"/>
                    </a:lnTo>
                    <a:lnTo>
                      <a:pt x="27" y="64"/>
                    </a:lnTo>
                    <a:lnTo>
                      <a:pt x="23" y="66"/>
                    </a:lnTo>
                    <a:lnTo>
                      <a:pt x="17" y="66"/>
                    </a:lnTo>
                    <a:lnTo>
                      <a:pt x="15" y="66"/>
                    </a:lnTo>
                    <a:lnTo>
                      <a:pt x="12" y="66"/>
                    </a:lnTo>
                    <a:lnTo>
                      <a:pt x="8" y="66"/>
                    </a:lnTo>
                    <a:lnTo>
                      <a:pt x="4" y="63"/>
                    </a:lnTo>
                    <a:lnTo>
                      <a:pt x="0" y="61"/>
                    </a:lnTo>
                    <a:lnTo>
                      <a:pt x="0" y="57"/>
                    </a:lnTo>
                    <a:lnTo>
                      <a:pt x="0" y="51"/>
                    </a:lnTo>
                    <a:lnTo>
                      <a:pt x="0" y="47"/>
                    </a:lnTo>
                    <a:lnTo>
                      <a:pt x="4" y="42"/>
                    </a:lnTo>
                    <a:lnTo>
                      <a:pt x="8" y="38"/>
                    </a:lnTo>
                    <a:lnTo>
                      <a:pt x="13" y="34"/>
                    </a:lnTo>
                    <a:lnTo>
                      <a:pt x="17" y="30"/>
                    </a:lnTo>
                    <a:lnTo>
                      <a:pt x="19" y="28"/>
                    </a:lnTo>
                    <a:lnTo>
                      <a:pt x="23" y="26"/>
                    </a:lnTo>
                    <a:lnTo>
                      <a:pt x="27" y="25"/>
                    </a:lnTo>
                    <a:lnTo>
                      <a:pt x="31" y="23"/>
                    </a:lnTo>
                    <a:lnTo>
                      <a:pt x="34" y="21"/>
                    </a:lnTo>
                    <a:lnTo>
                      <a:pt x="38" y="19"/>
                    </a:lnTo>
                    <a:lnTo>
                      <a:pt x="44" y="19"/>
                    </a:lnTo>
                    <a:lnTo>
                      <a:pt x="46" y="17"/>
                    </a:lnTo>
                    <a:lnTo>
                      <a:pt x="50" y="15"/>
                    </a:lnTo>
                    <a:lnTo>
                      <a:pt x="53" y="13"/>
                    </a:lnTo>
                    <a:lnTo>
                      <a:pt x="59" y="13"/>
                    </a:lnTo>
                    <a:lnTo>
                      <a:pt x="61" y="11"/>
                    </a:lnTo>
                    <a:lnTo>
                      <a:pt x="65" y="9"/>
                    </a:lnTo>
                    <a:lnTo>
                      <a:pt x="69" y="7"/>
                    </a:lnTo>
                    <a:lnTo>
                      <a:pt x="72" y="7"/>
                    </a:lnTo>
                    <a:lnTo>
                      <a:pt x="74" y="6"/>
                    </a:lnTo>
                    <a:lnTo>
                      <a:pt x="78" y="6"/>
                    </a:lnTo>
                    <a:lnTo>
                      <a:pt x="80" y="4"/>
                    </a:lnTo>
                    <a:lnTo>
                      <a:pt x="82" y="4"/>
                    </a:lnTo>
                    <a:lnTo>
                      <a:pt x="86" y="2"/>
                    </a:lnTo>
                    <a:lnTo>
                      <a:pt x="88" y="2"/>
                    </a:lnTo>
                    <a:lnTo>
                      <a:pt x="93" y="0"/>
                    </a:lnTo>
                    <a:lnTo>
                      <a:pt x="97" y="2"/>
                    </a:lnTo>
                    <a:lnTo>
                      <a:pt x="101" y="2"/>
                    </a:lnTo>
                    <a:lnTo>
                      <a:pt x="105" y="4"/>
                    </a:lnTo>
                    <a:lnTo>
                      <a:pt x="107" y="4"/>
                    </a:lnTo>
                    <a:lnTo>
                      <a:pt x="108" y="6"/>
                    </a:lnTo>
                    <a:lnTo>
                      <a:pt x="110" y="6"/>
                    </a:lnTo>
                    <a:lnTo>
                      <a:pt x="110" y="7"/>
                    </a:lnTo>
                    <a:lnTo>
                      <a:pt x="110" y="7"/>
                    </a:lnTo>
                    <a:close/>
                  </a:path>
                </a:pathLst>
              </a:custGeom>
              <a:grpFill/>
              <a:ln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18" name="Block Arc 117"/>
          <p:cNvSpPr/>
          <p:nvPr userDrawn="1"/>
        </p:nvSpPr>
        <p:spPr>
          <a:xfrm flipV="1">
            <a:off x="4981703" y="2443506"/>
            <a:ext cx="3291840" cy="3291840"/>
          </a:xfrm>
          <a:prstGeom prst="blockArc">
            <a:avLst>
              <a:gd name="adj1" fmla="val 10800000"/>
              <a:gd name="adj2" fmla="val 0"/>
              <a:gd name="adj3" fmla="val 32821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9" name="TextBox 118"/>
          <p:cNvSpPr txBox="1"/>
          <p:nvPr userDrawn="1"/>
        </p:nvSpPr>
        <p:spPr>
          <a:xfrm>
            <a:off x="5987187" y="4594026"/>
            <a:ext cx="1326004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 prst="artDeco"/>
              <a:contourClr>
                <a:schemeClr val="bg2"/>
              </a:contourClr>
            </a:sp3d>
          </a:bodyPr>
          <a:lstStyle/>
          <a:p>
            <a:pPr algn="ctr"/>
            <a:r>
              <a:rPr lang="en-US" sz="1200" b="1" dirty="0" smtClean="0">
                <a:ln w="50800"/>
                <a:solidFill>
                  <a:schemeClr val="accent5">
                    <a:lumMod val="50000"/>
                  </a:schemeClr>
                </a:solidFill>
                <a:latin typeface="Old English Text MT" pitchFamily="66" charset="0"/>
              </a:rPr>
              <a:t>Shaw Clockworks</a:t>
            </a:r>
          </a:p>
          <a:p>
            <a:pPr algn="ctr"/>
            <a:r>
              <a:rPr lang="en-US" sz="1200" b="1" dirty="0" smtClean="0">
                <a:ln w="50800"/>
                <a:solidFill>
                  <a:schemeClr val="accent5">
                    <a:lumMod val="50000"/>
                  </a:schemeClr>
                </a:solidFill>
                <a:latin typeface="Old English Text MT" pitchFamily="66" charset="0"/>
              </a:rPr>
              <a:t>London, England</a:t>
            </a:r>
          </a:p>
          <a:p>
            <a:pPr algn="ctr"/>
            <a:r>
              <a:rPr lang="en-US" sz="1200" b="1" dirty="0" smtClean="0">
                <a:ln w="50800"/>
                <a:solidFill>
                  <a:schemeClr val="accent5">
                    <a:lumMod val="50000"/>
                  </a:schemeClr>
                </a:solidFill>
                <a:latin typeface="Old English Text MT" pitchFamily="66" charset="0"/>
              </a:rPr>
              <a:t>1897</a:t>
            </a:r>
            <a:endParaRPr lang="en-US" sz="1200" b="1" dirty="0">
              <a:ln w="50800"/>
              <a:solidFill>
                <a:schemeClr val="accent5">
                  <a:lumMod val="50000"/>
                </a:schemeClr>
              </a:solidFill>
              <a:latin typeface="Old English Text MT" pitchFamily="66" charset="0"/>
            </a:endParaRPr>
          </a:p>
        </p:txBody>
      </p:sp>
      <p:grpSp>
        <p:nvGrpSpPr>
          <p:cNvPr id="120" name="Group 119"/>
          <p:cNvGrpSpPr/>
          <p:nvPr userDrawn="1"/>
        </p:nvGrpSpPr>
        <p:grpSpPr>
          <a:xfrm rot="16200000">
            <a:off x="4992847" y="4024038"/>
            <a:ext cx="3304884" cy="139132"/>
            <a:chOff x="1041855" y="4199848"/>
            <a:chExt cx="3304884" cy="139132"/>
          </a:xfrm>
        </p:grpSpPr>
        <p:sp>
          <p:nvSpPr>
            <p:cNvPr id="121" name="Pentagon 120"/>
            <p:cNvSpPr/>
            <p:nvPr/>
          </p:nvSpPr>
          <p:spPr>
            <a:xfrm>
              <a:off x="2700819" y="4200696"/>
              <a:ext cx="1645920" cy="138284"/>
            </a:xfrm>
            <a:prstGeom prst="homePlat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Pentagon 121"/>
            <p:cNvSpPr/>
            <p:nvPr/>
          </p:nvSpPr>
          <p:spPr>
            <a:xfrm flipH="1">
              <a:off x="1041855" y="4199848"/>
              <a:ext cx="1645920" cy="138284"/>
            </a:xfrm>
            <a:prstGeom prst="homePlate">
              <a:avLst/>
            </a:prstGeom>
            <a:noFill/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3" name="Group 122"/>
          <p:cNvGrpSpPr/>
          <p:nvPr userDrawn="1"/>
        </p:nvGrpSpPr>
        <p:grpSpPr>
          <a:xfrm>
            <a:off x="5593729" y="4024038"/>
            <a:ext cx="2103120" cy="139132"/>
            <a:chOff x="1041855" y="4199848"/>
            <a:chExt cx="3304884" cy="139132"/>
          </a:xfrm>
        </p:grpSpPr>
        <p:sp>
          <p:nvSpPr>
            <p:cNvPr id="124" name="Pentagon 123"/>
            <p:cNvSpPr/>
            <p:nvPr/>
          </p:nvSpPr>
          <p:spPr>
            <a:xfrm>
              <a:off x="2700819" y="4200696"/>
              <a:ext cx="1645920" cy="138284"/>
            </a:xfrm>
            <a:prstGeom prst="homePlat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Pentagon 124"/>
            <p:cNvSpPr/>
            <p:nvPr/>
          </p:nvSpPr>
          <p:spPr>
            <a:xfrm flipH="1">
              <a:off x="1041855" y="4199848"/>
              <a:ext cx="1645920" cy="138284"/>
            </a:xfrm>
            <a:prstGeom prst="homePlate">
              <a:avLst/>
            </a:prstGeom>
            <a:noFill/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6" name="Group 125"/>
          <p:cNvGrpSpPr/>
          <p:nvPr userDrawn="1"/>
        </p:nvGrpSpPr>
        <p:grpSpPr>
          <a:xfrm rot="18000000">
            <a:off x="5045089" y="4093604"/>
            <a:ext cx="3200400" cy="0"/>
            <a:chOff x="1041855" y="4199848"/>
            <a:chExt cx="3304884" cy="139132"/>
          </a:xfrm>
        </p:grpSpPr>
        <p:sp>
          <p:nvSpPr>
            <p:cNvPr id="127" name="Pentagon 126"/>
            <p:cNvSpPr/>
            <p:nvPr/>
          </p:nvSpPr>
          <p:spPr>
            <a:xfrm>
              <a:off x="2700819" y="4200696"/>
              <a:ext cx="1645920" cy="138284"/>
            </a:xfrm>
            <a:prstGeom prst="homePlate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Pentagon 127"/>
            <p:cNvSpPr/>
            <p:nvPr/>
          </p:nvSpPr>
          <p:spPr>
            <a:xfrm flipH="1">
              <a:off x="1041855" y="4199848"/>
              <a:ext cx="1645920" cy="138284"/>
            </a:xfrm>
            <a:prstGeom prst="homePlate">
              <a:avLst/>
            </a:prstGeom>
            <a:noFill/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9" name="Oval 128"/>
          <p:cNvSpPr/>
          <p:nvPr userDrawn="1"/>
        </p:nvSpPr>
        <p:spPr>
          <a:xfrm>
            <a:off x="6503432" y="3947148"/>
            <a:ext cx="274320" cy="274320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 hidden="1"/>
          <p:cNvSpPr>
            <a:spLocks noChangeAspect="1"/>
          </p:cNvSpPr>
          <p:nvPr userDrawn="1"/>
        </p:nvSpPr>
        <p:spPr>
          <a:xfrm>
            <a:off x="4549586" y="1958806"/>
            <a:ext cx="4160520" cy="416052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1" name="Group 130"/>
          <p:cNvGrpSpPr/>
          <p:nvPr userDrawn="1"/>
        </p:nvGrpSpPr>
        <p:grpSpPr>
          <a:xfrm rot="10800000" flipH="1">
            <a:off x="4857512" y="1040316"/>
            <a:ext cx="3566160" cy="1428039"/>
            <a:chOff x="-1276325" y="1924976"/>
            <a:chExt cx="3610999" cy="1428039"/>
          </a:xfrm>
        </p:grpSpPr>
        <p:grpSp>
          <p:nvGrpSpPr>
            <p:cNvPr id="132" name="Group 131"/>
            <p:cNvGrpSpPr/>
            <p:nvPr/>
          </p:nvGrpSpPr>
          <p:grpSpPr>
            <a:xfrm>
              <a:off x="-1276325" y="1924976"/>
              <a:ext cx="3610999" cy="1428039"/>
              <a:chOff x="-1276325" y="1924976"/>
              <a:chExt cx="3610999" cy="1428039"/>
            </a:xfrm>
          </p:grpSpPr>
          <p:sp>
            <p:nvSpPr>
              <p:cNvPr id="136" name="Freeform 71"/>
              <p:cNvSpPr>
                <a:spLocks/>
              </p:cNvSpPr>
              <p:nvPr/>
            </p:nvSpPr>
            <p:spPr bwMode="auto">
              <a:xfrm rot="3060000">
                <a:off x="-1277103" y="2535315"/>
                <a:ext cx="168005" cy="166449"/>
              </a:xfrm>
              <a:custGeom>
                <a:avLst/>
                <a:gdLst>
                  <a:gd name="T0" fmla="*/ 44 w 215"/>
                  <a:gd name="T1" fmla="*/ 21 h 215"/>
                  <a:gd name="T2" fmla="*/ 61 w 215"/>
                  <a:gd name="T3" fmla="*/ 10 h 215"/>
                  <a:gd name="T4" fmla="*/ 82 w 215"/>
                  <a:gd name="T5" fmla="*/ 4 h 215"/>
                  <a:gd name="T6" fmla="*/ 103 w 215"/>
                  <a:gd name="T7" fmla="*/ 0 h 215"/>
                  <a:gd name="T8" fmla="*/ 122 w 215"/>
                  <a:gd name="T9" fmla="*/ 2 h 215"/>
                  <a:gd name="T10" fmla="*/ 143 w 215"/>
                  <a:gd name="T11" fmla="*/ 6 h 215"/>
                  <a:gd name="T12" fmla="*/ 162 w 215"/>
                  <a:gd name="T13" fmla="*/ 13 h 215"/>
                  <a:gd name="T14" fmla="*/ 179 w 215"/>
                  <a:gd name="T15" fmla="*/ 27 h 215"/>
                  <a:gd name="T16" fmla="*/ 194 w 215"/>
                  <a:gd name="T17" fmla="*/ 42 h 215"/>
                  <a:gd name="T18" fmla="*/ 202 w 215"/>
                  <a:gd name="T19" fmla="*/ 61 h 215"/>
                  <a:gd name="T20" fmla="*/ 209 w 215"/>
                  <a:gd name="T21" fmla="*/ 82 h 215"/>
                  <a:gd name="T22" fmla="*/ 213 w 215"/>
                  <a:gd name="T23" fmla="*/ 103 h 215"/>
                  <a:gd name="T24" fmla="*/ 211 w 215"/>
                  <a:gd name="T25" fmla="*/ 122 h 215"/>
                  <a:gd name="T26" fmla="*/ 207 w 215"/>
                  <a:gd name="T27" fmla="*/ 141 h 215"/>
                  <a:gd name="T28" fmla="*/ 198 w 215"/>
                  <a:gd name="T29" fmla="*/ 160 h 215"/>
                  <a:gd name="T30" fmla="*/ 186 w 215"/>
                  <a:gd name="T31" fmla="*/ 177 h 215"/>
                  <a:gd name="T32" fmla="*/ 171 w 215"/>
                  <a:gd name="T33" fmla="*/ 192 h 215"/>
                  <a:gd name="T34" fmla="*/ 152 w 215"/>
                  <a:gd name="T35" fmla="*/ 204 h 215"/>
                  <a:gd name="T36" fmla="*/ 133 w 215"/>
                  <a:gd name="T37" fmla="*/ 209 h 215"/>
                  <a:gd name="T38" fmla="*/ 112 w 215"/>
                  <a:gd name="T39" fmla="*/ 213 h 215"/>
                  <a:gd name="T40" fmla="*/ 93 w 215"/>
                  <a:gd name="T41" fmla="*/ 213 h 215"/>
                  <a:gd name="T42" fmla="*/ 72 w 215"/>
                  <a:gd name="T43" fmla="*/ 207 h 215"/>
                  <a:gd name="T44" fmla="*/ 53 w 215"/>
                  <a:gd name="T45" fmla="*/ 198 h 215"/>
                  <a:gd name="T46" fmla="*/ 36 w 215"/>
                  <a:gd name="T47" fmla="*/ 186 h 215"/>
                  <a:gd name="T48" fmla="*/ 21 w 215"/>
                  <a:gd name="T49" fmla="*/ 169 h 215"/>
                  <a:gd name="T50" fmla="*/ 10 w 215"/>
                  <a:gd name="T51" fmla="*/ 152 h 215"/>
                  <a:gd name="T52" fmla="*/ 4 w 215"/>
                  <a:gd name="T53" fmla="*/ 131 h 215"/>
                  <a:gd name="T54" fmla="*/ 0 w 215"/>
                  <a:gd name="T55" fmla="*/ 112 h 215"/>
                  <a:gd name="T56" fmla="*/ 2 w 215"/>
                  <a:gd name="T57" fmla="*/ 91 h 215"/>
                  <a:gd name="T58" fmla="*/ 6 w 215"/>
                  <a:gd name="T59" fmla="*/ 71 h 215"/>
                  <a:gd name="T60" fmla="*/ 15 w 215"/>
                  <a:gd name="T61" fmla="*/ 52 h 215"/>
                  <a:gd name="T62" fmla="*/ 29 w 215"/>
                  <a:gd name="T63" fmla="*/ 36 h 215"/>
                  <a:gd name="T64" fmla="*/ 38 w 215"/>
                  <a:gd name="T65" fmla="*/ 29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5" h="215">
                    <a:moveTo>
                      <a:pt x="38" y="29"/>
                    </a:moveTo>
                    <a:lnTo>
                      <a:pt x="44" y="21"/>
                    </a:lnTo>
                    <a:lnTo>
                      <a:pt x="53" y="15"/>
                    </a:lnTo>
                    <a:lnTo>
                      <a:pt x="61" y="10"/>
                    </a:lnTo>
                    <a:lnTo>
                      <a:pt x="72" y="8"/>
                    </a:lnTo>
                    <a:lnTo>
                      <a:pt x="82" y="4"/>
                    </a:lnTo>
                    <a:lnTo>
                      <a:pt x="91" y="2"/>
                    </a:lnTo>
                    <a:lnTo>
                      <a:pt x="103" y="0"/>
                    </a:lnTo>
                    <a:lnTo>
                      <a:pt x="112" y="2"/>
                    </a:lnTo>
                    <a:lnTo>
                      <a:pt x="122" y="2"/>
                    </a:lnTo>
                    <a:lnTo>
                      <a:pt x="131" y="4"/>
                    </a:lnTo>
                    <a:lnTo>
                      <a:pt x="143" y="6"/>
                    </a:lnTo>
                    <a:lnTo>
                      <a:pt x="152" y="10"/>
                    </a:lnTo>
                    <a:lnTo>
                      <a:pt x="162" y="13"/>
                    </a:lnTo>
                    <a:lnTo>
                      <a:pt x="171" y="21"/>
                    </a:lnTo>
                    <a:lnTo>
                      <a:pt x="179" y="27"/>
                    </a:lnTo>
                    <a:lnTo>
                      <a:pt x="188" y="36"/>
                    </a:lnTo>
                    <a:lnTo>
                      <a:pt x="194" y="42"/>
                    </a:lnTo>
                    <a:lnTo>
                      <a:pt x="200" y="52"/>
                    </a:lnTo>
                    <a:lnTo>
                      <a:pt x="202" y="61"/>
                    </a:lnTo>
                    <a:lnTo>
                      <a:pt x="207" y="71"/>
                    </a:lnTo>
                    <a:lnTo>
                      <a:pt x="209" y="82"/>
                    </a:lnTo>
                    <a:lnTo>
                      <a:pt x="211" y="91"/>
                    </a:lnTo>
                    <a:lnTo>
                      <a:pt x="213" y="103"/>
                    </a:lnTo>
                    <a:lnTo>
                      <a:pt x="215" y="112"/>
                    </a:lnTo>
                    <a:lnTo>
                      <a:pt x="211" y="122"/>
                    </a:lnTo>
                    <a:lnTo>
                      <a:pt x="211" y="131"/>
                    </a:lnTo>
                    <a:lnTo>
                      <a:pt x="207" y="141"/>
                    </a:lnTo>
                    <a:lnTo>
                      <a:pt x="203" y="152"/>
                    </a:lnTo>
                    <a:lnTo>
                      <a:pt x="198" y="160"/>
                    </a:lnTo>
                    <a:lnTo>
                      <a:pt x="194" y="169"/>
                    </a:lnTo>
                    <a:lnTo>
                      <a:pt x="186" y="177"/>
                    </a:lnTo>
                    <a:lnTo>
                      <a:pt x="179" y="186"/>
                    </a:lnTo>
                    <a:lnTo>
                      <a:pt x="171" y="192"/>
                    </a:lnTo>
                    <a:lnTo>
                      <a:pt x="162" y="198"/>
                    </a:lnTo>
                    <a:lnTo>
                      <a:pt x="152" y="204"/>
                    </a:lnTo>
                    <a:lnTo>
                      <a:pt x="143" y="207"/>
                    </a:lnTo>
                    <a:lnTo>
                      <a:pt x="133" y="209"/>
                    </a:lnTo>
                    <a:lnTo>
                      <a:pt x="122" y="213"/>
                    </a:lnTo>
                    <a:lnTo>
                      <a:pt x="112" y="213"/>
                    </a:lnTo>
                    <a:lnTo>
                      <a:pt x="103" y="215"/>
                    </a:lnTo>
                    <a:lnTo>
                      <a:pt x="93" y="213"/>
                    </a:lnTo>
                    <a:lnTo>
                      <a:pt x="82" y="211"/>
                    </a:lnTo>
                    <a:lnTo>
                      <a:pt x="72" y="207"/>
                    </a:lnTo>
                    <a:lnTo>
                      <a:pt x="63" y="204"/>
                    </a:lnTo>
                    <a:lnTo>
                      <a:pt x="53" y="198"/>
                    </a:lnTo>
                    <a:lnTo>
                      <a:pt x="44" y="192"/>
                    </a:lnTo>
                    <a:lnTo>
                      <a:pt x="36" y="186"/>
                    </a:lnTo>
                    <a:lnTo>
                      <a:pt x="30" y="179"/>
                    </a:lnTo>
                    <a:lnTo>
                      <a:pt x="21" y="169"/>
                    </a:lnTo>
                    <a:lnTo>
                      <a:pt x="15" y="160"/>
                    </a:lnTo>
                    <a:lnTo>
                      <a:pt x="10" y="152"/>
                    </a:lnTo>
                    <a:lnTo>
                      <a:pt x="6" y="143"/>
                    </a:lnTo>
                    <a:lnTo>
                      <a:pt x="4" y="131"/>
                    </a:lnTo>
                    <a:lnTo>
                      <a:pt x="2" y="122"/>
                    </a:lnTo>
                    <a:lnTo>
                      <a:pt x="0" y="112"/>
                    </a:lnTo>
                    <a:lnTo>
                      <a:pt x="2" y="103"/>
                    </a:lnTo>
                    <a:lnTo>
                      <a:pt x="2" y="91"/>
                    </a:lnTo>
                    <a:lnTo>
                      <a:pt x="4" y="82"/>
                    </a:lnTo>
                    <a:lnTo>
                      <a:pt x="6" y="71"/>
                    </a:lnTo>
                    <a:lnTo>
                      <a:pt x="11" y="63"/>
                    </a:lnTo>
                    <a:lnTo>
                      <a:pt x="15" y="52"/>
                    </a:lnTo>
                    <a:lnTo>
                      <a:pt x="21" y="44"/>
                    </a:lnTo>
                    <a:lnTo>
                      <a:pt x="29" y="36"/>
                    </a:lnTo>
                    <a:lnTo>
                      <a:pt x="38" y="29"/>
                    </a:lnTo>
                    <a:lnTo>
                      <a:pt x="38" y="29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Freeform 72"/>
              <p:cNvSpPr>
                <a:spLocks/>
              </p:cNvSpPr>
              <p:nvPr/>
            </p:nvSpPr>
            <p:spPr bwMode="auto">
              <a:xfrm rot="3060000">
                <a:off x="-433315" y="2230466"/>
                <a:ext cx="345343" cy="374900"/>
              </a:xfrm>
              <a:custGeom>
                <a:avLst/>
                <a:gdLst>
                  <a:gd name="T0" fmla="*/ 373 w 445"/>
                  <a:gd name="T1" fmla="*/ 458 h 483"/>
                  <a:gd name="T2" fmla="*/ 399 w 445"/>
                  <a:gd name="T3" fmla="*/ 420 h 483"/>
                  <a:gd name="T4" fmla="*/ 428 w 445"/>
                  <a:gd name="T5" fmla="*/ 367 h 483"/>
                  <a:gd name="T6" fmla="*/ 439 w 445"/>
                  <a:gd name="T7" fmla="*/ 323 h 483"/>
                  <a:gd name="T8" fmla="*/ 445 w 445"/>
                  <a:gd name="T9" fmla="*/ 289 h 483"/>
                  <a:gd name="T10" fmla="*/ 445 w 445"/>
                  <a:gd name="T11" fmla="*/ 249 h 483"/>
                  <a:gd name="T12" fmla="*/ 437 w 445"/>
                  <a:gd name="T13" fmla="*/ 207 h 483"/>
                  <a:gd name="T14" fmla="*/ 424 w 445"/>
                  <a:gd name="T15" fmla="*/ 162 h 483"/>
                  <a:gd name="T16" fmla="*/ 405 w 445"/>
                  <a:gd name="T17" fmla="*/ 118 h 483"/>
                  <a:gd name="T18" fmla="*/ 378 w 445"/>
                  <a:gd name="T19" fmla="*/ 82 h 483"/>
                  <a:gd name="T20" fmla="*/ 348 w 445"/>
                  <a:gd name="T21" fmla="*/ 51 h 483"/>
                  <a:gd name="T22" fmla="*/ 314 w 445"/>
                  <a:gd name="T23" fmla="*/ 29 h 483"/>
                  <a:gd name="T24" fmla="*/ 280 w 445"/>
                  <a:gd name="T25" fmla="*/ 12 h 483"/>
                  <a:gd name="T26" fmla="*/ 242 w 445"/>
                  <a:gd name="T27" fmla="*/ 2 h 483"/>
                  <a:gd name="T28" fmla="*/ 204 w 445"/>
                  <a:gd name="T29" fmla="*/ 0 h 483"/>
                  <a:gd name="T30" fmla="*/ 166 w 445"/>
                  <a:gd name="T31" fmla="*/ 2 h 483"/>
                  <a:gd name="T32" fmla="*/ 129 w 445"/>
                  <a:gd name="T33" fmla="*/ 12 h 483"/>
                  <a:gd name="T34" fmla="*/ 97 w 445"/>
                  <a:gd name="T35" fmla="*/ 29 h 483"/>
                  <a:gd name="T36" fmla="*/ 55 w 445"/>
                  <a:gd name="T37" fmla="*/ 61 h 483"/>
                  <a:gd name="T38" fmla="*/ 31 w 445"/>
                  <a:gd name="T39" fmla="*/ 90 h 483"/>
                  <a:gd name="T40" fmla="*/ 13 w 445"/>
                  <a:gd name="T41" fmla="*/ 126 h 483"/>
                  <a:gd name="T42" fmla="*/ 2 w 445"/>
                  <a:gd name="T43" fmla="*/ 160 h 483"/>
                  <a:gd name="T44" fmla="*/ 0 w 445"/>
                  <a:gd name="T45" fmla="*/ 192 h 483"/>
                  <a:gd name="T46" fmla="*/ 13 w 445"/>
                  <a:gd name="T47" fmla="*/ 245 h 483"/>
                  <a:gd name="T48" fmla="*/ 48 w 445"/>
                  <a:gd name="T49" fmla="*/ 289 h 483"/>
                  <a:gd name="T50" fmla="*/ 89 w 445"/>
                  <a:gd name="T51" fmla="*/ 316 h 483"/>
                  <a:gd name="T52" fmla="*/ 137 w 445"/>
                  <a:gd name="T53" fmla="*/ 327 h 483"/>
                  <a:gd name="T54" fmla="*/ 181 w 445"/>
                  <a:gd name="T55" fmla="*/ 318 h 483"/>
                  <a:gd name="T56" fmla="*/ 211 w 445"/>
                  <a:gd name="T57" fmla="*/ 295 h 483"/>
                  <a:gd name="T58" fmla="*/ 238 w 445"/>
                  <a:gd name="T59" fmla="*/ 243 h 483"/>
                  <a:gd name="T60" fmla="*/ 238 w 445"/>
                  <a:gd name="T61" fmla="*/ 204 h 483"/>
                  <a:gd name="T62" fmla="*/ 230 w 445"/>
                  <a:gd name="T63" fmla="*/ 205 h 483"/>
                  <a:gd name="T64" fmla="*/ 211 w 445"/>
                  <a:gd name="T65" fmla="*/ 238 h 483"/>
                  <a:gd name="T66" fmla="*/ 179 w 445"/>
                  <a:gd name="T67" fmla="*/ 268 h 483"/>
                  <a:gd name="T68" fmla="*/ 129 w 445"/>
                  <a:gd name="T69" fmla="*/ 274 h 483"/>
                  <a:gd name="T70" fmla="*/ 86 w 445"/>
                  <a:gd name="T71" fmla="*/ 249 h 483"/>
                  <a:gd name="T72" fmla="*/ 69 w 445"/>
                  <a:gd name="T73" fmla="*/ 204 h 483"/>
                  <a:gd name="T74" fmla="*/ 74 w 445"/>
                  <a:gd name="T75" fmla="*/ 166 h 483"/>
                  <a:gd name="T76" fmla="*/ 93 w 445"/>
                  <a:gd name="T77" fmla="*/ 126 h 483"/>
                  <a:gd name="T78" fmla="*/ 126 w 445"/>
                  <a:gd name="T79" fmla="*/ 99 h 483"/>
                  <a:gd name="T80" fmla="*/ 166 w 445"/>
                  <a:gd name="T81" fmla="*/ 90 h 483"/>
                  <a:gd name="T82" fmla="*/ 207 w 445"/>
                  <a:gd name="T83" fmla="*/ 93 h 483"/>
                  <a:gd name="T84" fmla="*/ 249 w 445"/>
                  <a:gd name="T85" fmla="*/ 110 h 483"/>
                  <a:gd name="T86" fmla="*/ 285 w 445"/>
                  <a:gd name="T87" fmla="*/ 133 h 483"/>
                  <a:gd name="T88" fmla="*/ 310 w 445"/>
                  <a:gd name="T89" fmla="*/ 167 h 483"/>
                  <a:gd name="T90" fmla="*/ 323 w 445"/>
                  <a:gd name="T91" fmla="*/ 202 h 483"/>
                  <a:gd name="T92" fmla="*/ 333 w 445"/>
                  <a:gd name="T93" fmla="*/ 234 h 483"/>
                  <a:gd name="T94" fmla="*/ 337 w 445"/>
                  <a:gd name="T95" fmla="*/ 274 h 483"/>
                  <a:gd name="T96" fmla="*/ 323 w 445"/>
                  <a:gd name="T97" fmla="*/ 327 h 483"/>
                  <a:gd name="T98" fmla="*/ 299 w 445"/>
                  <a:gd name="T99" fmla="*/ 367 h 483"/>
                  <a:gd name="T100" fmla="*/ 261 w 445"/>
                  <a:gd name="T101" fmla="*/ 407 h 483"/>
                  <a:gd name="T102" fmla="*/ 224 w 445"/>
                  <a:gd name="T103" fmla="*/ 439 h 4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45" h="483">
                    <a:moveTo>
                      <a:pt x="352" y="483"/>
                    </a:moveTo>
                    <a:lnTo>
                      <a:pt x="352" y="479"/>
                    </a:lnTo>
                    <a:lnTo>
                      <a:pt x="358" y="475"/>
                    </a:lnTo>
                    <a:lnTo>
                      <a:pt x="363" y="468"/>
                    </a:lnTo>
                    <a:lnTo>
                      <a:pt x="373" y="458"/>
                    </a:lnTo>
                    <a:lnTo>
                      <a:pt x="378" y="451"/>
                    </a:lnTo>
                    <a:lnTo>
                      <a:pt x="384" y="445"/>
                    </a:lnTo>
                    <a:lnTo>
                      <a:pt x="388" y="437"/>
                    </a:lnTo>
                    <a:lnTo>
                      <a:pt x="396" y="430"/>
                    </a:lnTo>
                    <a:lnTo>
                      <a:pt x="399" y="420"/>
                    </a:lnTo>
                    <a:lnTo>
                      <a:pt x="405" y="411"/>
                    </a:lnTo>
                    <a:lnTo>
                      <a:pt x="411" y="401"/>
                    </a:lnTo>
                    <a:lnTo>
                      <a:pt x="418" y="392"/>
                    </a:lnTo>
                    <a:lnTo>
                      <a:pt x="422" y="378"/>
                    </a:lnTo>
                    <a:lnTo>
                      <a:pt x="428" y="367"/>
                    </a:lnTo>
                    <a:lnTo>
                      <a:pt x="430" y="356"/>
                    </a:lnTo>
                    <a:lnTo>
                      <a:pt x="435" y="344"/>
                    </a:lnTo>
                    <a:lnTo>
                      <a:pt x="435" y="337"/>
                    </a:lnTo>
                    <a:lnTo>
                      <a:pt x="439" y="329"/>
                    </a:lnTo>
                    <a:lnTo>
                      <a:pt x="439" y="323"/>
                    </a:lnTo>
                    <a:lnTo>
                      <a:pt x="441" y="316"/>
                    </a:lnTo>
                    <a:lnTo>
                      <a:pt x="441" y="310"/>
                    </a:lnTo>
                    <a:lnTo>
                      <a:pt x="443" y="302"/>
                    </a:lnTo>
                    <a:lnTo>
                      <a:pt x="445" y="295"/>
                    </a:lnTo>
                    <a:lnTo>
                      <a:pt x="445" y="289"/>
                    </a:lnTo>
                    <a:lnTo>
                      <a:pt x="445" y="282"/>
                    </a:lnTo>
                    <a:lnTo>
                      <a:pt x="445" y="272"/>
                    </a:lnTo>
                    <a:lnTo>
                      <a:pt x="445" y="264"/>
                    </a:lnTo>
                    <a:lnTo>
                      <a:pt x="445" y="257"/>
                    </a:lnTo>
                    <a:lnTo>
                      <a:pt x="445" y="249"/>
                    </a:lnTo>
                    <a:lnTo>
                      <a:pt x="445" y="240"/>
                    </a:lnTo>
                    <a:lnTo>
                      <a:pt x="443" y="232"/>
                    </a:lnTo>
                    <a:lnTo>
                      <a:pt x="441" y="224"/>
                    </a:lnTo>
                    <a:lnTo>
                      <a:pt x="439" y="215"/>
                    </a:lnTo>
                    <a:lnTo>
                      <a:pt x="437" y="207"/>
                    </a:lnTo>
                    <a:lnTo>
                      <a:pt x="435" y="198"/>
                    </a:lnTo>
                    <a:lnTo>
                      <a:pt x="434" y="190"/>
                    </a:lnTo>
                    <a:lnTo>
                      <a:pt x="430" y="181"/>
                    </a:lnTo>
                    <a:lnTo>
                      <a:pt x="428" y="171"/>
                    </a:lnTo>
                    <a:lnTo>
                      <a:pt x="424" y="162"/>
                    </a:lnTo>
                    <a:lnTo>
                      <a:pt x="422" y="154"/>
                    </a:lnTo>
                    <a:lnTo>
                      <a:pt x="418" y="145"/>
                    </a:lnTo>
                    <a:lnTo>
                      <a:pt x="413" y="135"/>
                    </a:lnTo>
                    <a:lnTo>
                      <a:pt x="409" y="126"/>
                    </a:lnTo>
                    <a:lnTo>
                      <a:pt x="405" y="118"/>
                    </a:lnTo>
                    <a:lnTo>
                      <a:pt x="399" y="110"/>
                    </a:lnTo>
                    <a:lnTo>
                      <a:pt x="394" y="101"/>
                    </a:lnTo>
                    <a:lnTo>
                      <a:pt x="388" y="95"/>
                    </a:lnTo>
                    <a:lnTo>
                      <a:pt x="384" y="88"/>
                    </a:lnTo>
                    <a:lnTo>
                      <a:pt x="378" y="82"/>
                    </a:lnTo>
                    <a:lnTo>
                      <a:pt x="373" y="74"/>
                    </a:lnTo>
                    <a:lnTo>
                      <a:pt x="367" y="67"/>
                    </a:lnTo>
                    <a:lnTo>
                      <a:pt x="361" y="63"/>
                    </a:lnTo>
                    <a:lnTo>
                      <a:pt x="354" y="55"/>
                    </a:lnTo>
                    <a:lnTo>
                      <a:pt x="348" y="51"/>
                    </a:lnTo>
                    <a:lnTo>
                      <a:pt x="340" y="46"/>
                    </a:lnTo>
                    <a:lnTo>
                      <a:pt x="337" y="42"/>
                    </a:lnTo>
                    <a:lnTo>
                      <a:pt x="327" y="36"/>
                    </a:lnTo>
                    <a:lnTo>
                      <a:pt x="321" y="32"/>
                    </a:lnTo>
                    <a:lnTo>
                      <a:pt x="314" y="29"/>
                    </a:lnTo>
                    <a:lnTo>
                      <a:pt x="306" y="25"/>
                    </a:lnTo>
                    <a:lnTo>
                      <a:pt x="301" y="21"/>
                    </a:lnTo>
                    <a:lnTo>
                      <a:pt x="293" y="17"/>
                    </a:lnTo>
                    <a:lnTo>
                      <a:pt x="287" y="15"/>
                    </a:lnTo>
                    <a:lnTo>
                      <a:pt x="280" y="12"/>
                    </a:lnTo>
                    <a:lnTo>
                      <a:pt x="272" y="10"/>
                    </a:lnTo>
                    <a:lnTo>
                      <a:pt x="264" y="6"/>
                    </a:lnTo>
                    <a:lnTo>
                      <a:pt x="257" y="4"/>
                    </a:lnTo>
                    <a:lnTo>
                      <a:pt x="249" y="4"/>
                    </a:lnTo>
                    <a:lnTo>
                      <a:pt x="242" y="2"/>
                    </a:lnTo>
                    <a:lnTo>
                      <a:pt x="234" y="0"/>
                    </a:lnTo>
                    <a:lnTo>
                      <a:pt x="226" y="0"/>
                    </a:lnTo>
                    <a:lnTo>
                      <a:pt x="221" y="0"/>
                    </a:lnTo>
                    <a:lnTo>
                      <a:pt x="211" y="0"/>
                    </a:lnTo>
                    <a:lnTo>
                      <a:pt x="204" y="0"/>
                    </a:lnTo>
                    <a:lnTo>
                      <a:pt x="196" y="0"/>
                    </a:lnTo>
                    <a:lnTo>
                      <a:pt x="188" y="0"/>
                    </a:lnTo>
                    <a:lnTo>
                      <a:pt x="181" y="0"/>
                    </a:lnTo>
                    <a:lnTo>
                      <a:pt x="173" y="0"/>
                    </a:lnTo>
                    <a:lnTo>
                      <a:pt x="166" y="2"/>
                    </a:lnTo>
                    <a:lnTo>
                      <a:pt x="160" y="4"/>
                    </a:lnTo>
                    <a:lnTo>
                      <a:pt x="152" y="6"/>
                    </a:lnTo>
                    <a:lnTo>
                      <a:pt x="145" y="8"/>
                    </a:lnTo>
                    <a:lnTo>
                      <a:pt x="137" y="10"/>
                    </a:lnTo>
                    <a:lnTo>
                      <a:pt x="129" y="12"/>
                    </a:lnTo>
                    <a:lnTo>
                      <a:pt x="124" y="15"/>
                    </a:lnTo>
                    <a:lnTo>
                      <a:pt x="116" y="17"/>
                    </a:lnTo>
                    <a:lnTo>
                      <a:pt x="108" y="21"/>
                    </a:lnTo>
                    <a:lnTo>
                      <a:pt x="103" y="25"/>
                    </a:lnTo>
                    <a:lnTo>
                      <a:pt x="97" y="29"/>
                    </a:lnTo>
                    <a:lnTo>
                      <a:pt x="89" y="32"/>
                    </a:lnTo>
                    <a:lnTo>
                      <a:pt x="84" y="36"/>
                    </a:lnTo>
                    <a:lnTo>
                      <a:pt x="78" y="40"/>
                    </a:lnTo>
                    <a:lnTo>
                      <a:pt x="65" y="50"/>
                    </a:lnTo>
                    <a:lnTo>
                      <a:pt x="55" y="61"/>
                    </a:lnTo>
                    <a:lnTo>
                      <a:pt x="50" y="65"/>
                    </a:lnTo>
                    <a:lnTo>
                      <a:pt x="46" y="71"/>
                    </a:lnTo>
                    <a:lnTo>
                      <a:pt x="40" y="78"/>
                    </a:lnTo>
                    <a:lnTo>
                      <a:pt x="36" y="84"/>
                    </a:lnTo>
                    <a:lnTo>
                      <a:pt x="31" y="90"/>
                    </a:lnTo>
                    <a:lnTo>
                      <a:pt x="29" y="97"/>
                    </a:lnTo>
                    <a:lnTo>
                      <a:pt x="25" y="105"/>
                    </a:lnTo>
                    <a:lnTo>
                      <a:pt x="21" y="112"/>
                    </a:lnTo>
                    <a:lnTo>
                      <a:pt x="15" y="118"/>
                    </a:lnTo>
                    <a:lnTo>
                      <a:pt x="13" y="126"/>
                    </a:lnTo>
                    <a:lnTo>
                      <a:pt x="12" y="131"/>
                    </a:lnTo>
                    <a:lnTo>
                      <a:pt x="8" y="139"/>
                    </a:lnTo>
                    <a:lnTo>
                      <a:pt x="4" y="145"/>
                    </a:lnTo>
                    <a:lnTo>
                      <a:pt x="4" y="152"/>
                    </a:lnTo>
                    <a:lnTo>
                      <a:pt x="2" y="160"/>
                    </a:lnTo>
                    <a:lnTo>
                      <a:pt x="2" y="166"/>
                    </a:lnTo>
                    <a:lnTo>
                      <a:pt x="2" y="171"/>
                    </a:lnTo>
                    <a:lnTo>
                      <a:pt x="0" y="179"/>
                    </a:lnTo>
                    <a:lnTo>
                      <a:pt x="0" y="185"/>
                    </a:lnTo>
                    <a:lnTo>
                      <a:pt x="0" y="192"/>
                    </a:lnTo>
                    <a:lnTo>
                      <a:pt x="0" y="204"/>
                    </a:lnTo>
                    <a:lnTo>
                      <a:pt x="4" y="215"/>
                    </a:lnTo>
                    <a:lnTo>
                      <a:pt x="6" y="226"/>
                    </a:lnTo>
                    <a:lnTo>
                      <a:pt x="10" y="236"/>
                    </a:lnTo>
                    <a:lnTo>
                      <a:pt x="13" y="245"/>
                    </a:lnTo>
                    <a:lnTo>
                      <a:pt x="19" y="255"/>
                    </a:lnTo>
                    <a:lnTo>
                      <a:pt x="25" y="262"/>
                    </a:lnTo>
                    <a:lnTo>
                      <a:pt x="32" y="272"/>
                    </a:lnTo>
                    <a:lnTo>
                      <a:pt x="40" y="282"/>
                    </a:lnTo>
                    <a:lnTo>
                      <a:pt x="48" y="289"/>
                    </a:lnTo>
                    <a:lnTo>
                      <a:pt x="53" y="295"/>
                    </a:lnTo>
                    <a:lnTo>
                      <a:pt x="63" y="301"/>
                    </a:lnTo>
                    <a:lnTo>
                      <a:pt x="70" y="306"/>
                    </a:lnTo>
                    <a:lnTo>
                      <a:pt x="82" y="312"/>
                    </a:lnTo>
                    <a:lnTo>
                      <a:pt x="89" y="316"/>
                    </a:lnTo>
                    <a:lnTo>
                      <a:pt x="99" y="318"/>
                    </a:lnTo>
                    <a:lnTo>
                      <a:pt x="108" y="321"/>
                    </a:lnTo>
                    <a:lnTo>
                      <a:pt x="120" y="323"/>
                    </a:lnTo>
                    <a:lnTo>
                      <a:pt x="128" y="325"/>
                    </a:lnTo>
                    <a:lnTo>
                      <a:pt x="137" y="327"/>
                    </a:lnTo>
                    <a:lnTo>
                      <a:pt x="147" y="325"/>
                    </a:lnTo>
                    <a:lnTo>
                      <a:pt x="154" y="325"/>
                    </a:lnTo>
                    <a:lnTo>
                      <a:pt x="164" y="323"/>
                    </a:lnTo>
                    <a:lnTo>
                      <a:pt x="171" y="321"/>
                    </a:lnTo>
                    <a:lnTo>
                      <a:pt x="181" y="318"/>
                    </a:lnTo>
                    <a:lnTo>
                      <a:pt x="188" y="316"/>
                    </a:lnTo>
                    <a:lnTo>
                      <a:pt x="194" y="310"/>
                    </a:lnTo>
                    <a:lnTo>
                      <a:pt x="200" y="304"/>
                    </a:lnTo>
                    <a:lnTo>
                      <a:pt x="205" y="299"/>
                    </a:lnTo>
                    <a:lnTo>
                      <a:pt x="211" y="295"/>
                    </a:lnTo>
                    <a:lnTo>
                      <a:pt x="221" y="283"/>
                    </a:lnTo>
                    <a:lnTo>
                      <a:pt x="228" y="274"/>
                    </a:lnTo>
                    <a:lnTo>
                      <a:pt x="232" y="264"/>
                    </a:lnTo>
                    <a:lnTo>
                      <a:pt x="236" y="255"/>
                    </a:lnTo>
                    <a:lnTo>
                      <a:pt x="238" y="243"/>
                    </a:lnTo>
                    <a:lnTo>
                      <a:pt x="240" y="234"/>
                    </a:lnTo>
                    <a:lnTo>
                      <a:pt x="240" y="224"/>
                    </a:lnTo>
                    <a:lnTo>
                      <a:pt x="240" y="217"/>
                    </a:lnTo>
                    <a:lnTo>
                      <a:pt x="240" y="209"/>
                    </a:lnTo>
                    <a:lnTo>
                      <a:pt x="238" y="204"/>
                    </a:lnTo>
                    <a:lnTo>
                      <a:pt x="236" y="194"/>
                    </a:lnTo>
                    <a:lnTo>
                      <a:pt x="236" y="192"/>
                    </a:lnTo>
                    <a:lnTo>
                      <a:pt x="236" y="194"/>
                    </a:lnTo>
                    <a:lnTo>
                      <a:pt x="232" y="202"/>
                    </a:lnTo>
                    <a:lnTo>
                      <a:pt x="230" y="205"/>
                    </a:lnTo>
                    <a:lnTo>
                      <a:pt x="228" y="211"/>
                    </a:lnTo>
                    <a:lnTo>
                      <a:pt x="224" y="219"/>
                    </a:lnTo>
                    <a:lnTo>
                      <a:pt x="223" y="226"/>
                    </a:lnTo>
                    <a:lnTo>
                      <a:pt x="217" y="232"/>
                    </a:lnTo>
                    <a:lnTo>
                      <a:pt x="211" y="238"/>
                    </a:lnTo>
                    <a:lnTo>
                      <a:pt x="205" y="245"/>
                    </a:lnTo>
                    <a:lnTo>
                      <a:pt x="202" y="251"/>
                    </a:lnTo>
                    <a:lnTo>
                      <a:pt x="194" y="257"/>
                    </a:lnTo>
                    <a:lnTo>
                      <a:pt x="188" y="262"/>
                    </a:lnTo>
                    <a:lnTo>
                      <a:pt x="179" y="268"/>
                    </a:lnTo>
                    <a:lnTo>
                      <a:pt x="171" y="272"/>
                    </a:lnTo>
                    <a:lnTo>
                      <a:pt x="160" y="274"/>
                    </a:lnTo>
                    <a:lnTo>
                      <a:pt x="150" y="274"/>
                    </a:lnTo>
                    <a:lnTo>
                      <a:pt x="141" y="274"/>
                    </a:lnTo>
                    <a:lnTo>
                      <a:pt x="129" y="274"/>
                    </a:lnTo>
                    <a:lnTo>
                      <a:pt x="120" y="270"/>
                    </a:lnTo>
                    <a:lnTo>
                      <a:pt x="108" y="266"/>
                    </a:lnTo>
                    <a:lnTo>
                      <a:pt x="99" y="262"/>
                    </a:lnTo>
                    <a:lnTo>
                      <a:pt x="93" y="257"/>
                    </a:lnTo>
                    <a:lnTo>
                      <a:pt x="86" y="249"/>
                    </a:lnTo>
                    <a:lnTo>
                      <a:pt x="80" y="240"/>
                    </a:lnTo>
                    <a:lnTo>
                      <a:pt x="74" y="228"/>
                    </a:lnTo>
                    <a:lnTo>
                      <a:pt x="70" y="217"/>
                    </a:lnTo>
                    <a:lnTo>
                      <a:pt x="69" y="211"/>
                    </a:lnTo>
                    <a:lnTo>
                      <a:pt x="69" y="204"/>
                    </a:lnTo>
                    <a:lnTo>
                      <a:pt x="69" y="196"/>
                    </a:lnTo>
                    <a:lnTo>
                      <a:pt x="70" y="190"/>
                    </a:lnTo>
                    <a:lnTo>
                      <a:pt x="70" y="181"/>
                    </a:lnTo>
                    <a:lnTo>
                      <a:pt x="72" y="173"/>
                    </a:lnTo>
                    <a:lnTo>
                      <a:pt x="74" y="166"/>
                    </a:lnTo>
                    <a:lnTo>
                      <a:pt x="78" y="156"/>
                    </a:lnTo>
                    <a:lnTo>
                      <a:pt x="80" y="147"/>
                    </a:lnTo>
                    <a:lnTo>
                      <a:pt x="84" y="139"/>
                    </a:lnTo>
                    <a:lnTo>
                      <a:pt x="88" y="131"/>
                    </a:lnTo>
                    <a:lnTo>
                      <a:pt x="93" y="126"/>
                    </a:lnTo>
                    <a:lnTo>
                      <a:pt x="97" y="118"/>
                    </a:lnTo>
                    <a:lnTo>
                      <a:pt x="105" y="112"/>
                    </a:lnTo>
                    <a:lnTo>
                      <a:pt x="112" y="107"/>
                    </a:lnTo>
                    <a:lnTo>
                      <a:pt x="118" y="105"/>
                    </a:lnTo>
                    <a:lnTo>
                      <a:pt x="126" y="99"/>
                    </a:lnTo>
                    <a:lnTo>
                      <a:pt x="131" y="95"/>
                    </a:lnTo>
                    <a:lnTo>
                      <a:pt x="141" y="93"/>
                    </a:lnTo>
                    <a:lnTo>
                      <a:pt x="148" y="93"/>
                    </a:lnTo>
                    <a:lnTo>
                      <a:pt x="156" y="91"/>
                    </a:lnTo>
                    <a:lnTo>
                      <a:pt x="166" y="90"/>
                    </a:lnTo>
                    <a:lnTo>
                      <a:pt x="173" y="90"/>
                    </a:lnTo>
                    <a:lnTo>
                      <a:pt x="183" y="91"/>
                    </a:lnTo>
                    <a:lnTo>
                      <a:pt x="190" y="91"/>
                    </a:lnTo>
                    <a:lnTo>
                      <a:pt x="200" y="93"/>
                    </a:lnTo>
                    <a:lnTo>
                      <a:pt x="207" y="93"/>
                    </a:lnTo>
                    <a:lnTo>
                      <a:pt x="217" y="95"/>
                    </a:lnTo>
                    <a:lnTo>
                      <a:pt x="224" y="99"/>
                    </a:lnTo>
                    <a:lnTo>
                      <a:pt x="232" y="101"/>
                    </a:lnTo>
                    <a:lnTo>
                      <a:pt x="240" y="105"/>
                    </a:lnTo>
                    <a:lnTo>
                      <a:pt x="249" y="110"/>
                    </a:lnTo>
                    <a:lnTo>
                      <a:pt x="257" y="114"/>
                    </a:lnTo>
                    <a:lnTo>
                      <a:pt x="264" y="118"/>
                    </a:lnTo>
                    <a:lnTo>
                      <a:pt x="272" y="122"/>
                    </a:lnTo>
                    <a:lnTo>
                      <a:pt x="280" y="128"/>
                    </a:lnTo>
                    <a:lnTo>
                      <a:pt x="285" y="133"/>
                    </a:lnTo>
                    <a:lnTo>
                      <a:pt x="291" y="141"/>
                    </a:lnTo>
                    <a:lnTo>
                      <a:pt x="297" y="148"/>
                    </a:lnTo>
                    <a:lnTo>
                      <a:pt x="302" y="154"/>
                    </a:lnTo>
                    <a:lnTo>
                      <a:pt x="306" y="160"/>
                    </a:lnTo>
                    <a:lnTo>
                      <a:pt x="310" y="167"/>
                    </a:lnTo>
                    <a:lnTo>
                      <a:pt x="312" y="173"/>
                    </a:lnTo>
                    <a:lnTo>
                      <a:pt x="316" y="181"/>
                    </a:lnTo>
                    <a:lnTo>
                      <a:pt x="318" y="188"/>
                    </a:lnTo>
                    <a:lnTo>
                      <a:pt x="321" y="194"/>
                    </a:lnTo>
                    <a:lnTo>
                      <a:pt x="323" y="202"/>
                    </a:lnTo>
                    <a:lnTo>
                      <a:pt x="327" y="209"/>
                    </a:lnTo>
                    <a:lnTo>
                      <a:pt x="329" y="215"/>
                    </a:lnTo>
                    <a:lnTo>
                      <a:pt x="329" y="221"/>
                    </a:lnTo>
                    <a:lnTo>
                      <a:pt x="331" y="228"/>
                    </a:lnTo>
                    <a:lnTo>
                      <a:pt x="333" y="234"/>
                    </a:lnTo>
                    <a:lnTo>
                      <a:pt x="333" y="242"/>
                    </a:lnTo>
                    <a:lnTo>
                      <a:pt x="335" y="249"/>
                    </a:lnTo>
                    <a:lnTo>
                      <a:pt x="337" y="255"/>
                    </a:lnTo>
                    <a:lnTo>
                      <a:pt x="337" y="262"/>
                    </a:lnTo>
                    <a:lnTo>
                      <a:pt x="337" y="274"/>
                    </a:lnTo>
                    <a:lnTo>
                      <a:pt x="335" y="285"/>
                    </a:lnTo>
                    <a:lnTo>
                      <a:pt x="333" y="297"/>
                    </a:lnTo>
                    <a:lnTo>
                      <a:pt x="329" y="308"/>
                    </a:lnTo>
                    <a:lnTo>
                      <a:pt x="327" y="318"/>
                    </a:lnTo>
                    <a:lnTo>
                      <a:pt x="323" y="327"/>
                    </a:lnTo>
                    <a:lnTo>
                      <a:pt x="320" y="335"/>
                    </a:lnTo>
                    <a:lnTo>
                      <a:pt x="316" y="344"/>
                    </a:lnTo>
                    <a:lnTo>
                      <a:pt x="310" y="352"/>
                    </a:lnTo>
                    <a:lnTo>
                      <a:pt x="304" y="359"/>
                    </a:lnTo>
                    <a:lnTo>
                      <a:pt x="299" y="367"/>
                    </a:lnTo>
                    <a:lnTo>
                      <a:pt x="291" y="377"/>
                    </a:lnTo>
                    <a:lnTo>
                      <a:pt x="283" y="384"/>
                    </a:lnTo>
                    <a:lnTo>
                      <a:pt x="276" y="392"/>
                    </a:lnTo>
                    <a:lnTo>
                      <a:pt x="266" y="399"/>
                    </a:lnTo>
                    <a:lnTo>
                      <a:pt x="261" y="407"/>
                    </a:lnTo>
                    <a:lnTo>
                      <a:pt x="251" y="413"/>
                    </a:lnTo>
                    <a:lnTo>
                      <a:pt x="243" y="420"/>
                    </a:lnTo>
                    <a:lnTo>
                      <a:pt x="238" y="426"/>
                    </a:lnTo>
                    <a:lnTo>
                      <a:pt x="232" y="432"/>
                    </a:lnTo>
                    <a:lnTo>
                      <a:pt x="224" y="439"/>
                    </a:lnTo>
                    <a:lnTo>
                      <a:pt x="221" y="441"/>
                    </a:lnTo>
                    <a:lnTo>
                      <a:pt x="352" y="483"/>
                    </a:lnTo>
                    <a:lnTo>
                      <a:pt x="352" y="483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38" name="Group 137"/>
              <p:cNvGrpSpPr/>
              <p:nvPr/>
            </p:nvGrpSpPr>
            <p:grpSpPr>
              <a:xfrm>
                <a:off x="-1071999" y="1924976"/>
                <a:ext cx="3311073" cy="1428039"/>
                <a:chOff x="-1071999" y="1924976"/>
                <a:chExt cx="3311073" cy="1428039"/>
              </a:xfrm>
            </p:grpSpPr>
            <p:sp>
              <p:nvSpPr>
                <p:cNvPr id="141" name="Freeform 70"/>
                <p:cNvSpPr>
                  <a:spLocks/>
                </p:cNvSpPr>
                <p:nvPr/>
              </p:nvSpPr>
              <p:spPr bwMode="auto">
                <a:xfrm rot="3060000">
                  <a:off x="-1096889" y="1949866"/>
                  <a:ext cx="1428039" cy="1378260"/>
                </a:xfrm>
                <a:custGeom>
                  <a:avLst/>
                  <a:gdLst>
                    <a:gd name="T0" fmla="*/ 1620 w 1836"/>
                    <a:gd name="T1" fmla="*/ 156 h 1772"/>
                    <a:gd name="T2" fmla="*/ 1663 w 1836"/>
                    <a:gd name="T3" fmla="*/ 209 h 1772"/>
                    <a:gd name="T4" fmla="*/ 1696 w 1836"/>
                    <a:gd name="T5" fmla="*/ 264 h 1772"/>
                    <a:gd name="T6" fmla="*/ 1715 w 1836"/>
                    <a:gd name="T7" fmla="*/ 329 h 1772"/>
                    <a:gd name="T8" fmla="*/ 1719 w 1836"/>
                    <a:gd name="T9" fmla="*/ 403 h 1772"/>
                    <a:gd name="T10" fmla="*/ 1696 w 1836"/>
                    <a:gd name="T11" fmla="*/ 485 h 1772"/>
                    <a:gd name="T12" fmla="*/ 1643 w 1836"/>
                    <a:gd name="T13" fmla="*/ 574 h 1772"/>
                    <a:gd name="T14" fmla="*/ 1547 w 1836"/>
                    <a:gd name="T15" fmla="*/ 663 h 1772"/>
                    <a:gd name="T16" fmla="*/ 1424 w 1836"/>
                    <a:gd name="T17" fmla="*/ 719 h 1772"/>
                    <a:gd name="T18" fmla="*/ 1279 w 1836"/>
                    <a:gd name="T19" fmla="*/ 745 h 1772"/>
                    <a:gd name="T20" fmla="*/ 1116 w 1836"/>
                    <a:gd name="T21" fmla="*/ 755 h 1772"/>
                    <a:gd name="T22" fmla="*/ 945 w 1836"/>
                    <a:gd name="T23" fmla="*/ 757 h 1772"/>
                    <a:gd name="T24" fmla="*/ 766 w 1836"/>
                    <a:gd name="T25" fmla="*/ 764 h 1772"/>
                    <a:gd name="T26" fmla="*/ 591 w 1836"/>
                    <a:gd name="T27" fmla="*/ 785 h 1772"/>
                    <a:gd name="T28" fmla="*/ 424 w 1836"/>
                    <a:gd name="T29" fmla="*/ 836 h 1772"/>
                    <a:gd name="T30" fmla="*/ 272 w 1836"/>
                    <a:gd name="T31" fmla="*/ 926 h 1772"/>
                    <a:gd name="T32" fmla="*/ 141 w 1836"/>
                    <a:gd name="T33" fmla="*/ 1063 h 1772"/>
                    <a:gd name="T34" fmla="*/ 53 w 1836"/>
                    <a:gd name="T35" fmla="*/ 1203 h 1772"/>
                    <a:gd name="T36" fmla="*/ 11 w 1836"/>
                    <a:gd name="T37" fmla="*/ 1329 h 1772"/>
                    <a:gd name="T38" fmla="*/ 0 w 1836"/>
                    <a:gd name="T39" fmla="*/ 1439 h 1772"/>
                    <a:gd name="T40" fmla="*/ 19 w 1836"/>
                    <a:gd name="T41" fmla="*/ 1534 h 1772"/>
                    <a:gd name="T42" fmla="*/ 55 w 1836"/>
                    <a:gd name="T43" fmla="*/ 1614 h 1772"/>
                    <a:gd name="T44" fmla="*/ 99 w 1836"/>
                    <a:gd name="T45" fmla="*/ 1677 h 1772"/>
                    <a:gd name="T46" fmla="*/ 156 w 1836"/>
                    <a:gd name="T47" fmla="*/ 1739 h 1772"/>
                    <a:gd name="T48" fmla="*/ 203 w 1836"/>
                    <a:gd name="T49" fmla="*/ 1772 h 1772"/>
                    <a:gd name="T50" fmla="*/ 211 w 1836"/>
                    <a:gd name="T51" fmla="*/ 1743 h 1772"/>
                    <a:gd name="T52" fmla="*/ 156 w 1836"/>
                    <a:gd name="T53" fmla="*/ 1690 h 1772"/>
                    <a:gd name="T54" fmla="*/ 118 w 1836"/>
                    <a:gd name="T55" fmla="*/ 1641 h 1772"/>
                    <a:gd name="T56" fmla="*/ 87 w 1836"/>
                    <a:gd name="T57" fmla="*/ 1578 h 1772"/>
                    <a:gd name="T58" fmla="*/ 67 w 1836"/>
                    <a:gd name="T59" fmla="*/ 1500 h 1772"/>
                    <a:gd name="T60" fmla="*/ 67 w 1836"/>
                    <a:gd name="T61" fmla="*/ 1409 h 1772"/>
                    <a:gd name="T62" fmla="*/ 93 w 1836"/>
                    <a:gd name="T63" fmla="*/ 1304 h 1772"/>
                    <a:gd name="T64" fmla="*/ 154 w 1836"/>
                    <a:gd name="T65" fmla="*/ 1182 h 1772"/>
                    <a:gd name="T66" fmla="*/ 257 w 1836"/>
                    <a:gd name="T67" fmla="*/ 1049 h 1772"/>
                    <a:gd name="T68" fmla="*/ 392 w 1836"/>
                    <a:gd name="T69" fmla="*/ 947 h 1772"/>
                    <a:gd name="T70" fmla="*/ 544 w 1836"/>
                    <a:gd name="T71" fmla="*/ 888 h 1772"/>
                    <a:gd name="T72" fmla="*/ 711 w 1836"/>
                    <a:gd name="T73" fmla="*/ 863 h 1772"/>
                    <a:gd name="T74" fmla="*/ 886 w 1836"/>
                    <a:gd name="T75" fmla="*/ 861 h 1772"/>
                    <a:gd name="T76" fmla="*/ 1065 w 1836"/>
                    <a:gd name="T77" fmla="*/ 867 h 1772"/>
                    <a:gd name="T78" fmla="*/ 1238 w 1836"/>
                    <a:gd name="T79" fmla="*/ 867 h 1772"/>
                    <a:gd name="T80" fmla="*/ 1401 w 1836"/>
                    <a:gd name="T81" fmla="*/ 850 h 1772"/>
                    <a:gd name="T82" fmla="*/ 1551 w 1836"/>
                    <a:gd name="T83" fmla="*/ 802 h 1772"/>
                    <a:gd name="T84" fmla="*/ 1682 w 1836"/>
                    <a:gd name="T85" fmla="*/ 715 h 1772"/>
                    <a:gd name="T86" fmla="*/ 1772 w 1836"/>
                    <a:gd name="T87" fmla="*/ 597 h 1772"/>
                    <a:gd name="T88" fmla="*/ 1821 w 1836"/>
                    <a:gd name="T89" fmla="*/ 485 h 1772"/>
                    <a:gd name="T90" fmla="*/ 1836 w 1836"/>
                    <a:gd name="T91" fmla="*/ 378 h 1772"/>
                    <a:gd name="T92" fmla="*/ 1825 w 1836"/>
                    <a:gd name="T93" fmla="*/ 281 h 1772"/>
                    <a:gd name="T94" fmla="*/ 1795 w 1836"/>
                    <a:gd name="T95" fmla="*/ 194 h 1772"/>
                    <a:gd name="T96" fmla="*/ 1755 w 1836"/>
                    <a:gd name="T97" fmla="*/ 124 h 1772"/>
                    <a:gd name="T98" fmla="*/ 1717 w 1836"/>
                    <a:gd name="T99" fmla="*/ 68 h 1772"/>
                    <a:gd name="T100" fmla="*/ 1677 w 1836"/>
                    <a:gd name="T101" fmla="*/ 21 h 1772"/>
                    <a:gd name="T102" fmla="*/ 1624 w 1836"/>
                    <a:gd name="T103" fmla="*/ 0 h 1772"/>
                    <a:gd name="T104" fmla="*/ 1574 w 1836"/>
                    <a:gd name="T105" fmla="*/ 11 h 1772"/>
                    <a:gd name="T106" fmla="*/ 1553 w 1836"/>
                    <a:gd name="T107" fmla="*/ 55 h 1772"/>
                    <a:gd name="T108" fmla="*/ 1570 w 1836"/>
                    <a:gd name="T109" fmla="*/ 110 h 17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836" h="1772">
                      <a:moveTo>
                        <a:pt x="1576" y="118"/>
                      </a:moveTo>
                      <a:lnTo>
                        <a:pt x="1578" y="120"/>
                      </a:lnTo>
                      <a:lnTo>
                        <a:pt x="1587" y="125"/>
                      </a:lnTo>
                      <a:lnTo>
                        <a:pt x="1595" y="131"/>
                      </a:lnTo>
                      <a:lnTo>
                        <a:pt x="1603" y="139"/>
                      </a:lnTo>
                      <a:lnTo>
                        <a:pt x="1608" y="146"/>
                      </a:lnTo>
                      <a:lnTo>
                        <a:pt x="1620" y="156"/>
                      </a:lnTo>
                      <a:lnTo>
                        <a:pt x="1629" y="165"/>
                      </a:lnTo>
                      <a:lnTo>
                        <a:pt x="1639" y="177"/>
                      </a:lnTo>
                      <a:lnTo>
                        <a:pt x="1643" y="181"/>
                      </a:lnTo>
                      <a:lnTo>
                        <a:pt x="1648" y="188"/>
                      </a:lnTo>
                      <a:lnTo>
                        <a:pt x="1652" y="196"/>
                      </a:lnTo>
                      <a:lnTo>
                        <a:pt x="1658" y="201"/>
                      </a:lnTo>
                      <a:lnTo>
                        <a:pt x="1663" y="209"/>
                      </a:lnTo>
                      <a:lnTo>
                        <a:pt x="1667" y="215"/>
                      </a:lnTo>
                      <a:lnTo>
                        <a:pt x="1671" y="222"/>
                      </a:lnTo>
                      <a:lnTo>
                        <a:pt x="1677" y="230"/>
                      </a:lnTo>
                      <a:lnTo>
                        <a:pt x="1681" y="238"/>
                      </a:lnTo>
                      <a:lnTo>
                        <a:pt x="1686" y="247"/>
                      </a:lnTo>
                      <a:lnTo>
                        <a:pt x="1690" y="255"/>
                      </a:lnTo>
                      <a:lnTo>
                        <a:pt x="1696" y="264"/>
                      </a:lnTo>
                      <a:lnTo>
                        <a:pt x="1698" y="272"/>
                      </a:lnTo>
                      <a:lnTo>
                        <a:pt x="1700" y="281"/>
                      </a:lnTo>
                      <a:lnTo>
                        <a:pt x="1703" y="289"/>
                      </a:lnTo>
                      <a:lnTo>
                        <a:pt x="1707" y="300"/>
                      </a:lnTo>
                      <a:lnTo>
                        <a:pt x="1709" y="308"/>
                      </a:lnTo>
                      <a:lnTo>
                        <a:pt x="1713" y="317"/>
                      </a:lnTo>
                      <a:lnTo>
                        <a:pt x="1715" y="329"/>
                      </a:lnTo>
                      <a:lnTo>
                        <a:pt x="1717" y="338"/>
                      </a:lnTo>
                      <a:lnTo>
                        <a:pt x="1719" y="348"/>
                      </a:lnTo>
                      <a:lnTo>
                        <a:pt x="1719" y="359"/>
                      </a:lnTo>
                      <a:lnTo>
                        <a:pt x="1719" y="369"/>
                      </a:lnTo>
                      <a:lnTo>
                        <a:pt x="1719" y="380"/>
                      </a:lnTo>
                      <a:lnTo>
                        <a:pt x="1719" y="392"/>
                      </a:lnTo>
                      <a:lnTo>
                        <a:pt x="1719" y="403"/>
                      </a:lnTo>
                      <a:lnTo>
                        <a:pt x="1717" y="414"/>
                      </a:lnTo>
                      <a:lnTo>
                        <a:pt x="1715" y="426"/>
                      </a:lnTo>
                      <a:lnTo>
                        <a:pt x="1713" y="437"/>
                      </a:lnTo>
                      <a:lnTo>
                        <a:pt x="1709" y="449"/>
                      </a:lnTo>
                      <a:lnTo>
                        <a:pt x="1705" y="460"/>
                      </a:lnTo>
                      <a:lnTo>
                        <a:pt x="1701" y="473"/>
                      </a:lnTo>
                      <a:lnTo>
                        <a:pt x="1696" y="485"/>
                      </a:lnTo>
                      <a:lnTo>
                        <a:pt x="1690" y="496"/>
                      </a:lnTo>
                      <a:lnTo>
                        <a:pt x="1684" y="509"/>
                      </a:lnTo>
                      <a:lnTo>
                        <a:pt x="1677" y="523"/>
                      </a:lnTo>
                      <a:lnTo>
                        <a:pt x="1669" y="534"/>
                      </a:lnTo>
                      <a:lnTo>
                        <a:pt x="1660" y="547"/>
                      </a:lnTo>
                      <a:lnTo>
                        <a:pt x="1652" y="559"/>
                      </a:lnTo>
                      <a:lnTo>
                        <a:pt x="1643" y="574"/>
                      </a:lnTo>
                      <a:lnTo>
                        <a:pt x="1631" y="587"/>
                      </a:lnTo>
                      <a:lnTo>
                        <a:pt x="1620" y="601"/>
                      </a:lnTo>
                      <a:lnTo>
                        <a:pt x="1608" y="614"/>
                      </a:lnTo>
                      <a:lnTo>
                        <a:pt x="1595" y="627"/>
                      </a:lnTo>
                      <a:lnTo>
                        <a:pt x="1580" y="641"/>
                      </a:lnTo>
                      <a:lnTo>
                        <a:pt x="1565" y="652"/>
                      </a:lnTo>
                      <a:lnTo>
                        <a:pt x="1547" y="663"/>
                      </a:lnTo>
                      <a:lnTo>
                        <a:pt x="1534" y="675"/>
                      </a:lnTo>
                      <a:lnTo>
                        <a:pt x="1517" y="682"/>
                      </a:lnTo>
                      <a:lnTo>
                        <a:pt x="1500" y="692"/>
                      </a:lnTo>
                      <a:lnTo>
                        <a:pt x="1481" y="700"/>
                      </a:lnTo>
                      <a:lnTo>
                        <a:pt x="1464" y="707"/>
                      </a:lnTo>
                      <a:lnTo>
                        <a:pt x="1445" y="713"/>
                      </a:lnTo>
                      <a:lnTo>
                        <a:pt x="1424" y="719"/>
                      </a:lnTo>
                      <a:lnTo>
                        <a:pt x="1405" y="724"/>
                      </a:lnTo>
                      <a:lnTo>
                        <a:pt x="1386" y="730"/>
                      </a:lnTo>
                      <a:lnTo>
                        <a:pt x="1365" y="732"/>
                      </a:lnTo>
                      <a:lnTo>
                        <a:pt x="1344" y="738"/>
                      </a:lnTo>
                      <a:lnTo>
                        <a:pt x="1323" y="741"/>
                      </a:lnTo>
                      <a:lnTo>
                        <a:pt x="1302" y="743"/>
                      </a:lnTo>
                      <a:lnTo>
                        <a:pt x="1279" y="745"/>
                      </a:lnTo>
                      <a:lnTo>
                        <a:pt x="1257" y="747"/>
                      </a:lnTo>
                      <a:lnTo>
                        <a:pt x="1234" y="749"/>
                      </a:lnTo>
                      <a:lnTo>
                        <a:pt x="1211" y="751"/>
                      </a:lnTo>
                      <a:lnTo>
                        <a:pt x="1186" y="751"/>
                      </a:lnTo>
                      <a:lnTo>
                        <a:pt x="1163" y="753"/>
                      </a:lnTo>
                      <a:lnTo>
                        <a:pt x="1139" y="753"/>
                      </a:lnTo>
                      <a:lnTo>
                        <a:pt x="1116" y="755"/>
                      </a:lnTo>
                      <a:lnTo>
                        <a:pt x="1091" y="755"/>
                      </a:lnTo>
                      <a:lnTo>
                        <a:pt x="1068" y="755"/>
                      </a:lnTo>
                      <a:lnTo>
                        <a:pt x="1042" y="755"/>
                      </a:lnTo>
                      <a:lnTo>
                        <a:pt x="1019" y="755"/>
                      </a:lnTo>
                      <a:lnTo>
                        <a:pt x="992" y="755"/>
                      </a:lnTo>
                      <a:lnTo>
                        <a:pt x="970" y="757"/>
                      </a:lnTo>
                      <a:lnTo>
                        <a:pt x="945" y="757"/>
                      </a:lnTo>
                      <a:lnTo>
                        <a:pt x="920" y="758"/>
                      </a:lnTo>
                      <a:lnTo>
                        <a:pt x="894" y="758"/>
                      </a:lnTo>
                      <a:lnTo>
                        <a:pt x="869" y="758"/>
                      </a:lnTo>
                      <a:lnTo>
                        <a:pt x="842" y="758"/>
                      </a:lnTo>
                      <a:lnTo>
                        <a:pt x="817" y="760"/>
                      </a:lnTo>
                      <a:lnTo>
                        <a:pt x="791" y="760"/>
                      </a:lnTo>
                      <a:lnTo>
                        <a:pt x="766" y="764"/>
                      </a:lnTo>
                      <a:lnTo>
                        <a:pt x="740" y="764"/>
                      </a:lnTo>
                      <a:lnTo>
                        <a:pt x="717" y="768"/>
                      </a:lnTo>
                      <a:lnTo>
                        <a:pt x="690" y="770"/>
                      </a:lnTo>
                      <a:lnTo>
                        <a:pt x="665" y="774"/>
                      </a:lnTo>
                      <a:lnTo>
                        <a:pt x="641" y="777"/>
                      </a:lnTo>
                      <a:lnTo>
                        <a:pt x="616" y="781"/>
                      </a:lnTo>
                      <a:lnTo>
                        <a:pt x="591" y="785"/>
                      </a:lnTo>
                      <a:lnTo>
                        <a:pt x="567" y="791"/>
                      </a:lnTo>
                      <a:lnTo>
                        <a:pt x="544" y="798"/>
                      </a:lnTo>
                      <a:lnTo>
                        <a:pt x="519" y="804"/>
                      </a:lnTo>
                      <a:lnTo>
                        <a:pt x="496" y="810"/>
                      </a:lnTo>
                      <a:lnTo>
                        <a:pt x="471" y="819"/>
                      </a:lnTo>
                      <a:lnTo>
                        <a:pt x="447" y="827"/>
                      </a:lnTo>
                      <a:lnTo>
                        <a:pt x="424" y="836"/>
                      </a:lnTo>
                      <a:lnTo>
                        <a:pt x="401" y="846"/>
                      </a:lnTo>
                      <a:lnTo>
                        <a:pt x="378" y="857"/>
                      </a:lnTo>
                      <a:lnTo>
                        <a:pt x="356" y="869"/>
                      </a:lnTo>
                      <a:lnTo>
                        <a:pt x="335" y="882"/>
                      </a:lnTo>
                      <a:lnTo>
                        <a:pt x="314" y="895"/>
                      </a:lnTo>
                      <a:lnTo>
                        <a:pt x="291" y="911"/>
                      </a:lnTo>
                      <a:lnTo>
                        <a:pt x="272" y="926"/>
                      </a:lnTo>
                      <a:lnTo>
                        <a:pt x="251" y="943"/>
                      </a:lnTo>
                      <a:lnTo>
                        <a:pt x="230" y="960"/>
                      </a:lnTo>
                      <a:lnTo>
                        <a:pt x="213" y="979"/>
                      </a:lnTo>
                      <a:lnTo>
                        <a:pt x="194" y="1000"/>
                      </a:lnTo>
                      <a:lnTo>
                        <a:pt x="177" y="1021"/>
                      </a:lnTo>
                      <a:lnTo>
                        <a:pt x="156" y="1042"/>
                      </a:lnTo>
                      <a:lnTo>
                        <a:pt x="141" y="1063"/>
                      </a:lnTo>
                      <a:lnTo>
                        <a:pt x="125" y="1084"/>
                      </a:lnTo>
                      <a:lnTo>
                        <a:pt x="110" y="1104"/>
                      </a:lnTo>
                      <a:lnTo>
                        <a:pt x="97" y="1123"/>
                      </a:lnTo>
                      <a:lnTo>
                        <a:pt x="84" y="1144"/>
                      </a:lnTo>
                      <a:lnTo>
                        <a:pt x="72" y="1163"/>
                      </a:lnTo>
                      <a:lnTo>
                        <a:pt x="65" y="1184"/>
                      </a:lnTo>
                      <a:lnTo>
                        <a:pt x="53" y="1203"/>
                      </a:lnTo>
                      <a:lnTo>
                        <a:pt x="44" y="1220"/>
                      </a:lnTo>
                      <a:lnTo>
                        <a:pt x="36" y="1239"/>
                      </a:lnTo>
                      <a:lnTo>
                        <a:pt x="30" y="1258"/>
                      </a:lnTo>
                      <a:lnTo>
                        <a:pt x="25" y="1276"/>
                      </a:lnTo>
                      <a:lnTo>
                        <a:pt x="19" y="1295"/>
                      </a:lnTo>
                      <a:lnTo>
                        <a:pt x="15" y="1312"/>
                      </a:lnTo>
                      <a:lnTo>
                        <a:pt x="11" y="1329"/>
                      </a:lnTo>
                      <a:lnTo>
                        <a:pt x="8" y="1346"/>
                      </a:lnTo>
                      <a:lnTo>
                        <a:pt x="4" y="1361"/>
                      </a:lnTo>
                      <a:lnTo>
                        <a:pt x="2" y="1378"/>
                      </a:lnTo>
                      <a:lnTo>
                        <a:pt x="2" y="1393"/>
                      </a:lnTo>
                      <a:lnTo>
                        <a:pt x="0" y="1409"/>
                      </a:lnTo>
                      <a:lnTo>
                        <a:pt x="0" y="1424"/>
                      </a:lnTo>
                      <a:lnTo>
                        <a:pt x="0" y="1439"/>
                      </a:lnTo>
                      <a:lnTo>
                        <a:pt x="4" y="1454"/>
                      </a:lnTo>
                      <a:lnTo>
                        <a:pt x="4" y="1468"/>
                      </a:lnTo>
                      <a:lnTo>
                        <a:pt x="6" y="1481"/>
                      </a:lnTo>
                      <a:lnTo>
                        <a:pt x="10" y="1494"/>
                      </a:lnTo>
                      <a:lnTo>
                        <a:pt x="13" y="1507"/>
                      </a:lnTo>
                      <a:lnTo>
                        <a:pt x="15" y="1521"/>
                      </a:lnTo>
                      <a:lnTo>
                        <a:pt x="19" y="1534"/>
                      </a:lnTo>
                      <a:lnTo>
                        <a:pt x="25" y="1547"/>
                      </a:lnTo>
                      <a:lnTo>
                        <a:pt x="29" y="1561"/>
                      </a:lnTo>
                      <a:lnTo>
                        <a:pt x="32" y="1570"/>
                      </a:lnTo>
                      <a:lnTo>
                        <a:pt x="38" y="1582"/>
                      </a:lnTo>
                      <a:lnTo>
                        <a:pt x="44" y="1591"/>
                      </a:lnTo>
                      <a:lnTo>
                        <a:pt x="49" y="1604"/>
                      </a:lnTo>
                      <a:lnTo>
                        <a:pt x="55" y="1614"/>
                      </a:lnTo>
                      <a:lnTo>
                        <a:pt x="61" y="1623"/>
                      </a:lnTo>
                      <a:lnTo>
                        <a:pt x="67" y="1633"/>
                      </a:lnTo>
                      <a:lnTo>
                        <a:pt x="72" y="1644"/>
                      </a:lnTo>
                      <a:lnTo>
                        <a:pt x="78" y="1652"/>
                      </a:lnTo>
                      <a:lnTo>
                        <a:pt x="84" y="1660"/>
                      </a:lnTo>
                      <a:lnTo>
                        <a:pt x="91" y="1667"/>
                      </a:lnTo>
                      <a:lnTo>
                        <a:pt x="99" y="1677"/>
                      </a:lnTo>
                      <a:lnTo>
                        <a:pt x="105" y="1684"/>
                      </a:lnTo>
                      <a:lnTo>
                        <a:pt x="110" y="1692"/>
                      </a:lnTo>
                      <a:lnTo>
                        <a:pt x="116" y="1698"/>
                      </a:lnTo>
                      <a:lnTo>
                        <a:pt x="124" y="1707"/>
                      </a:lnTo>
                      <a:lnTo>
                        <a:pt x="135" y="1718"/>
                      </a:lnTo>
                      <a:lnTo>
                        <a:pt x="146" y="1730"/>
                      </a:lnTo>
                      <a:lnTo>
                        <a:pt x="156" y="1739"/>
                      </a:lnTo>
                      <a:lnTo>
                        <a:pt x="165" y="1747"/>
                      </a:lnTo>
                      <a:lnTo>
                        <a:pt x="173" y="1753"/>
                      </a:lnTo>
                      <a:lnTo>
                        <a:pt x="181" y="1758"/>
                      </a:lnTo>
                      <a:lnTo>
                        <a:pt x="184" y="1762"/>
                      </a:lnTo>
                      <a:lnTo>
                        <a:pt x="188" y="1764"/>
                      </a:lnTo>
                      <a:lnTo>
                        <a:pt x="196" y="1768"/>
                      </a:lnTo>
                      <a:lnTo>
                        <a:pt x="203" y="1772"/>
                      </a:lnTo>
                      <a:lnTo>
                        <a:pt x="211" y="1772"/>
                      </a:lnTo>
                      <a:lnTo>
                        <a:pt x="219" y="1772"/>
                      </a:lnTo>
                      <a:lnTo>
                        <a:pt x="222" y="1768"/>
                      </a:lnTo>
                      <a:lnTo>
                        <a:pt x="224" y="1762"/>
                      </a:lnTo>
                      <a:lnTo>
                        <a:pt x="222" y="1756"/>
                      </a:lnTo>
                      <a:lnTo>
                        <a:pt x="217" y="1747"/>
                      </a:lnTo>
                      <a:lnTo>
                        <a:pt x="211" y="1743"/>
                      </a:lnTo>
                      <a:lnTo>
                        <a:pt x="207" y="1739"/>
                      </a:lnTo>
                      <a:lnTo>
                        <a:pt x="200" y="1734"/>
                      </a:lnTo>
                      <a:lnTo>
                        <a:pt x="194" y="1728"/>
                      </a:lnTo>
                      <a:lnTo>
                        <a:pt x="184" y="1720"/>
                      </a:lnTo>
                      <a:lnTo>
                        <a:pt x="177" y="1711"/>
                      </a:lnTo>
                      <a:lnTo>
                        <a:pt x="165" y="1701"/>
                      </a:lnTo>
                      <a:lnTo>
                        <a:pt x="156" y="1690"/>
                      </a:lnTo>
                      <a:lnTo>
                        <a:pt x="150" y="1684"/>
                      </a:lnTo>
                      <a:lnTo>
                        <a:pt x="145" y="1677"/>
                      </a:lnTo>
                      <a:lnTo>
                        <a:pt x="139" y="1669"/>
                      </a:lnTo>
                      <a:lnTo>
                        <a:pt x="135" y="1663"/>
                      </a:lnTo>
                      <a:lnTo>
                        <a:pt x="129" y="1656"/>
                      </a:lnTo>
                      <a:lnTo>
                        <a:pt x="125" y="1650"/>
                      </a:lnTo>
                      <a:lnTo>
                        <a:pt x="118" y="1641"/>
                      </a:lnTo>
                      <a:lnTo>
                        <a:pt x="116" y="1633"/>
                      </a:lnTo>
                      <a:lnTo>
                        <a:pt x="110" y="1623"/>
                      </a:lnTo>
                      <a:lnTo>
                        <a:pt x="105" y="1616"/>
                      </a:lnTo>
                      <a:lnTo>
                        <a:pt x="99" y="1606"/>
                      </a:lnTo>
                      <a:lnTo>
                        <a:pt x="95" y="1597"/>
                      </a:lnTo>
                      <a:lnTo>
                        <a:pt x="91" y="1587"/>
                      </a:lnTo>
                      <a:lnTo>
                        <a:pt x="87" y="1578"/>
                      </a:lnTo>
                      <a:lnTo>
                        <a:pt x="84" y="1568"/>
                      </a:lnTo>
                      <a:lnTo>
                        <a:pt x="82" y="1559"/>
                      </a:lnTo>
                      <a:lnTo>
                        <a:pt x="78" y="1547"/>
                      </a:lnTo>
                      <a:lnTo>
                        <a:pt x="74" y="1536"/>
                      </a:lnTo>
                      <a:lnTo>
                        <a:pt x="70" y="1525"/>
                      </a:lnTo>
                      <a:lnTo>
                        <a:pt x="68" y="1513"/>
                      </a:lnTo>
                      <a:lnTo>
                        <a:pt x="67" y="1500"/>
                      </a:lnTo>
                      <a:lnTo>
                        <a:pt x="65" y="1488"/>
                      </a:lnTo>
                      <a:lnTo>
                        <a:pt x="65" y="1475"/>
                      </a:lnTo>
                      <a:lnTo>
                        <a:pt x="65" y="1464"/>
                      </a:lnTo>
                      <a:lnTo>
                        <a:pt x="65" y="1450"/>
                      </a:lnTo>
                      <a:lnTo>
                        <a:pt x="65" y="1437"/>
                      </a:lnTo>
                      <a:lnTo>
                        <a:pt x="65" y="1422"/>
                      </a:lnTo>
                      <a:lnTo>
                        <a:pt x="67" y="1409"/>
                      </a:lnTo>
                      <a:lnTo>
                        <a:pt x="67" y="1393"/>
                      </a:lnTo>
                      <a:lnTo>
                        <a:pt x="70" y="1380"/>
                      </a:lnTo>
                      <a:lnTo>
                        <a:pt x="74" y="1365"/>
                      </a:lnTo>
                      <a:lnTo>
                        <a:pt x="78" y="1352"/>
                      </a:lnTo>
                      <a:lnTo>
                        <a:pt x="82" y="1334"/>
                      </a:lnTo>
                      <a:lnTo>
                        <a:pt x="87" y="1319"/>
                      </a:lnTo>
                      <a:lnTo>
                        <a:pt x="93" y="1304"/>
                      </a:lnTo>
                      <a:lnTo>
                        <a:pt x="99" y="1287"/>
                      </a:lnTo>
                      <a:lnTo>
                        <a:pt x="106" y="1270"/>
                      </a:lnTo>
                      <a:lnTo>
                        <a:pt x="114" y="1253"/>
                      </a:lnTo>
                      <a:lnTo>
                        <a:pt x="122" y="1236"/>
                      </a:lnTo>
                      <a:lnTo>
                        <a:pt x="133" y="1220"/>
                      </a:lnTo>
                      <a:lnTo>
                        <a:pt x="141" y="1201"/>
                      </a:lnTo>
                      <a:lnTo>
                        <a:pt x="154" y="1182"/>
                      </a:lnTo>
                      <a:lnTo>
                        <a:pt x="165" y="1165"/>
                      </a:lnTo>
                      <a:lnTo>
                        <a:pt x="179" y="1146"/>
                      </a:lnTo>
                      <a:lnTo>
                        <a:pt x="192" y="1127"/>
                      </a:lnTo>
                      <a:lnTo>
                        <a:pt x="207" y="1108"/>
                      </a:lnTo>
                      <a:lnTo>
                        <a:pt x="222" y="1089"/>
                      </a:lnTo>
                      <a:lnTo>
                        <a:pt x="240" y="1070"/>
                      </a:lnTo>
                      <a:lnTo>
                        <a:pt x="257" y="1049"/>
                      </a:lnTo>
                      <a:lnTo>
                        <a:pt x="274" y="1032"/>
                      </a:lnTo>
                      <a:lnTo>
                        <a:pt x="291" y="1013"/>
                      </a:lnTo>
                      <a:lnTo>
                        <a:pt x="312" y="998"/>
                      </a:lnTo>
                      <a:lnTo>
                        <a:pt x="329" y="983"/>
                      </a:lnTo>
                      <a:lnTo>
                        <a:pt x="350" y="969"/>
                      </a:lnTo>
                      <a:lnTo>
                        <a:pt x="371" y="956"/>
                      </a:lnTo>
                      <a:lnTo>
                        <a:pt x="392" y="947"/>
                      </a:lnTo>
                      <a:lnTo>
                        <a:pt x="413" y="933"/>
                      </a:lnTo>
                      <a:lnTo>
                        <a:pt x="432" y="926"/>
                      </a:lnTo>
                      <a:lnTo>
                        <a:pt x="454" y="914"/>
                      </a:lnTo>
                      <a:lnTo>
                        <a:pt x="475" y="909"/>
                      </a:lnTo>
                      <a:lnTo>
                        <a:pt x="498" y="899"/>
                      </a:lnTo>
                      <a:lnTo>
                        <a:pt x="521" y="893"/>
                      </a:lnTo>
                      <a:lnTo>
                        <a:pt x="544" y="888"/>
                      </a:lnTo>
                      <a:lnTo>
                        <a:pt x="567" y="884"/>
                      </a:lnTo>
                      <a:lnTo>
                        <a:pt x="589" y="878"/>
                      </a:lnTo>
                      <a:lnTo>
                        <a:pt x="614" y="873"/>
                      </a:lnTo>
                      <a:lnTo>
                        <a:pt x="637" y="871"/>
                      </a:lnTo>
                      <a:lnTo>
                        <a:pt x="662" y="869"/>
                      </a:lnTo>
                      <a:lnTo>
                        <a:pt x="686" y="865"/>
                      </a:lnTo>
                      <a:lnTo>
                        <a:pt x="711" y="863"/>
                      </a:lnTo>
                      <a:lnTo>
                        <a:pt x="736" y="861"/>
                      </a:lnTo>
                      <a:lnTo>
                        <a:pt x="760" y="861"/>
                      </a:lnTo>
                      <a:lnTo>
                        <a:pt x="785" y="861"/>
                      </a:lnTo>
                      <a:lnTo>
                        <a:pt x="812" y="861"/>
                      </a:lnTo>
                      <a:lnTo>
                        <a:pt x="835" y="861"/>
                      </a:lnTo>
                      <a:lnTo>
                        <a:pt x="861" y="861"/>
                      </a:lnTo>
                      <a:lnTo>
                        <a:pt x="886" y="861"/>
                      </a:lnTo>
                      <a:lnTo>
                        <a:pt x="913" y="861"/>
                      </a:lnTo>
                      <a:lnTo>
                        <a:pt x="939" y="863"/>
                      </a:lnTo>
                      <a:lnTo>
                        <a:pt x="964" y="865"/>
                      </a:lnTo>
                      <a:lnTo>
                        <a:pt x="989" y="865"/>
                      </a:lnTo>
                      <a:lnTo>
                        <a:pt x="1015" y="865"/>
                      </a:lnTo>
                      <a:lnTo>
                        <a:pt x="1038" y="865"/>
                      </a:lnTo>
                      <a:lnTo>
                        <a:pt x="1065" y="867"/>
                      </a:lnTo>
                      <a:lnTo>
                        <a:pt x="1089" y="867"/>
                      </a:lnTo>
                      <a:lnTo>
                        <a:pt x="1114" y="869"/>
                      </a:lnTo>
                      <a:lnTo>
                        <a:pt x="1139" y="869"/>
                      </a:lnTo>
                      <a:lnTo>
                        <a:pt x="1165" y="869"/>
                      </a:lnTo>
                      <a:lnTo>
                        <a:pt x="1188" y="869"/>
                      </a:lnTo>
                      <a:lnTo>
                        <a:pt x="1213" y="869"/>
                      </a:lnTo>
                      <a:lnTo>
                        <a:pt x="1238" y="867"/>
                      </a:lnTo>
                      <a:lnTo>
                        <a:pt x="1262" y="867"/>
                      </a:lnTo>
                      <a:lnTo>
                        <a:pt x="1285" y="865"/>
                      </a:lnTo>
                      <a:lnTo>
                        <a:pt x="1310" y="861"/>
                      </a:lnTo>
                      <a:lnTo>
                        <a:pt x="1333" y="859"/>
                      </a:lnTo>
                      <a:lnTo>
                        <a:pt x="1357" y="859"/>
                      </a:lnTo>
                      <a:lnTo>
                        <a:pt x="1378" y="854"/>
                      </a:lnTo>
                      <a:lnTo>
                        <a:pt x="1401" y="850"/>
                      </a:lnTo>
                      <a:lnTo>
                        <a:pt x="1424" y="844"/>
                      </a:lnTo>
                      <a:lnTo>
                        <a:pt x="1447" y="840"/>
                      </a:lnTo>
                      <a:lnTo>
                        <a:pt x="1468" y="833"/>
                      </a:lnTo>
                      <a:lnTo>
                        <a:pt x="1490" y="827"/>
                      </a:lnTo>
                      <a:lnTo>
                        <a:pt x="1511" y="819"/>
                      </a:lnTo>
                      <a:lnTo>
                        <a:pt x="1532" y="814"/>
                      </a:lnTo>
                      <a:lnTo>
                        <a:pt x="1551" y="802"/>
                      </a:lnTo>
                      <a:lnTo>
                        <a:pt x="1572" y="793"/>
                      </a:lnTo>
                      <a:lnTo>
                        <a:pt x="1591" y="781"/>
                      </a:lnTo>
                      <a:lnTo>
                        <a:pt x="1610" y="770"/>
                      </a:lnTo>
                      <a:lnTo>
                        <a:pt x="1629" y="757"/>
                      </a:lnTo>
                      <a:lnTo>
                        <a:pt x="1646" y="743"/>
                      </a:lnTo>
                      <a:lnTo>
                        <a:pt x="1663" y="730"/>
                      </a:lnTo>
                      <a:lnTo>
                        <a:pt x="1682" y="715"/>
                      </a:lnTo>
                      <a:lnTo>
                        <a:pt x="1698" y="698"/>
                      </a:lnTo>
                      <a:lnTo>
                        <a:pt x="1713" y="681"/>
                      </a:lnTo>
                      <a:lnTo>
                        <a:pt x="1726" y="663"/>
                      </a:lnTo>
                      <a:lnTo>
                        <a:pt x="1739" y="646"/>
                      </a:lnTo>
                      <a:lnTo>
                        <a:pt x="1751" y="629"/>
                      </a:lnTo>
                      <a:lnTo>
                        <a:pt x="1762" y="614"/>
                      </a:lnTo>
                      <a:lnTo>
                        <a:pt x="1772" y="597"/>
                      </a:lnTo>
                      <a:lnTo>
                        <a:pt x="1783" y="582"/>
                      </a:lnTo>
                      <a:lnTo>
                        <a:pt x="1791" y="565"/>
                      </a:lnTo>
                      <a:lnTo>
                        <a:pt x="1798" y="547"/>
                      </a:lnTo>
                      <a:lnTo>
                        <a:pt x="1804" y="532"/>
                      </a:lnTo>
                      <a:lnTo>
                        <a:pt x="1812" y="515"/>
                      </a:lnTo>
                      <a:lnTo>
                        <a:pt x="1816" y="500"/>
                      </a:lnTo>
                      <a:lnTo>
                        <a:pt x="1821" y="485"/>
                      </a:lnTo>
                      <a:lnTo>
                        <a:pt x="1825" y="470"/>
                      </a:lnTo>
                      <a:lnTo>
                        <a:pt x="1831" y="454"/>
                      </a:lnTo>
                      <a:lnTo>
                        <a:pt x="1831" y="437"/>
                      </a:lnTo>
                      <a:lnTo>
                        <a:pt x="1833" y="424"/>
                      </a:lnTo>
                      <a:lnTo>
                        <a:pt x="1835" y="407"/>
                      </a:lnTo>
                      <a:lnTo>
                        <a:pt x="1836" y="393"/>
                      </a:lnTo>
                      <a:lnTo>
                        <a:pt x="1836" y="378"/>
                      </a:lnTo>
                      <a:lnTo>
                        <a:pt x="1836" y="363"/>
                      </a:lnTo>
                      <a:lnTo>
                        <a:pt x="1835" y="350"/>
                      </a:lnTo>
                      <a:lnTo>
                        <a:pt x="1835" y="336"/>
                      </a:lnTo>
                      <a:lnTo>
                        <a:pt x="1833" y="321"/>
                      </a:lnTo>
                      <a:lnTo>
                        <a:pt x="1831" y="308"/>
                      </a:lnTo>
                      <a:lnTo>
                        <a:pt x="1827" y="293"/>
                      </a:lnTo>
                      <a:lnTo>
                        <a:pt x="1825" y="281"/>
                      </a:lnTo>
                      <a:lnTo>
                        <a:pt x="1821" y="268"/>
                      </a:lnTo>
                      <a:lnTo>
                        <a:pt x="1817" y="257"/>
                      </a:lnTo>
                      <a:lnTo>
                        <a:pt x="1814" y="243"/>
                      </a:lnTo>
                      <a:lnTo>
                        <a:pt x="1810" y="232"/>
                      </a:lnTo>
                      <a:lnTo>
                        <a:pt x="1804" y="219"/>
                      </a:lnTo>
                      <a:lnTo>
                        <a:pt x="1800" y="207"/>
                      </a:lnTo>
                      <a:lnTo>
                        <a:pt x="1795" y="194"/>
                      </a:lnTo>
                      <a:lnTo>
                        <a:pt x="1789" y="184"/>
                      </a:lnTo>
                      <a:lnTo>
                        <a:pt x="1783" y="173"/>
                      </a:lnTo>
                      <a:lnTo>
                        <a:pt x="1778" y="162"/>
                      </a:lnTo>
                      <a:lnTo>
                        <a:pt x="1772" y="152"/>
                      </a:lnTo>
                      <a:lnTo>
                        <a:pt x="1768" y="143"/>
                      </a:lnTo>
                      <a:lnTo>
                        <a:pt x="1760" y="133"/>
                      </a:lnTo>
                      <a:lnTo>
                        <a:pt x="1755" y="124"/>
                      </a:lnTo>
                      <a:lnTo>
                        <a:pt x="1749" y="114"/>
                      </a:lnTo>
                      <a:lnTo>
                        <a:pt x="1745" y="106"/>
                      </a:lnTo>
                      <a:lnTo>
                        <a:pt x="1738" y="97"/>
                      </a:lnTo>
                      <a:lnTo>
                        <a:pt x="1734" y="89"/>
                      </a:lnTo>
                      <a:lnTo>
                        <a:pt x="1728" y="84"/>
                      </a:lnTo>
                      <a:lnTo>
                        <a:pt x="1724" y="76"/>
                      </a:lnTo>
                      <a:lnTo>
                        <a:pt x="1717" y="68"/>
                      </a:lnTo>
                      <a:lnTo>
                        <a:pt x="1713" y="61"/>
                      </a:lnTo>
                      <a:lnTo>
                        <a:pt x="1707" y="55"/>
                      </a:lnTo>
                      <a:lnTo>
                        <a:pt x="1703" y="49"/>
                      </a:lnTo>
                      <a:lnTo>
                        <a:pt x="1694" y="40"/>
                      </a:lnTo>
                      <a:lnTo>
                        <a:pt x="1686" y="32"/>
                      </a:lnTo>
                      <a:lnTo>
                        <a:pt x="1681" y="25"/>
                      </a:lnTo>
                      <a:lnTo>
                        <a:pt x="1677" y="21"/>
                      </a:lnTo>
                      <a:lnTo>
                        <a:pt x="1673" y="17"/>
                      </a:lnTo>
                      <a:lnTo>
                        <a:pt x="1665" y="11"/>
                      </a:lnTo>
                      <a:lnTo>
                        <a:pt x="1658" y="8"/>
                      </a:lnTo>
                      <a:lnTo>
                        <a:pt x="1646" y="4"/>
                      </a:lnTo>
                      <a:lnTo>
                        <a:pt x="1635" y="2"/>
                      </a:lnTo>
                      <a:lnTo>
                        <a:pt x="1629" y="2"/>
                      </a:lnTo>
                      <a:lnTo>
                        <a:pt x="1624" y="0"/>
                      </a:lnTo>
                      <a:lnTo>
                        <a:pt x="1616" y="0"/>
                      </a:lnTo>
                      <a:lnTo>
                        <a:pt x="1610" y="2"/>
                      </a:lnTo>
                      <a:lnTo>
                        <a:pt x="1603" y="2"/>
                      </a:lnTo>
                      <a:lnTo>
                        <a:pt x="1597" y="2"/>
                      </a:lnTo>
                      <a:lnTo>
                        <a:pt x="1591" y="4"/>
                      </a:lnTo>
                      <a:lnTo>
                        <a:pt x="1585" y="8"/>
                      </a:lnTo>
                      <a:lnTo>
                        <a:pt x="1574" y="11"/>
                      </a:lnTo>
                      <a:lnTo>
                        <a:pt x="1565" y="19"/>
                      </a:lnTo>
                      <a:lnTo>
                        <a:pt x="1561" y="23"/>
                      </a:lnTo>
                      <a:lnTo>
                        <a:pt x="1559" y="29"/>
                      </a:lnTo>
                      <a:lnTo>
                        <a:pt x="1555" y="34"/>
                      </a:lnTo>
                      <a:lnTo>
                        <a:pt x="1555" y="42"/>
                      </a:lnTo>
                      <a:lnTo>
                        <a:pt x="1553" y="48"/>
                      </a:lnTo>
                      <a:lnTo>
                        <a:pt x="1553" y="55"/>
                      </a:lnTo>
                      <a:lnTo>
                        <a:pt x="1553" y="63"/>
                      </a:lnTo>
                      <a:lnTo>
                        <a:pt x="1557" y="72"/>
                      </a:lnTo>
                      <a:lnTo>
                        <a:pt x="1559" y="82"/>
                      </a:lnTo>
                      <a:lnTo>
                        <a:pt x="1563" y="93"/>
                      </a:lnTo>
                      <a:lnTo>
                        <a:pt x="1565" y="97"/>
                      </a:lnTo>
                      <a:lnTo>
                        <a:pt x="1568" y="103"/>
                      </a:lnTo>
                      <a:lnTo>
                        <a:pt x="1570" y="110"/>
                      </a:lnTo>
                      <a:lnTo>
                        <a:pt x="1576" y="118"/>
                      </a:lnTo>
                      <a:lnTo>
                        <a:pt x="1576" y="118"/>
                      </a:lnTo>
                      <a:close/>
                    </a:path>
                  </a:pathLst>
                </a:custGeom>
                <a:solidFill>
                  <a:schemeClr val="accent5">
                    <a:lumMod val="50000"/>
                  </a:schemeClr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2" name="Freeform 81"/>
                <p:cNvSpPr>
                  <a:spLocks/>
                </p:cNvSpPr>
                <p:nvPr/>
              </p:nvSpPr>
              <p:spPr bwMode="auto">
                <a:xfrm rot="3060000">
                  <a:off x="895815" y="1825661"/>
                  <a:ext cx="1095141" cy="1591377"/>
                </a:xfrm>
                <a:custGeom>
                  <a:avLst/>
                  <a:gdLst>
                    <a:gd name="T0" fmla="*/ 154 w 1407"/>
                    <a:gd name="T1" fmla="*/ 1874 h 2045"/>
                    <a:gd name="T2" fmla="*/ 199 w 1407"/>
                    <a:gd name="T3" fmla="*/ 1899 h 2045"/>
                    <a:gd name="T4" fmla="*/ 256 w 1407"/>
                    <a:gd name="T5" fmla="*/ 1918 h 2045"/>
                    <a:gd name="T6" fmla="*/ 321 w 1407"/>
                    <a:gd name="T7" fmla="*/ 1928 h 2045"/>
                    <a:gd name="T8" fmla="*/ 393 w 1407"/>
                    <a:gd name="T9" fmla="*/ 1922 h 2045"/>
                    <a:gd name="T10" fmla="*/ 469 w 1407"/>
                    <a:gd name="T11" fmla="*/ 1890 h 2045"/>
                    <a:gd name="T12" fmla="*/ 544 w 1407"/>
                    <a:gd name="T13" fmla="*/ 1827 h 2045"/>
                    <a:gd name="T14" fmla="*/ 614 w 1407"/>
                    <a:gd name="T15" fmla="*/ 1726 h 2045"/>
                    <a:gd name="T16" fmla="*/ 654 w 1407"/>
                    <a:gd name="T17" fmla="*/ 1599 h 2045"/>
                    <a:gd name="T18" fmla="*/ 656 w 1407"/>
                    <a:gd name="T19" fmla="*/ 1452 h 2045"/>
                    <a:gd name="T20" fmla="*/ 631 w 1407"/>
                    <a:gd name="T21" fmla="*/ 1295 h 2045"/>
                    <a:gd name="T22" fmla="*/ 595 w 1407"/>
                    <a:gd name="T23" fmla="*/ 1127 h 2045"/>
                    <a:gd name="T24" fmla="*/ 561 w 1407"/>
                    <a:gd name="T25" fmla="*/ 954 h 2045"/>
                    <a:gd name="T26" fmla="*/ 534 w 1407"/>
                    <a:gd name="T27" fmla="*/ 778 h 2045"/>
                    <a:gd name="T28" fmla="*/ 538 w 1407"/>
                    <a:gd name="T29" fmla="*/ 603 h 2045"/>
                    <a:gd name="T30" fmla="*/ 576 w 1407"/>
                    <a:gd name="T31" fmla="*/ 433 h 2045"/>
                    <a:gd name="T32" fmla="*/ 669 w 1407"/>
                    <a:gd name="T33" fmla="*/ 272 h 2045"/>
                    <a:gd name="T34" fmla="*/ 785 w 1407"/>
                    <a:gd name="T35" fmla="*/ 139 h 2045"/>
                    <a:gd name="T36" fmla="*/ 897 w 1407"/>
                    <a:gd name="T37" fmla="*/ 55 h 2045"/>
                    <a:gd name="T38" fmla="*/ 1005 w 1407"/>
                    <a:gd name="T39" fmla="*/ 11 h 2045"/>
                    <a:gd name="T40" fmla="*/ 1106 w 1407"/>
                    <a:gd name="T41" fmla="*/ 0 h 2045"/>
                    <a:gd name="T42" fmla="*/ 1194 w 1407"/>
                    <a:gd name="T43" fmla="*/ 11 h 2045"/>
                    <a:gd name="T44" fmla="*/ 1270 w 1407"/>
                    <a:gd name="T45" fmla="*/ 34 h 2045"/>
                    <a:gd name="T46" fmla="*/ 1331 w 1407"/>
                    <a:gd name="T47" fmla="*/ 67 h 2045"/>
                    <a:gd name="T48" fmla="*/ 1386 w 1407"/>
                    <a:gd name="T49" fmla="*/ 106 h 2045"/>
                    <a:gd name="T50" fmla="*/ 1403 w 1407"/>
                    <a:gd name="T51" fmla="*/ 146 h 2045"/>
                    <a:gd name="T52" fmla="*/ 1359 w 1407"/>
                    <a:gd name="T53" fmla="*/ 125 h 2045"/>
                    <a:gd name="T54" fmla="*/ 1306 w 1407"/>
                    <a:gd name="T55" fmla="*/ 93 h 2045"/>
                    <a:gd name="T56" fmla="*/ 1249 w 1407"/>
                    <a:gd name="T57" fmla="*/ 70 h 2045"/>
                    <a:gd name="T58" fmla="*/ 1178 w 1407"/>
                    <a:gd name="T59" fmla="*/ 55 h 2045"/>
                    <a:gd name="T60" fmla="*/ 1095 w 1407"/>
                    <a:gd name="T61" fmla="*/ 55 h 2045"/>
                    <a:gd name="T62" fmla="*/ 1005 w 1407"/>
                    <a:gd name="T63" fmla="*/ 78 h 2045"/>
                    <a:gd name="T64" fmla="*/ 909 w 1407"/>
                    <a:gd name="T65" fmla="*/ 133 h 2045"/>
                    <a:gd name="T66" fmla="*/ 806 w 1407"/>
                    <a:gd name="T67" fmla="*/ 226 h 2045"/>
                    <a:gd name="T68" fmla="*/ 699 w 1407"/>
                    <a:gd name="T69" fmla="*/ 361 h 2045"/>
                    <a:gd name="T70" fmla="*/ 635 w 1407"/>
                    <a:gd name="T71" fmla="*/ 517 h 2045"/>
                    <a:gd name="T72" fmla="*/ 621 w 1407"/>
                    <a:gd name="T73" fmla="*/ 684 h 2045"/>
                    <a:gd name="T74" fmla="*/ 640 w 1407"/>
                    <a:gd name="T75" fmla="*/ 852 h 2045"/>
                    <a:gd name="T76" fmla="*/ 680 w 1407"/>
                    <a:gd name="T77" fmla="*/ 1025 h 2045"/>
                    <a:gd name="T78" fmla="*/ 724 w 1407"/>
                    <a:gd name="T79" fmla="*/ 1196 h 2045"/>
                    <a:gd name="T80" fmla="*/ 762 w 1407"/>
                    <a:gd name="T81" fmla="*/ 1365 h 2045"/>
                    <a:gd name="T82" fmla="*/ 779 w 1407"/>
                    <a:gd name="T83" fmla="*/ 1526 h 2045"/>
                    <a:gd name="T84" fmla="*/ 762 w 1407"/>
                    <a:gd name="T85" fmla="*/ 1682 h 2045"/>
                    <a:gd name="T86" fmla="*/ 696 w 1407"/>
                    <a:gd name="T87" fmla="*/ 1829 h 2045"/>
                    <a:gd name="T88" fmla="*/ 604 w 1407"/>
                    <a:gd name="T89" fmla="*/ 1939 h 2045"/>
                    <a:gd name="T90" fmla="*/ 506 w 1407"/>
                    <a:gd name="T91" fmla="*/ 2004 h 2045"/>
                    <a:gd name="T92" fmla="*/ 405 w 1407"/>
                    <a:gd name="T93" fmla="*/ 2038 h 2045"/>
                    <a:gd name="T94" fmla="*/ 308 w 1407"/>
                    <a:gd name="T95" fmla="*/ 2044 h 2045"/>
                    <a:gd name="T96" fmla="*/ 220 w 1407"/>
                    <a:gd name="T97" fmla="*/ 2034 h 2045"/>
                    <a:gd name="T98" fmla="*/ 142 w 1407"/>
                    <a:gd name="T99" fmla="*/ 2011 h 2045"/>
                    <a:gd name="T100" fmla="*/ 83 w 1407"/>
                    <a:gd name="T101" fmla="*/ 1985 h 2045"/>
                    <a:gd name="T102" fmla="*/ 30 w 1407"/>
                    <a:gd name="T103" fmla="*/ 1956 h 2045"/>
                    <a:gd name="T104" fmla="*/ 0 w 1407"/>
                    <a:gd name="T105" fmla="*/ 1888 h 2045"/>
                    <a:gd name="T106" fmla="*/ 42 w 1407"/>
                    <a:gd name="T107" fmla="*/ 1833 h 2045"/>
                    <a:gd name="T108" fmla="*/ 101 w 1407"/>
                    <a:gd name="T109" fmla="*/ 1838 h 20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407" h="2045">
                      <a:moveTo>
                        <a:pt x="106" y="1840"/>
                      </a:moveTo>
                      <a:lnTo>
                        <a:pt x="108" y="1844"/>
                      </a:lnTo>
                      <a:lnTo>
                        <a:pt x="118" y="1850"/>
                      </a:lnTo>
                      <a:lnTo>
                        <a:pt x="123" y="1853"/>
                      </a:lnTo>
                      <a:lnTo>
                        <a:pt x="133" y="1861"/>
                      </a:lnTo>
                      <a:lnTo>
                        <a:pt x="142" y="1867"/>
                      </a:lnTo>
                      <a:lnTo>
                        <a:pt x="154" y="1874"/>
                      </a:lnTo>
                      <a:lnTo>
                        <a:pt x="158" y="1878"/>
                      </a:lnTo>
                      <a:lnTo>
                        <a:pt x="163" y="1882"/>
                      </a:lnTo>
                      <a:lnTo>
                        <a:pt x="171" y="1884"/>
                      </a:lnTo>
                      <a:lnTo>
                        <a:pt x="179" y="1888"/>
                      </a:lnTo>
                      <a:lnTo>
                        <a:pt x="184" y="1891"/>
                      </a:lnTo>
                      <a:lnTo>
                        <a:pt x="192" y="1895"/>
                      </a:lnTo>
                      <a:lnTo>
                        <a:pt x="199" y="1899"/>
                      </a:lnTo>
                      <a:lnTo>
                        <a:pt x="207" y="1901"/>
                      </a:lnTo>
                      <a:lnTo>
                        <a:pt x="215" y="1905"/>
                      </a:lnTo>
                      <a:lnTo>
                        <a:pt x="222" y="1907"/>
                      </a:lnTo>
                      <a:lnTo>
                        <a:pt x="230" y="1910"/>
                      </a:lnTo>
                      <a:lnTo>
                        <a:pt x="239" y="1914"/>
                      </a:lnTo>
                      <a:lnTo>
                        <a:pt x="247" y="1916"/>
                      </a:lnTo>
                      <a:lnTo>
                        <a:pt x="256" y="1918"/>
                      </a:lnTo>
                      <a:lnTo>
                        <a:pt x="266" y="1922"/>
                      </a:lnTo>
                      <a:lnTo>
                        <a:pt x="275" y="1924"/>
                      </a:lnTo>
                      <a:lnTo>
                        <a:pt x="285" y="1926"/>
                      </a:lnTo>
                      <a:lnTo>
                        <a:pt x="293" y="1928"/>
                      </a:lnTo>
                      <a:lnTo>
                        <a:pt x="302" y="1928"/>
                      </a:lnTo>
                      <a:lnTo>
                        <a:pt x="314" y="1928"/>
                      </a:lnTo>
                      <a:lnTo>
                        <a:pt x="321" y="1928"/>
                      </a:lnTo>
                      <a:lnTo>
                        <a:pt x="333" y="1928"/>
                      </a:lnTo>
                      <a:lnTo>
                        <a:pt x="342" y="1928"/>
                      </a:lnTo>
                      <a:lnTo>
                        <a:pt x="353" y="1928"/>
                      </a:lnTo>
                      <a:lnTo>
                        <a:pt x="363" y="1926"/>
                      </a:lnTo>
                      <a:lnTo>
                        <a:pt x="374" y="1924"/>
                      </a:lnTo>
                      <a:lnTo>
                        <a:pt x="384" y="1922"/>
                      </a:lnTo>
                      <a:lnTo>
                        <a:pt x="393" y="1922"/>
                      </a:lnTo>
                      <a:lnTo>
                        <a:pt x="405" y="1918"/>
                      </a:lnTo>
                      <a:lnTo>
                        <a:pt x="416" y="1914"/>
                      </a:lnTo>
                      <a:lnTo>
                        <a:pt x="426" y="1910"/>
                      </a:lnTo>
                      <a:lnTo>
                        <a:pt x="437" y="1907"/>
                      </a:lnTo>
                      <a:lnTo>
                        <a:pt x="448" y="1901"/>
                      </a:lnTo>
                      <a:lnTo>
                        <a:pt x="458" y="1895"/>
                      </a:lnTo>
                      <a:lnTo>
                        <a:pt x="469" y="1890"/>
                      </a:lnTo>
                      <a:lnTo>
                        <a:pt x="481" y="1882"/>
                      </a:lnTo>
                      <a:lnTo>
                        <a:pt x="490" y="1874"/>
                      </a:lnTo>
                      <a:lnTo>
                        <a:pt x="500" y="1867"/>
                      </a:lnTo>
                      <a:lnTo>
                        <a:pt x="511" y="1857"/>
                      </a:lnTo>
                      <a:lnTo>
                        <a:pt x="523" y="1848"/>
                      </a:lnTo>
                      <a:lnTo>
                        <a:pt x="532" y="1836"/>
                      </a:lnTo>
                      <a:lnTo>
                        <a:pt x="544" y="1827"/>
                      </a:lnTo>
                      <a:lnTo>
                        <a:pt x="553" y="1814"/>
                      </a:lnTo>
                      <a:lnTo>
                        <a:pt x="563" y="1802"/>
                      </a:lnTo>
                      <a:lnTo>
                        <a:pt x="574" y="1789"/>
                      </a:lnTo>
                      <a:lnTo>
                        <a:pt x="583" y="1775"/>
                      </a:lnTo>
                      <a:lnTo>
                        <a:pt x="595" y="1758"/>
                      </a:lnTo>
                      <a:lnTo>
                        <a:pt x="606" y="1743"/>
                      </a:lnTo>
                      <a:lnTo>
                        <a:pt x="614" y="1726"/>
                      </a:lnTo>
                      <a:lnTo>
                        <a:pt x="623" y="1709"/>
                      </a:lnTo>
                      <a:lnTo>
                        <a:pt x="629" y="1690"/>
                      </a:lnTo>
                      <a:lnTo>
                        <a:pt x="637" y="1673"/>
                      </a:lnTo>
                      <a:lnTo>
                        <a:pt x="640" y="1654"/>
                      </a:lnTo>
                      <a:lnTo>
                        <a:pt x="646" y="1637"/>
                      </a:lnTo>
                      <a:lnTo>
                        <a:pt x="650" y="1616"/>
                      </a:lnTo>
                      <a:lnTo>
                        <a:pt x="654" y="1599"/>
                      </a:lnTo>
                      <a:lnTo>
                        <a:pt x="656" y="1578"/>
                      </a:lnTo>
                      <a:lnTo>
                        <a:pt x="658" y="1557"/>
                      </a:lnTo>
                      <a:lnTo>
                        <a:pt x="658" y="1536"/>
                      </a:lnTo>
                      <a:lnTo>
                        <a:pt x="658" y="1517"/>
                      </a:lnTo>
                      <a:lnTo>
                        <a:pt x="658" y="1494"/>
                      </a:lnTo>
                      <a:lnTo>
                        <a:pt x="656" y="1475"/>
                      </a:lnTo>
                      <a:lnTo>
                        <a:pt x="656" y="1452"/>
                      </a:lnTo>
                      <a:lnTo>
                        <a:pt x="654" y="1431"/>
                      </a:lnTo>
                      <a:lnTo>
                        <a:pt x="650" y="1409"/>
                      </a:lnTo>
                      <a:lnTo>
                        <a:pt x="646" y="1386"/>
                      </a:lnTo>
                      <a:lnTo>
                        <a:pt x="644" y="1363"/>
                      </a:lnTo>
                      <a:lnTo>
                        <a:pt x="640" y="1342"/>
                      </a:lnTo>
                      <a:lnTo>
                        <a:pt x="635" y="1317"/>
                      </a:lnTo>
                      <a:lnTo>
                        <a:pt x="631" y="1295"/>
                      </a:lnTo>
                      <a:lnTo>
                        <a:pt x="627" y="1272"/>
                      </a:lnTo>
                      <a:lnTo>
                        <a:pt x="621" y="1249"/>
                      </a:lnTo>
                      <a:lnTo>
                        <a:pt x="616" y="1224"/>
                      </a:lnTo>
                      <a:lnTo>
                        <a:pt x="612" y="1200"/>
                      </a:lnTo>
                      <a:lnTo>
                        <a:pt x="606" y="1177"/>
                      </a:lnTo>
                      <a:lnTo>
                        <a:pt x="601" y="1152"/>
                      </a:lnTo>
                      <a:lnTo>
                        <a:pt x="595" y="1127"/>
                      </a:lnTo>
                      <a:lnTo>
                        <a:pt x="591" y="1103"/>
                      </a:lnTo>
                      <a:lnTo>
                        <a:pt x="585" y="1080"/>
                      </a:lnTo>
                      <a:lnTo>
                        <a:pt x="582" y="1055"/>
                      </a:lnTo>
                      <a:lnTo>
                        <a:pt x="574" y="1030"/>
                      </a:lnTo>
                      <a:lnTo>
                        <a:pt x="570" y="1004"/>
                      </a:lnTo>
                      <a:lnTo>
                        <a:pt x="563" y="979"/>
                      </a:lnTo>
                      <a:lnTo>
                        <a:pt x="561" y="954"/>
                      </a:lnTo>
                      <a:lnTo>
                        <a:pt x="555" y="930"/>
                      </a:lnTo>
                      <a:lnTo>
                        <a:pt x="551" y="903"/>
                      </a:lnTo>
                      <a:lnTo>
                        <a:pt x="547" y="878"/>
                      </a:lnTo>
                      <a:lnTo>
                        <a:pt x="544" y="854"/>
                      </a:lnTo>
                      <a:lnTo>
                        <a:pt x="540" y="829"/>
                      </a:lnTo>
                      <a:lnTo>
                        <a:pt x="538" y="802"/>
                      </a:lnTo>
                      <a:lnTo>
                        <a:pt x="534" y="778"/>
                      </a:lnTo>
                      <a:lnTo>
                        <a:pt x="534" y="753"/>
                      </a:lnTo>
                      <a:lnTo>
                        <a:pt x="532" y="728"/>
                      </a:lnTo>
                      <a:lnTo>
                        <a:pt x="532" y="703"/>
                      </a:lnTo>
                      <a:lnTo>
                        <a:pt x="532" y="679"/>
                      </a:lnTo>
                      <a:lnTo>
                        <a:pt x="534" y="654"/>
                      </a:lnTo>
                      <a:lnTo>
                        <a:pt x="534" y="629"/>
                      </a:lnTo>
                      <a:lnTo>
                        <a:pt x="538" y="603"/>
                      </a:lnTo>
                      <a:lnTo>
                        <a:pt x="540" y="578"/>
                      </a:lnTo>
                      <a:lnTo>
                        <a:pt x="545" y="555"/>
                      </a:lnTo>
                      <a:lnTo>
                        <a:pt x="549" y="528"/>
                      </a:lnTo>
                      <a:lnTo>
                        <a:pt x="555" y="506"/>
                      </a:lnTo>
                      <a:lnTo>
                        <a:pt x="561" y="481"/>
                      </a:lnTo>
                      <a:lnTo>
                        <a:pt x="570" y="456"/>
                      </a:lnTo>
                      <a:lnTo>
                        <a:pt x="576" y="433"/>
                      </a:lnTo>
                      <a:lnTo>
                        <a:pt x="585" y="409"/>
                      </a:lnTo>
                      <a:lnTo>
                        <a:pt x="597" y="384"/>
                      </a:lnTo>
                      <a:lnTo>
                        <a:pt x="610" y="361"/>
                      </a:lnTo>
                      <a:lnTo>
                        <a:pt x="621" y="338"/>
                      </a:lnTo>
                      <a:lnTo>
                        <a:pt x="637" y="316"/>
                      </a:lnTo>
                      <a:lnTo>
                        <a:pt x="652" y="293"/>
                      </a:lnTo>
                      <a:lnTo>
                        <a:pt x="669" y="272"/>
                      </a:lnTo>
                      <a:lnTo>
                        <a:pt x="684" y="247"/>
                      </a:lnTo>
                      <a:lnTo>
                        <a:pt x="701" y="226"/>
                      </a:lnTo>
                      <a:lnTo>
                        <a:pt x="718" y="205"/>
                      </a:lnTo>
                      <a:lnTo>
                        <a:pt x="736" y="188"/>
                      </a:lnTo>
                      <a:lnTo>
                        <a:pt x="751" y="171"/>
                      </a:lnTo>
                      <a:lnTo>
                        <a:pt x="768" y="154"/>
                      </a:lnTo>
                      <a:lnTo>
                        <a:pt x="785" y="139"/>
                      </a:lnTo>
                      <a:lnTo>
                        <a:pt x="802" y="125"/>
                      </a:lnTo>
                      <a:lnTo>
                        <a:pt x="817" y="110"/>
                      </a:lnTo>
                      <a:lnTo>
                        <a:pt x="834" y="97"/>
                      </a:lnTo>
                      <a:lnTo>
                        <a:pt x="850" y="86"/>
                      </a:lnTo>
                      <a:lnTo>
                        <a:pt x="865" y="76"/>
                      </a:lnTo>
                      <a:lnTo>
                        <a:pt x="882" y="65"/>
                      </a:lnTo>
                      <a:lnTo>
                        <a:pt x="897" y="55"/>
                      </a:lnTo>
                      <a:lnTo>
                        <a:pt x="914" y="48"/>
                      </a:lnTo>
                      <a:lnTo>
                        <a:pt x="931" y="40"/>
                      </a:lnTo>
                      <a:lnTo>
                        <a:pt x="947" y="32"/>
                      </a:lnTo>
                      <a:lnTo>
                        <a:pt x="960" y="27"/>
                      </a:lnTo>
                      <a:lnTo>
                        <a:pt x="975" y="19"/>
                      </a:lnTo>
                      <a:lnTo>
                        <a:pt x="992" y="15"/>
                      </a:lnTo>
                      <a:lnTo>
                        <a:pt x="1005" y="11"/>
                      </a:lnTo>
                      <a:lnTo>
                        <a:pt x="1021" y="8"/>
                      </a:lnTo>
                      <a:lnTo>
                        <a:pt x="1034" y="4"/>
                      </a:lnTo>
                      <a:lnTo>
                        <a:pt x="1051" y="4"/>
                      </a:lnTo>
                      <a:lnTo>
                        <a:pt x="1064" y="0"/>
                      </a:lnTo>
                      <a:lnTo>
                        <a:pt x="1078" y="0"/>
                      </a:lnTo>
                      <a:lnTo>
                        <a:pt x="1093" y="0"/>
                      </a:lnTo>
                      <a:lnTo>
                        <a:pt x="1106" y="0"/>
                      </a:lnTo>
                      <a:lnTo>
                        <a:pt x="1118" y="0"/>
                      </a:lnTo>
                      <a:lnTo>
                        <a:pt x="1133" y="0"/>
                      </a:lnTo>
                      <a:lnTo>
                        <a:pt x="1146" y="2"/>
                      </a:lnTo>
                      <a:lnTo>
                        <a:pt x="1159" y="6"/>
                      </a:lnTo>
                      <a:lnTo>
                        <a:pt x="1171" y="6"/>
                      </a:lnTo>
                      <a:lnTo>
                        <a:pt x="1182" y="10"/>
                      </a:lnTo>
                      <a:lnTo>
                        <a:pt x="1194" y="11"/>
                      </a:lnTo>
                      <a:lnTo>
                        <a:pt x="1207" y="15"/>
                      </a:lnTo>
                      <a:lnTo>
                        <a:pt x="1217" y="17"/>
                      </a:lnTo>
                      <a:lnTo>
                        <a:pt x="1228" y="21"/>
                      </a:lnTo>
                      <a:lnTo>
                        <a:pt x="1239" y="23"/>
                      </a:lnTo>
                      <a:lnTo>
                        <a:pt x="1251" y="29"/>
                      </a:lnTo>
                      <a:lnTo>
                        <a:pt x="1258" y="32"/>
                      </a:lnTo>
                      <a:lnTo>
                        <a:pt x="1270" y="34"/>
                      </a:lnTo>
                      <a:lnTo>
                        <a:pt x="1279" y="40"/>
                      </a:lnTo>
                      <a:lnTo>
                        <a:pt x="1289" y="44"/>
                      </a:lnTo>
                      <a:lnTo>
                        <a:pt x="1296" y="48"/>
                      </a:lnTo>
                      <a:lnTo>
                        <a:pt x="1306" y="51"/>
                      </a:lnTo>
                      <a:lnTo>
                        <a:pt x="1313" y="57"/>
                      </a:lnTo>
                      <a:lnTo>
                        <a:pt x="1323" y="63"/>
                      </a:lnTo>
                      <a:lnTo>
                        <a:pt x="1331" y="67"/>
                      </a:lnTo>
                      <a:lnTo>
                        <a:pt x="1336" y="70"/>
                      </a:lnTo>
                      <a:lnTo>
                        <a:pt x="1344" y="74"/>
                      </a:lnTo>
                      <a:lnTo>
                        <a:pt x="1351" y="78"/>
                      </a:lnTo>
                      <a:lnTo>
                        <a:pt x="1361" y="87"/>
                      </a:lnTo>
                      <a:lnTo>
                        <a:pt x="1372" y="95"/>
                      </a:lnTo>
                      <a:lnTo>
                        <a:pt x="1380" y="101"/>
                      </a:lnTo>
                      <a:lnTo>
                        <a:pt x="1386" y="106"/>
                      </a:lnTo>
                      <a:lnTo>
                        <a:pt x="1391" y="110"/>
                      </a:lnTo>
                      <a:lnTo>
                        <a:pt x="1395" y="112"/>
                      </a:lnTo>
                      <a:lnTo>
                        <a:pt x="1397" y="118"/>
                      </a:lnTo>
                      <a:lnTo>
                        <a:pt x="1403" y="127"/>
                      </a:lnTo>
                      <a:lnTo>
                        <a:pt x="1405" y="133"/>
                      </a:lnTo>
                      <a:lnTo>
                        <a:pt x="1407" y="143"/>
                      </a:lnTo>
                      <a:lnTo>
                        <a:pt x="1403" y="146"/>
                      </a:lnTo>
                      <a:lnTo>
                        <a:pt x="1399" y="148"/>
                      </a:lnTo>
                      <a:lnTo>
                        <a:pt x="1391" y="148"/>
                      </a:lnTo>
                      <a:lnTo>
                        <a:pt x="1384" y="144"/>
                      </a:lnTo>
                      <a:lnTo>
                        <a:pt x="1378" y="139"/>
                      </a:lnTo>
                      <a:lnTo>
                        <a:pt x="1372" y="137"/>
                      </a:lnTo>
                      <a:lnTo>
                        <a:pt x="1367" y="129"/>
                      </a:lnTo>
                      <a:lnTo>
                        <a:pt x="1359" y="125"/>
                      </a:lnTo>
                      <a:lnTo>
                        <a:pt x="1348" y="118"/>
                      </a:lnTo>
                      <a:lnTo>
                        <a:pt x="1338" y="112"/>
                      </a:lnTo>
                      <a:lnTo>
                        <a:pt x="1331" y="108"/>
                      </a:lnTo>
                      <a:lnTo>
                        <a:pt x="1325" y="105"/>
                      </a:lnTo>
                      <a:lnTo>
                        <a:pt x="1319" y="101"/>
                      </a:lnTo>
                      <a:lnTo>
                        <a:pt x="1313" y="99"/>
                      </a:lnTo>
                      <a:lnTo>
                        <a:pt x="1306" y="93"/>
                      </a:lnTo>
                      <a:lnTo>
                        <a:pt x="1298" y="89"/>
                      </a:lnTo>
                      <a:lnTo>
                        <a:pt x="1291" y="87"/>
                      </a:lnTo>
                      <a:lnTo>
                        <a:pt x="1283" y="84"/>
                      </a:lnTo>
                      <a:lnTo>
                        <a:pt x="1274" y="80"/>
                      </a:lnTo>
                      <a:lnTo>
                        <a:pt x="1266" y="76"/>
                      </a:lnTo>
                      <a:lnTo>
                        <a:pt x="1256" y="72"/>
                      </a:lnTo>
                      <a:lnTo>
                        <a:pt x="1249" y="70"/>
                      </a:lnTo>
                      <a:lnTo>
                        <a:pt x="1239" y="67"/>
                      </a:lnTo>
                      <a:lnTo>
                        <a:pt x="1230" y="65"/>
                      </a:lnTo>
                      <a:lnTo>
                        <a:pt x="1218" y="61"/>
                      </a:lnTo>
                      <a:lnTo>
                        <a:pt x="1211" y="61"/>
                      </a:lnTo>
                      <a:lnTo>
                        <a:pt x="1199" y="57"/>
                      </a:lnTo>
                      <a:lnTo>
                        <a:pt x="1188" y="55"/>
                      </a:lnTo>
                      <a:lnTo>
                        <a:pt x="1178" y="55"/>
                      </a:lnTo>
                      <a:lnTo>
                        <a:pt x="1167" y="55"/>
                      </a:lnTo>
                      <a:lnTo>
                        <a:pt x="1156" y="53"/>
                      </a:lnTo>
                      <a:lnTo>
                        <a:pt x="1144" y="51"/>
                      </a:lnTo>
                      <a:lnTo>
                        <a:pt x="1133" y="51"/>
                      </a:lnTo>
                      <a:lnTo>
                        <a:pt x="1121" y="53"/>
                      </a:lnTo>
                      <a:lnTo>
                        <a:pt x="1108" y="53"/>
                      </a:lnTo>
                      <a:lnTo>
                        <a:pt x="1095" y="55"/>
                      </a:lnTo>
                      <a:lnTo>
                        <a:pt x="1083" y="57"/>
                      </a:lnTo>
                      <a:lnTo>
                        <a:pt x="1072" y="61"/>
                      </a:lnTo>
                      <a:lnTo>
                        <a:pt x="1059" y="63"/>
                      </a:lnTo>
                      <a:lnTo>
                        <a:pt x="1045" y="67"/>
                      </a:lnTo>
                      <a:lnTo>
                        <a:pt x="1032" y="70"/>
                      </a:lnTo>
                      <a:lnTo>
                        <a:pt x="1019" y="74"/>
                      </a:lnTo>
                      <a:lnTo>
                        <a:pt x="1005" y="78"/>
                      </a:lnTo>
                      <a:lnTo>
                        <a:pt x="992" y="84"/>
                      </a:lnTo>
                      <a:lnTo>
                        <a:pt x="977" y="91"/>
                      </a:lnTo>
                      <a:lnTo>
                        <a:pt x="966" y="99"/>
                      </a:lnTo>
                      <a:lnTo>
                        <a:pt x="950" y="106"/>
                      </a:lnTo>
                      <a:lnTo>
                        <a:pt x="937" y="114"/>
                      </a:lnTo>
                      <a:lnTo>
                        <a:pt x="922" y="124"/>
                      </a:lnTo>
                      <a:lnTo>
                        <a:pt x="909" y="133"/>
                      </a:lnTo>
                      <a:lnTo>
                        <a:pt x="893" y="144"/>
                      </a:lnTo>
                      <a:lnTo>
                        <a:pt x="880" y="156"/>
                      </a:lnTo>
                      <a:lnTo>
                        <a:pt x="865" y="167"/>
                      </a:lnTo>
                      <a:lnTo>
                        <a:pt x="852" y="183"/>
                      </a:lnTo>
                      <a:lnTo>
                        <a:pt x="834" y="196"/>
                      </a:lnTo>
                      <a:lnTo>
                        <a:pt x="819" y="211"/>
                      </a:lnTo>
                      <a:lnTo>
                        <a:pt x="806" y="226"/>
                      </a:lnTo>
                      <a:lnTo>
                        <a:pt x="791" y="243"/>
                      </a:lnTo>
                      <a:lnTo>
                        <a:pt x="774" y="260"/>
                      </a:lnTo>
                      <a:lnTo>
                        <a:pt x="758" y="279"/>
                      </a:lnTo>
                      <a:lnTo>
                        <a:pt x="745" y="298"/>
                      </a:lnTo>
                      <a:lnTo>
                        <a:pt x="730" y="321"/>
                      </a:lnTo>
                      <a:lnTo>
                        <a:pt x="713" y="340"/>
                      </a:lnTo>
                      <a:lnTo>
                        <a:pt x="699" y="361"/>
                      </a:lnTo>
                      <a:lnTo>
                        <a:pt x="686" y="384"/>
                      </a:lnTo>
                      <a:lnTo>
                        <a:pt x="675" y="407"/>
                      </a:lnTo>
                      <a:lnTo>
                        <a:pt x="665" y="428"/>
                      </a:lnTo>
                      <a:lnTo>
                        <a:pt x="656" y="451"/>
                      </a:lnTo>
                      <a:lnTo>
                        <a:pt x="648" y="471"/>
                      </a:lnTo>
                      <a:lnTo>
                        <a:pt x="642" y="496"/>
                      </a:lnTo>
                      <a:lnTo>
                        <a:pt x="635" y="517"/>
                      </a:lnTo>
                      <a:lnTo>
                        <a:pt x="633" y="540"/>
                      </a:lnTo>
                      <a:lnTo>
                        <a:pt x="627" y="563"/>
                      </a:lnTo>
                      <a:lnTo>
                        <a:pt x="625" y="587"/>
                      </a:lnTo>
                      <a:lnTo>
                        <a:pt x="621" y="612"/>
                      </a:lnTo>
                      <a:lnTo>
                        <a:pt x="621" y="635"/>
                      </a:lnTo>
                      <a:lnTo>
                        <a:pt x="621" y="660"/>
                      </a:lnTo>
                      <a:lnTo>
                        <a:pt x="621" y="684"/>
                      </a:lnTo>
                      <a:lnTo>
                        <a:pt x="621" y="707"/>
                      </a:lnTo>
                      <a:lnTo>
                        <a:pt x="623" y="730"/>
                      </a:lnTo>
                      <a:lnTo>
                        <a:pt x="625" y="755"/>
                      </a:lnTo>
                      <a:lnTo>
                        <a:pt x="629" y="779"/>
                      </a:lnTo>
                      <a:lnTo>
                        <a:pt x="633" y="802"/>
                      </a:lnTo>
                      <a:lnTo>
                        <a:pt x="635" y="829"/>
                      </a:lnTo>
                      <a:lnTo>
                        <a:pt x="640" y="852"/>
                      </a:lnTo>
                      <a:lnTo>
                        <a:pt x="646" y="876"/>
                      </a:lnTo>
                      <a:lnTo>
                        <a:pt x="650" y="901"/>
                      </a:lnTo>
                      <a:lnTo>
                        <a:pt x="656" y="926"/>
                      </a:lnTo>
                      <a:lnTo>
                        <a:pt x="661" y="950"/>
                      </a:lnTo>
                      <a:lnTo>
                        <a:pt x="667" y="975"/>
                      </a:lnTo>
                      <a:lnTo>
                        <a:pt x="673" y="998"/>
                      </a:lnTo>
                      <a:lnTo>
                        <a:pt x="680" y="1025"/>
                      </a:lnTo>
                      <a:lnTo>
                        <a:pt x="686" y="1049"/>
                      </a:lnTo>
                      <a:lnTo>
                        <a:pt x="694" y="1074"/>
                      </a:lnTo>
                      <a:lnTo>
                        <a:pt x="699" y="1099"/>
                      </a:lnTo>
                      <a:lnTo>
                        <a:pt x="707" y="1122"/>
                      </a:lnTo>
                      <a:lnTo>
                        <a:pt x="713" y="1146"/>
                      </a:lnTo>
                      <a:lnTo>
                        <a:pt x="718" y="1171"/>
                      </a:lnTo>
                      <a:lnTo>
                        <a:pt x="724" y="1196"/>
                      </a:lnTo>
                      <a:lnTo>
                        <a:pt x="730" y="1220"/>
                      </a:lnTo>
                      <a:lnTo>
                        <a:pt x="736" y="1243"/>
                      </a:lnTo>
                      <a:lnTo>
                        <a:pt x="743" y="1270"/>
                      </a:lnTo>
                      <a:lnTo>
                        <a:pt x="747" y="1293"/>
                      </a:lnTo>
                      <a:lnTo>
                        <a:pt x="753" y="1315"/>
                      </a:lnTo>
                      <a:lnTo>
                        <a:pt x="756" y="1340"/>
                      </a:lnTo>
                      <a:lnTo>
                        <a:pt x="762" y="1365"/>
                      </a:lnTo>
                      <a:lnTo>
                        <a:pt x="766" y="1388"/>
                      </a:lnTo>
                      <a:lnTo>
                        <a:pt x="770" y="1411"/>
                      </a:lnTo>
                      <a:lnTo>
                        <a:pt x="774" y="1435"/>
                      </a:lnTo>
                      <a:lnTo>
                        <a:pt x="777" y="1460"/>
                      </a:lnTo>
                      <a:lnTo>
                        <a:pt x="779" y="1481"/>
                      </a:lnTo>
                      <a:lnTo>
                        <a:pt x="779" y="1506"/>
                      </a:lnTo>
                      <a:lnTo>
                        <a:pt x="779" y="1526"/>
                      </a:lnTo>
                      <a:lnTo>
                        <a:pt x="779" y="1551"/>
                      </a:lnTo>
                      <a:lnTo>
                        <a:pt x="779" y="1572"/>
                      </a:lnTo>
                      <a:lnTo>
                        <a:pt x="777" y="1595"/>
                      </a:lnTo>
                      <a:lnTo>
                        <a:pt x="774" y="1618"/>
                      </a:lnTo>
                      <a:lnTo>
                        <a:pt x="772" y="1641"/>
                      </a:lnTo>
                      <a:lnTo>
                        <a:pt x="766" y="1661"/>
                      </a:lnTo>
                      <a:lnTo>
                        <a:pt x="762" y="1682"/>
                      </a:lnTo>
                      <a:lnTo>
                        <a:pt x="755" y="1705"/>
                      </a:lnTo>
                      <a:lnTo>
                        <a:pt x="749" y="1726"/>
                      </a:lnTo>
                      <a:lnTo>
                        <a:pt x="739" y="1747"/>
                      </a:lnTo>
                      <a:lnTo>
                        <a:pt x="730" y="1768"/>
                      </a:lnTo>
                      <a:lnTo>
                        <a:pt x="720" y="1789"/>
                      </a:lnTo>
                      <a:lnTo>
                        <a:pt x="711" y="1810"/>
                      </a:lnTo>
                      <a:lnTo>
                        <a:pt x="696" y="1829"/>
                      </a:lnTo>
                      <a:lnTo>
                        <a:pt x="684" y="1846"/>
                      </a:lnTo>
                      <a:lnTo>
                        <a:pt x="671" y="1865"/>
                      </a:lnTo>
                      <a:lnTo>
                        <a:pt x="658" y="1882"/>
                      </a:lnTo>
                      <a:lnTo>
                        <a:pt x="644" y="1895"/>
                      </a:lnTo>
                      <a:lnTo>
                        <a:pt x="631" y="1910"/>
                      </a:lnTo>
                      <a:lnTo>
                        <a:pt x="618" y="1924"/>
                      </a:lnTo>
                      <a:lnTo>
                        <a:pt x="604" y="1939"/>
                      </a:lnTo>
                      <a:lnTo>
                        <a:pt x="589" y="1948"/>
                      </a:lnTo>
                      <a:lnTo>
                        <a:pt x="574" y="1960"/>
                      </a:lnTo>
                      <a:lnTo>
                        <a:pt x="561" y="1969"/>
                      </a:lnTo>
                      <a:lnTo>
                        <a:pt x="547" y="1979"/>
                      </a:lnTo>
                      <a:lnTo>
                        <a:pt x="532" y="1988"/>
                      </a:lnTo>
                      <a:lnTo>
                        <a:pt x="519" y="1996"/>
                      </a:lnTo>
                      <a:lnTo>
                        <a:pt x="506" y="2004"/>
                      </a:lnTo>
                      <a:lnTo>
                        <a:pt x="492" y="2011"/>
                      </a:lnTo>
                      <a:lnTo>
                        <a:pt x="477" y="2017"/>
                      </a:lnTo>
                      <a:lnTo>
                        <a:pt x="462" y="2023"/>
                      </a:lnTo>
                      <a:lnTo>
                        <a:pt x="448" y="2026"/>
                      </a:lnTo>
                      <a:lnTo>
                        <a:pt x="433" y="2032"/>
                      </a:lnTo>
                      <a:lnTo>
                        <a:pt x="420" y="2034"/>
                      </a:lnTo>
                      <a:lnTo>
                        <a:pt x="405" y="2038"/>
                      </a:lnTo>
                      <a:lnTo>
                        <a:pt x="391" y="2040"/>
                      </a:lnTo>
                      <a:lnTo>
                        <a:pt x="378" y="2044"/>
                      </a:lnTo>
                      <a:lnTo>
                        <a:pt x="363" y="2044"/>
                      </a:lnTo>
                      <a:lnTo>
                        <a:pt x="350" y="2044"/>
                      </a:lnTo>
                      <a:lnTo>
                        <a:pt x="336" y="2044"/>
                      </a:lnTo>
                      <a:lnTo>
                        <a:pt x="321" y="2045"/>
                      </a:lnTo>
                      <a:lnTo>
                        <a:pt x="308" y="2044"/>
                      </a:lnTo>
                      <a:lnTo>
                        <a:pt x="296" y="2044"/>
                      </a:lnTo>
                      <a:lnTo>
                        <a:pt x="283" y="2044"/>
                      </a:lnTo>
                      <a:lnTo>
                        <a:pt x="270" y="2044"/>
                      </a:lnTo>
                      <a:lnTo>
                        <a:pt x="256" y="2040"/>
                      </a:lnTo>
                      <a:lnTo>
                        <a:pt x="245" y="2038"/>
                      </a:lnTo>
                      <a:lnTo>
                        <a:pt x="232" y="2036"/>
                      </a:lnTo>
                      <a:lnTo>
                        <a:pt x="220" y="2034"/>
                      </a:lnTo>
                      <a:lnTo>
                        <a:pt x="207" y="2030"/>
                      </a:lnTo>
                      <a:lnTo>
                        <a:pt x="196" y="2028"/>
                      </a:lnTo>
                      <a:lnTo>
                        <a:pt x="184" y="2025"/>
                      </a:lnTo>
                      <a:lnTo>
                        <a:pt x="175" y="2023"/>
                      </a:lnTo>
                      <a:lnTo>
                        <a:pt x="163" y="2017"/>
                      </a:lnTo>
                      <a:lnTo>
                        <a:pt x="152" y="2013"/>
                      </a:lnTo>
                      <a:lnTo>
                        <a:pt x="142" y="2011"/>
                      </a:lnTo>
                      <a:lnTo>
                        <a:pt x="133" y="2007"/>
                      </a:lnTo>
                      <a:lnTo>
                        <a:pt x="123" y="2004"/>
                      </a:lnTo>
                      <a:lnTo>
                        <a:pt x="114" y="2000"/>
                      </a:lnTo>
                      <a:lnTo>
                        <a:pt x="106" y="1996"/>
                      </a:lnTo>
                      <a:lnTo>
                        <a:pt x="99" y="1994"/>
                      </a:lnTo>
                      <a:lnTo>
                        <a:pt x="89" y="1988"/>
                      </a:lnTo>
                      <a:lnTo>
                        <a:pt x="83" y="1985"/>
                      </a:lnTo>
                      <a:lnTo>
                        <a:pt x="76" y="1983"/>
                      </a:lnTo>
                      <a:lnTo>
                        <a:pt x="68" y="1979"/>
                      </a:lnTo>
                      <a:lnTo>
                        <a:pt x="57" y="1971"/>
                      </a:lnTo>
                      <a:lnTo>
                        <a:pt x="47" y="1967"/>
                      </a:lnTo>
                      <a:lnTo>
                        <a:pt x="40" y="1962"/>
                      </a:lnTo>
                      <a:lnTo>
                        <a:pt x="34" y="1960"/>
                      </a:lnTo>
                      <a:lnTo>
                        <a:pt x="30" y="1956"/>
                      </a:lnTo>
                      <a:lnTo>
                        <a:pt x="23" y="1950"/>
                      </a:lnTo>
                      <a:lnTo>
                        <a:pt x="17" y="1943"/>
                      </a:lnTo>
                      <a:lnTo>
                        <a:pt x="11" y="1933"/>
                      </a:lnTo>
                      <a:lnTo>
                        <a:pt x="7" y="1924"/>
                      </a:lnTo>
                      <a:lnTo>
                        <a:pt x="2" y="1910"/>
                      </a:lnTo>
                      <a:lnTo>
                        <a:pt x="0" y="1899"/>
                      </a:lnTo>
                      <a:lnTo>
                        <a:pt x="0" y="1888"/>
                      </a:lnTo>
                      <a:lnTo>
                        <a:pt x="2" y="1876"/>
                      </a:lnTo>
                      <a:lnTo>
                        <a:pt x="4" y="1863"/>
                      </a:lnTo>
                      <a:lnTo>
                        <a:pt x="9" y="1853"/>
                      </a:lnTo>
                      <a:lnTo>
                        <a:pt x="17" y="1844"/>
                      </a:lnTo>
                      <a:lnTo>
                        <a:pt x="28" y="1838"/>
                      </a:lnTo>
                      <a:lnTo>
                        <a:pt x="34" y="1834"/>
                      </a:lnTo>
                      <a:lnTo>
                        <a:pt x="42" y="1833"/>
                      </a:lnTo>
                      <a:lnTo>
                        <a:pt x="49" y="1833"/>
                      </a:lnTo>
                      <a:lnTo>
                        <a:pt x="61" y="1833"/>
                      </a:lnTo>
                      <a:lnTo>
                        <a:pt x="68" y="1833"/>
                      </a:lnTo>
                      <a:lnTo>
                        <a:pt x="80" y="1834"/>
                      </a:lnTo>
                      <a:lnTo>
                        <a:pt x="85" y="1834"/>
                      </a:lnTo>
                      <a:lnTo>
                        <a:pt x="93" y="1836"/>
                      </a:lnTo>
                      <a:lnTo>
                        <a:pt x="101" y="1838"/>
                      </a:lnTo>
                      <a:lnTo>
                        <a:pt x="106" y="1840"/>
                      </a:lnTo>
                      <a:lnTo>
                        <a:pt x="106" y="1840"/>
                      </a:lnTo>
                      <a:close/>
                    </a:path>
                  </a:pathLst>
                </a:custGeom>
                <a:solidFill>
                  <a:schemeClr val="accent5">
                    <a:lumMod val="50000"/>
                  </a:schemeClr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39" name="Freeform 82"/>
              <p:cNvSpPr>
                <a:spLocks/>
              </p:cNvSpPr>
              <p:nvPr/>
            </p:nvSpPr>
            <p:spPr bwMode="auto">
              <a:xfrm rot="3060000">
                <a:off x="2169003" y="2500286"/>
                <a:ext cx="164893" cy="166449"/>
              </a:xfrm>
              <a:custGeom>
                <a:avLst/>
                <a:gdLst>
                  <a:gd name="T0" fmla="*/ 9 w 213"/>
                  <a:gd name="T1" fmla="*/ 65 h 215"/>
                  <a:gd name="T2" fmla="*/ 2 w 213"/>
                  <a:gd name="T3" fmla="*/ 85 h 215"/>
                  <a:gd name="T4" fmla="*/ 0 w 213"/>
                  <a:gd name="T5" fmla="*/ 106 h 215"/>
                  <a:gd name="T6" fmla="*/ 2 w 213"/>
                  <a:gd name="T7" fmla="*/ 127 h 215"/>
                  <a:gd name="T8" fmla="*/ 7 w 213"/>
                  <a:gd name="T9" fmla="*/ 146 h 215"/>
                  <a:gd name="T10" fmla="*/ 17 w 213"/>
                  <a:gd name="T11" fmla="*/ 163 h 215"/>
                  <a:gd name="T12" fmla="*/ 30 w 213"/>
                  <a:gd name="T13" fmla="*/ 179 h 215"/>
                  <a:gd name="T14" fmla="*/ 45 w 213"/>
                  <a:gd name="T15" fmla="*/ 194 h 215"/>
                  <a:gd name="T16" fmla="*/ 66 w 213"/>
                  <a:gd name="T17" fmla="*/ 205 h 215"/>
                  <a:gd name="T18" fmla="*/ 87 w 213"/>
                  <a:gd name="T19" fmla="*/ 211 h 215"/>
                  <a:gd name="T20" fmla="*/ 106 w 213"/>
                  <a:gd name="T21" fmla="*/ 215 h 215"/>
                  <a:gd name="T22" fmla="*/ 127 w 213"/>
                  <a:gd name="T23" fmla="*/ 211 h 215"/>
                  <a:gd name="T24" fmla="*/ 146 w 213"/>
                  <a:gd name="T25" fmla="*/ 205 h 215"/>
                  <a:gd name="T26" fmla="*/ 165 w 213"/>
                  <a:gd name="T27" fmla="*/ 196 h 215"/>
                  <a:gd name="T28" fmla="*/ 180 w 213"/>
                  <a:gd name="T29" fmla="*/ 184 h 215"/>
                  <a:gd name="T30" fmla="*/ 196 w 213"/>
                  <a:gd name="T31" fmla="*/ 169 h 215"/>
                  <a:gd name="T32" fmla="*/ 205 w 213"/>
                  <a:gd name="T33" fmla="*/ 150 h 215"/>
                  <a:gd name="T34" fmla="*/ 211 w 213"/>
                  <a:gd name="T35" fmla="*/ 129 h 215"/>
                  <a:gd name="T36" fmla="*/ 213 w 213"/>
                  <a:gd name="T37" fmla="*/ 110 h 215"/>
                  <a:gd name="T38" fmla="*/ 211 w 213"/>
                  <a:gd name="T39" fmla="*/ 89 h 215"/>
                  <a:gd name="T40" fmla="*/ 205 w 213"/>
                  <a:gd name="T41" fmla="*/ 70 h 215"/>
                  <a:gd name="T42" fmla="*/ 196 w 213"/>
                  <a:gd name="T43" fmla="*/ 49 h 215"/>
                  <a:gd name="T44" fmla="*/ 184 w 213"/>
                  <a:gd name="T45" fmla="*/ 34 h 215"/>
                  <a:gd name="T46" fmla="*/ 167 w 213"/>
                  <a:gd name="T47" fmla="*/ 21 h 215"/>
                  <a:gd name="T48" fmla="*/ 150 w 213"/>
                  <a:gd name="T49" fmla="*/ 9 h 215"/>
                  <a:gd name="T50" fmla="*/ 129 w 213"/>
                  <a:gd name="T51" fmla="*/ 2 h 215"/>
                  <a:gd name="T52" fmla="*/ 108 w 213"/>
                  <a:gd name="T53" fmla="*/ 0 h 215"/>
                  <a:gd name="T54" fmla="*/ 87 w 213"/>
                  <a:gd name="T55" fmla="*/ 2 h 215"/>
                  <a:gd name="T56" fmla="*/ 68 w 213"/>
                  <a:gd name="T57" fmla="*/ 8 h 215"/>
                  <a:gd name="T58" fmla="*/ 49 w 213"/>
                  <a:gd name="T59" fmla="*/ 15 h 215"/>
                  <a:gd name="T60" fmla="*/ 34 w 213"/>
                  <a:gd name="T61" fmla="*/ 28 h 215"/>
                  <a:gd name="T62" fmla="*/ 21 w 213"/>
                  <a:gd name="T63" fmla="*/ 46 h 215"/>
                  <a:gd name="T64" fmla="*/ 15 w 213"/>
                  <a:gd name="T65" fmla="*/ 5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3" h="215">
                    <a:moveTo>
                      <a:pt x="15" y="55"/>
                    </a:moveTo>
                    <a:lnTo>
                      <a:pt x="9" y="65"/>
                    </a:lnTo>
                    <a:lnTo>
                      <a:pt x="5" y="76"/>
                    </a:lnTo>
                    <a:lnTo>
                      <a:pt x="2" y="85"/>
                    </a:lnTo>
                    <a:lnTo>
                      <a:pt x="2" y="95"/>
                    </a:lnTo>
                    <a:lnTo>
                      <a:pt x="0" y="106"/>
                    </a:lnTo>
                    <a:lnTo>
                      <a:pt x="2" y="116"/>
                    </a:lnTo>
                    <a:lnTo>
                      <a:pt x="2" y="127"/>
                    </a:lnTo>
                    <a:lnTo>
                      <a:pt x="5" y="137"/>
                    </a:lnTo>
                    <a:lnTo>
                      <a:pt x="7" y="146"/>
                    </a:lnTo>
                    <a:lnTo>
                      <a:pt x="11" y="156"/>
                    </a:lnTo>
                    <a:lnTo>
                      <a:pt x="17" y="163"/>
                    </a:lnTo>
                    <a:lnTo>
                      <a:pt x="23" y="173"/>
                    </a:lnTo>
                    <a:lnTo>
                      <a:pt x="30" y="179"/>
                    </a:lnTo>
                    <a:lnTo>
                      <a:pt x="38" y="188"/>
                    </a:lnTo>
                    <a:lnTo>
                      <a:pt x="45" y="194"/>
                    </a:lnTo>
                    <a:lnTo>
                      <a:pt x="57" y="201"/>
                    </a:lnTo>
                    <a:lnTo>
                      <a:pt x="66" y="205"/>
                    </a:lnTo>
                    <a:lnTo>
                      <a:pt x="76" y="209"/>
                    </a:lnTo>
                    <a:lnTo>
                      <a:pt x="87" y="211"/>
                    </a:lnTo>
                    <a:lnTo>
                      <a:pt x="97" y="215"/>
                    </a:lnTo>
                    <a:lnTo>
                      <a:pt x="106" y="215"/>
                    </a:lnTo>
                    <a:lnTo>
                      <a:pt x="118" y="215"/>
                    </a:lnTo>
                    <a:lnTo>
                      <a:pt x="127" y="211"/>
                    </a:lnTo>
                    <a:lnTo>
                      <a:pt x="138" y="211"/>
                    </a:lnTo>
                    <a:lnTo>
                      <a:pt x="146" y="205"/>
                    </a:lnTo>
                    <a:lnTo>
                      <a:pt x="156" y="201"/>
                    </a:lnTo>
                    <a:lnTo>
                      <a:pt x="165" y="196"/>
                    </a:lnTo>
                    <a:lnTo>
                      <a:pt x="173" y="192"/>
                    </a:lnTo>
                    <a:lnTo>
                      <a:pt x="180" y="184"/>
                    </a:lnTo>
                    <a:lnTo>
                      <a:pt x="188" y="179"/>
                    </a:lnTo>
                    <a:lnTo>
                      <a:pt x="196" y="169"/>
                    </a:lnTo>
                    <a:lnTo>
                      <a:pt x="201" y="162"/>
                    </a:lnTo>
                    <a:lnTo>
                      <a:pt x="205" y="150"/>
                    </a:lnTo>
                    <a:lnTo>
                      <a:pt x="209" y="141"/>
                    </a:lnTo>
                    <a:lnTo>
                      <a:pt x="211" y="129"/>
                    </a:lnTo>
                    <a:lnTo>
                      <a:pt x="213" y="120"/>
                    </a:lnTo>
                    <a:lnTo>
                      <a:pt x="213" y="110"/>
                    </a:lnTo>
                    <a:lnTo>
                      <a:pt x="213" y="99"/>
                    </a:lnTo>
                    <a:lnTo>
                      <a:pt x="211" y="89"/>
                    </a:lnTo>
                    <a:lnTo>
                      <a:pt x="211" y="80"/>
                    </a:lnTo>
                    <a:lnTo>
                      <a:pt x="205" y="70"/>
                    </a:lnTo>
                    <a:lnTo>
                      <a:pt x="201" y="59"/>
                    </a:lnTo>
                    <a:lnTo>
                      <a:pt x="196" y="49"/>
                    </a:lnTo>
                    <a:lnTo>
                      <a:pt x="192" y="42"/>
                    </a:lnTo>
                    <a:lnTo>
                      <a:pt x="184" y="34"/>
                    </a:lnTo>
                    <a:lnTo>
                      <a:pt x="177" y="27"/>
                    </a:lnTo>
                    <a:lnTo>
                      <a:pt x="167" y="21"/>
                    </a:lnTo>
                    <a:lnTo>
                      <a:pt x="159" y="15"/>
                    </a:lnTo>
                    <a:lnTo>
                      <a:pt x="150" y="9"/>
                    </a:lnTo>
                    <a:lnTo>
                      <a:pt x="138" y="6"/>
                    </a:lnTo>
                    <a:lnTo>
                      <a:pt x="129" y="2"/>
                    </a:lnTo>
                    <a:lnTo>
                      <a:pt x="118" y="2"/>
                    </a:lnTo>
                    <a:lnTo>
                      <a:pt x="108" y="0"/>
                    </a:lnTo>
                    <a:lnTo>
                      <a:pt x="99" y="2"/>
                    </a:lnTo>
                    <a:lnTo>
                      <a:pt x="87" y="2"/>
                    </a:lnTo>
                    <a:lnTo>
                      <a:pt x="78" y="6"/>
                    </a:lnTo>
                    <a:lnTo>
                      <a:pt x="68" y="8"/>
                    </a:lnTo>
                    <a:lnTo>
                      <a:pt x="59" y="11"/>
                    </a:lnTo>
                    <a:lnTo>
                      <a:pt x="49" y="15"/>
                    </a:lnTo>
                    <a:lnTo>
                      <a:pt x="42" y="23"/>
                    </a:lnTo>
                    <a:lnTo>
                      <a:pt x="34" y="28"/>
                    </a:lnTo>
                    <a:lnTo>
                      <a:pt x="26" y="38"/>
                    </a:lnTo>
                    <a:lnTo>
                      <a:pt x="21" y="46"/>
                    </a:lnTo>
                    <a:lnTo>
                      <a:pt x="15" y="55"/>
                    </a:lnTo>
                    <a:lnTo>
                      <a:pt x="15" y="55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Freeform 83"/>
              <p:cNvSpPr>
                <a:spLocks/>
              </p:cNvSpPr>
              <p:nvPr/>
            </p:nvSpPr>
            <p:spPr bwMode="auto">
              <a:xfrm rot="3060000">
                <a:off x="1118810" y="2247421"/>
                <a:ext cx="396678" cy="329787"/>
              </a:xfrm>
              <a:custGeom>
                <a:avLst/>
                <a:gdLst>
                  <a:gd name="T0" fmla="*/ 490 w 509"/>
                  <a:gd name="T1" fmla="*/ 306 h 424"/>
                  <a:gd name="T2" fmla="*/ 460 w 509"/>
                  <a:gd name="T3" fmla="*/ 338 h 424"/>
                  <a:gd name="T4" fmla="*/ 416 w 509"/>
                  <a:gd name="T5" fmla="*/ 376 h 424"/>
                  <a:gd name="T6" fmla="*/ 374 w 509"/>
                  <a:gd name="T7" fmla="*/ 397 h 424"/>
                  <a:gd name="T8" fmla="*/ 344 w 509"/>
                  <a:gd name="T9" fmla="*/ 413 h 424"/>
                  <a:gd name="T10" fmla="*/ 304 w 509"/>
                  <a:gd name="T11" fmla="*/ 420 h 424"/>
                  <a:gd name="T12" fmla="*/ 262 w 509"/>
                  <a:gd name="T13" fmla="*/ 424 h 424"/>
                  <a:gd name="T14" fmla="*/ 216 w 509"/>
                  <a:gd name="T15" fmla="*/ 422 h 424"/>
                  <a:gd name="T16" fmla="*/ 169 w 509"/>
                  <a:gd name="T17" fmla="*/ 413 h 424"/>
                  <a:gd name="T18" fmla="*/ 125 w 509"/>
                  <a:gd name="T19" fmla="*/ 395 h 424"/>
                  <a:gd name="T20" fmla="*/ 89 w 509"/>
                  <a:gd name="T21" fmla="*/ 373 h 424"/>
                  <a:gd name="T22" fmla="*/ 59 w 509"/>
                  <a:gd name="T23" fmla="*/ 344 h 424"/>
                  <a:gd name="T24" fmla="*/ 36 w 509"/>
                  <a:gd name="T25" fmla="*/ 314 h 424"/>
                  <a:gd name="T26" fmla="*/ 19 w 509"/>
                  <a:gd name="T27" fmla="*/ 279 h 424"/>
                  <a:gd name="T28" fmla="*/ 7 w 509"/>
                  <a:gd name="T29" fmla="*/ 241 h 424"/>
                  <a:gd name="T30" fmla="*/ 2 w 509"/>
                  <a:gd name="T31" fmla="*/ 205 h 424"/>
                  <a:gd name="T32" fmla="*/ 2 w 509"/>
                  <a:gd name="T33" fmla="*/ 167 h 424"/>
                  <a:gd name="T34" fmla="*/ 9 w 509"/>
                  <a:gd name="T35" fmla="*/ 133 h 424"/>
                  <a:gd name="T36" fmla="*/ 24 w 509"/>
                  <a:gd name="T37" fmla="*/ 97 h 424"/>
                  <a:gd name="T38" fmla="*/ 55 w 509"/>
                  <a:gd name="T39" fmla="*/ 55 h 424"/>
                  <a:gd name="T40" fmla="*/ 99 w 509"/>
                  <a:gd name="T41" fmla="*/ 23 h 424"/>
                  <a:gd name="T42" fmla="*/ 156 w 509"/>
                  <a:gd name="T43" fmla="*/ 0 h 424"/>
                  <a:gd name="T44" fmla="*/ 213 w 509"/>
                  <a:gd name="T45" fmla="*/ 6 h 424"/>
                  <a:gd name="T46" fmla="*/ 260 w 509"/>
                  <a:gd name="T47" fmla="*/ 32 h 424"/>
                  <a:gd name="T48" fmla="*/ 292 w 509"/>
                  <a:gd name="T49" fmla="*/ 68 h 424"/>
                  <a:gd name="T50" fmla="*/ 311 w 509"/>
                  <a:gd name="T51" fmla="*/ 112 h 424"/>
                  <a:gd name="T52" fmla="*/ 311 w 509"/>
                  <a:gd name="T53" fmla="*/ 158 h 424"/>
                  <a:gd name="T54" fmla="*/ 287 w 509"/>
                  <a:gd name="T55" fmla="*/ 194 h 424"/>
                  <a:gd name="T56" fmla="*/ 243 w 509"/>
                  <a:gd name="T57" fmla="*/ 224 h 424"/>
                  <a:gd name="T58" fmla="*/ 199 w 509"/>
                  <a:gd name="T59" fmla="*/ 230 h 424"/>
                  <a:gd name="T60" fmla="*/ 216 w 509"/>
                  <a:gd name="T61" fmla="*/ 217 h 424"/>
                  <a:gd name="T62" fmla="*/ 247 w 509"/>
                  <a:gd name="T63" fmla="*/ 190 h 424"/>
                  <a:gd name="T64" fmla="*/ 266 w 509"/>
                  <a:gd name="T65" fmla="*/ 150 h 424"/>
                  <a:gd name="T66" fmla="*/ 251 w 509"/>
                  <a:gd name="T67" fmla="*/ 97 h 424"/>
                  <a:gd name="T68" fmla="*/ 211 w 509"/>
                  <a:gd name="T69" fmla="*/ 67 h 424"/>
                  <a:gd name="T70" fmla="*/ 167 w 509"/>
                  <a:gd name="T71" fmla="*/ 67 h 424"/>
                  <a:gd name="T72" fmla="*/ 129 w 509"/>
                  <a:gd name="T73" fmla="*/ 86 h 424"/>
                  <a:gd name="T74" fmla="*/ 97 w 509"/>
                  <a:gd name="T75" fmla="*/ 112 h 424"/>
                  <a:gd name="T76" fmla="*/ 83 w 509"/>
                  <a:gd name="T77" fmla="*/ 150 h 424"/>
                  <a:gd name="T78" fmla="*/ 87 w 509"/>
                  <a:gd name="T79" fmla="*/ 192 h 424"/>
                  <a:gd name="T80" fmla="*/ 104 w 509"/>
                  <a:gd name="T81" fmla="*/ 234 h 424"/>
                  <a:gd name="T82" fmla="*/ 129 w 509"/>
                  <a:gd name="T83" fmla="*/ 268 h 424"/>
                  <a:gd name="T84" fmla="*/ 163 w 509"/>
                  <a:gd name="T85" fmla="*/ 297 h 424"/>
                  <a:gd name="T86" fmla="*/ 199 w 509"/>
                  <a:gd name="T87" fmla="*/ 310 h 424"/>
                  <a:gd name="T88" fmla="*/ 237 w 509"/>
                  <a:gd name="T89" fmla="*/ 317 h 424"/>
                  <a:gd name="T90" fmla="*/ 272 w 509"/>
                  <a:gd name="T91" fmla="*/ 316 h 424"/>
                  <a:gd name="T92" fmla="*/ 313 w 509"/>
                  <a:gd name="T93" fmla="*/ 306 h 424"/>
                  <a:gd name="T94" fmla="*/ 359 w 509"/>
                  <a:gd name="T95" fmla="*/ 279 h 424"/>
                  <a:gd name="T96" fmla="*/ 391 w 509"/>
                  <a:gd name="T97" fmla="*/ 243 h 424"/>
                  <a:gd name="T98" fmla="*/ 420 w 509"/>
                  <a:gd name="T99" fmla="*/ 194 h 424"/>
                  <a:gd name="T100" fmla="*/ 441 w 509"/>
                  <a:gd name="T101" fmla="*/ 158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09" h="424">
                    <a:moveTo>
                      <a:pt x="509" y="279"/>
                    </a:moveTo>
                    <a:lnTo>
                      <a:pt x="507" y="279"/>
                    </a:lnTo>
                    <a:lnTo>
                      <a:pt x="503" y="285"/>
                    </a:lnTo>
                    <a:lnTo>
                      <a:pt x="498" y="295"/>
                    </a:lnTo>
                    <a:lnTo>
                      <a:pt x="490" y="306"/>
                    </a:lnTo>
                    <a:lnTo>
                      <a:pt x="484" y="312"/>
                    </a:lnTo>
                    <a:lnTo>
                      <a:pt x="481" y="317"/>
                    </a:lnTo>
                    <a:lnTo>
                      <a:pt x="473" y="325"/>
                    </a:lnTo>
                    <a:lnTo>
                      <a:pt x="467" y="331"/>
                    </a:lnTo>
                    <a:lnTo>
                      <a:pt x="460" y="338"/>
                    </a:lnTo>
                    <a:lnTo>
                      <a:pt x="452" y="346"/>
                    </a:lnTo>
                    <a:lnTo>
                      <a:pt x="445" y="354"/>
                    </a:lnTo>
                    <a:lnTo>
                      <a:pt x="437" y="363"/>
                    </a:lnTo>
                    <a:lnTo>
                      <a:pt x="426" y="369"/>
                    </a:lnTo>
                    <a:lnTo>
                      <a:pt x="416" y="376"/>
                    </a:lnTo>
                    <a:lnTo>
                      <a:pt x="405" y="384"/>
                    </a:lnTo>
                    <a:lnTo>
                      <a:pt x="395" y="390"/>
                    </a:lnTo>
                    <a:lnTo>
                      <a:pt x="388" y="392"/>
                    </a:lnTo>
                    <a:lnTo>
                      <a:pt x="382" y="395"/>
                    </a:lnTo>
                    <a:lnTo>
                      <a:pt x="374" y="397"/>
                    </a:lnTo>
                    <a:lnTo>
                      <a:pt x="369" y="401"/>
                    </a:lnTo>
                    <a:lnTo>
                      <a:pt x="363" y="403"/>
                    </a:lnTo>
                    <a:lnTo>
                      <a:pt x="355" y="407"/>
                    </a:lnTo>
                    <a:lnTo>
                      <a:pt x="350" y="409"/>
                    </a:lnTo>
                    <a:lnTo>
                      <a:pt x="344" y="413"/>
                    </a:lnTo>
                    <a:lnTo>
                      <a:pt x="334" y="414"/>
                    </a:lnTo>
                    <a:lnTo>
                      <a:pt x="327" y="416"/>
                    </a:lnTo>
                    <a:lnTo>
                      <a:pt x="319" y="418"/>
                    </a:lnTo>
                    <a:lnTo>
                      <a:pt x="311" y="420"/>
                    </a:lnTo>
                    <a:lnTo>
                      <a:pt x="304" y="420"/>
                    </a:lnTo>
                    <a:lnTo>
                      <a:pt x="296" y="422"/>
                    </a:lnTo>
                    <a:lnTo>
                      <a:pt x="289" y="422"/>
                    </a:lnTo>
                    <a:lnTo>
                      <a:pt x="279" y="424"/>
                    </a:lnTo>
                    <a:lnTo>
                      <a:pt x="272" y="424"/>
                    </a:lnTo>
                    <a:lnTo>
                      <a:pt x="262" y="424"/>
                    </a:lnTo>
                    <a:lnTo>
                      <a:pt x="254" y="424"/>
                    </a:lnTo>
                    <a:lnTo>
                      <a:pt x="245" y="424"/>
                    </a:lnTo>
                    <a:lnTo>
                      <a:pt x="235" y="424"/>
                    </a:lnTo>
                    <a:lnTo>
                      <a:pt x="226" y="424"/>
                    </a:lnTo>
                    <a:lnTo>
                      <a:pt x="216" y="422"/>
                    </a:lnTo>
                    <a:lnTo>
                      <a:pt x="209" y="422"/>
                    </a:lnTo>
                    <a:lnTo>
                      <a:pt x="197" y="420"/>
                    </a:lnTo>
                    <a:lnTo>
                      <a:pt x="188" y="418"/>
                    </a:lnTo>
                    <a:lnTo>
                      <a:pt x="177" y="414"/>
                    </a:lnTo>
                    <a:lnTo>
                      <a:pt x="169" y="413"/>
                    </a:lnTo>
                    <a:lnTo>
                      <a:pt x="159" y="409"/>
                    </a:lnTo>
                    <a:lnTo>
                      <a:pt x="150" y="405"/>
                    </a:lnTo>
                    <a:lnTo>
                      <a:pt x="142" y="401"/>
                    </a:lnTo>
                    <a:lnTo>
                      <a:pt x="135" y="399"/>
                    </a:lnTo>
                    <a:lnTo>
                      <a:pt x="125" y="395"/>
                    </a:lnTo>
                    <a:lnTo>
                      <a:pt x="118" y="390"/>
                    </a:lnTo>
                    <a:lnTo>
                      <a:pt x="110" y="386"/>
                    </a:lnTo>
                    <a:lnTo>
                      <a:pt x="104" y="382"/>
                    </a:lnTo>
                    <a:lnTo>
                      <a:pt x="97" y="376"/>
                    </a:lnTo>
                    <a:lnTo>
                      <a:pt x="89" y="373"/>
                    </a:lnTo>
                    <a:lnTo>
                      <a:pt x="83" y="367"/>
                    </a:lnTo>
                    <a:lnTo>
                      <a:pt x="78" y="363"/>
                    </a:lnTo>
                    <a:lnTo>
                      <a:pt x="72" y="355"/>
                    </a:lnTo>
                    <a:lnTo>
                      <a:pt x="64" y="350"/>
                    </a:lnTo>
                    <a:lnTo>
                      <a:pt x="59" y="344"/>
                    </a:lnTo>
                    <a:lnTo>
                      <a:pt x="55" y="338"/>
                    </a:lnTo>
                    <a:lnTo>
                      <a:pt x="49" y="331"/>
                    </a:lnTo>
                    <a:lnTo>
                      <a:pt x="43" y="325"/>
                    </a:lnTo>
                    <a:lnTo>
                      <a:pt x="40" y="319"/>
                    </a:lnTo>
                    <a:lnTo>
                      <a:pt x="36" y="314"/>
                    </a:lnTo>
                    <a:lnTo>
                      <a:pt x="32" y="306"/>
                    </a:lnTo>
                    <a:lnTo>
                      <a:pt x="28" y="300"/>
                    </a:lnTo>
                    <a:lnTo>
                      <a:pt x="24" y="293"/>
                    </a:lnTo>
                    <a:lnTo>
                      <a:pt x="23" y="285"/>
                    </a:lnTo>
                    <a:lnTo>
                      <a:pt x="19" y="279"/>
                    </a:lnTo>
                    <a:lnTo>
                      <a:pt x="15" y="272"/>
                    </a:lnTo>
                    <a:lnTo>
                      <a:pt x="13" y="264"/>
                    </a:lnTo>
                    <a:lnTo>
                      <a:pt x="13" y="259"/>
                    </a:lnTo>
                    <a:lnTo>
                      <a:pt x="9" y="251"/>
                    </a:lnTo>
                    <a:lnTo>
                      <a:pt x="7" y="241"/>
                    </a:lnTo>
                    <a:lnTo>
                      <a:pt x="4" y="236"/>
                    </a:lnTo>
                    <a:lnTo>
                      <a:pt x="4" y="228"/>
                    </a:lnTo>
                    <a:lnTo>
                      <a:pt x="2" y="221"/>
                    </a:lnTo>
                    <a:lnTo>
                      <a:pt x="2" y="213"/>
                    </a:lnTo>
                    <a:lnTo>
                      <a:pt x="2" y="205"/>
                    </a:lnTo>
                    <a:lnTo>
                      <a:pt x="2" y="200"/>
                    </a:lnTo>
                    <a:lnTo>
                      <a:pt x="0" y="190"/>
                    </a:lnTo>
                    <a:lnTo>
                      <a:pt x="0" y="182"/>
                    </a:lnTo>
                    <a:lnTo>
                      <a:pt x="0" y="175"/>
                    </a:lnTo>
                    <a:lnTo>
                      <a:pt x="2" y="167"/>
                    </a:lnTo>
                    <a:lnTo>
                      <a:pt x="2" y="162"/>
                    </a:lnTo>
                    <a:lnTo>
                      <a:pt x="4" y="154"/>
                    </a:lnTo>
                    <a:lnTo>
                      <a:pt x="5" y="146"/>
                    </a:lnTo>
                    <a:lnTo>
                      <a:pt x="9" y="141"/>
                    </a:lnTo>
                    <a:lnTo>
                      <a:pt x="9" y="133"/>
                    </a:lnTo>
                    <a:lnTo>
                      <a:pt x="13" y="125"/>
                    </a:lnTo>
                    <a:lnTo>
                      <a:pt x="15" y="118"/>
                    </a:lnTo>
                    <a:lnTo>
                      <a:pt x="19" y="112"/>
                    </a:lnTo>
                    <a:lnTo>
                      <a:pt x="21" y="105"/>
                    </a:lnTo>
                    <a:lnTo>
                      <a:pt x="24" y="97"/>
                    </a:lnTo>
                    <a:lnTo>
                      <a:pt x="28" y="91"/>
                    </a:lnTo>
                    <a:lnTo>
                      <a:pt x="32" y="86"/>
                    </a:lnTo>
                    <a:lnTo>
                      <a:pt x="40" y="72"/>
                    </a:lnTo>
                    <a:lnTo>
                      <a:pt x="49" y="61"/>
                    </a:lnTo>
                    <a:lnTo>
                      <a:pt x="55" y="55"/>
                    </a:lnTo>
                    <a:lnTo>
                      <a:pt x="61" y="49"/>
                    </a:lnTo>
                    <a:lnTo>
                      <a:pt x="66" y="44"/>
                    </a:lnTo>
                    <a:lnTo>
                      <a:pt x="74" y="40"/>
                    </a:lnTo>
                    <a:lnTo>
                      <a:pt x="85" y="30"/>
                    </a:lnTo>
                    <a:lnTo>
                      <a:pt x="99" y="23"/>
                    </a:lnTo>
                    <a:lnTo>
                      <a:pt x="110" y="15"/>
                    </a:lnTo>
                    <a:lnTo>
                      <a:pt x="121" y="10"/>
                    </a:lnTo>
                    <a:lnTo>
                      <a:pt x="133" y="6"/>
                    </a:lnTo>
                    <a:lnTo>
                      <a:pt x="144" y="2"/>
                    </a:lnTo>
                    <a:lnTo>
                      <a:pt x="156" y="0"/>
                    </a:lnTo>
                    <a:lnTo>
                      <a:pt x="169" y="0"/>
                    </a:lnTo>
                    <a:lnTo>
                      <a:pt x="178" y="0"/>
                    </a:lnTo>
                    <a:lnTo>
                      <a:pt x="190" y="0"/>
                    </a:lnTo>
                    <a:lnTo>
                      <a:pt x="201" y="2"/>
                    </a:lnTo>
                    <a:lnTo>
                      <a:pt x="213" y="6"/>
                    </a:lnTo>
                    <a:lnTo>
                      <a:pt x="222" y="10"/>
                    </a:lnTo>
                    <a:lnTo>
                      <a:pt x="232" y="15"/>
                    </a:lnTo>
                    <a:lnTo>
                      <a:pt x="241" y="19"/>
                    </a:lnTo>
                    <a:lnTo>
                      <a:pt x="251" y="27"/>
                    </a:lnTo>
                    <a:lnTo>
                      <a:pt x="260" y="32"/>
                    </a:lnTo>
                    <a:lnTo>
                      <a:pt x="268" y="38"/>
                    </a:lnTo>
                    <a:lnTo>
                      <a:pt x="273" y="46"/>
                    </a:lnTo>
                    <a:lnTo>
                      <a:pt x="281" y="53"/>
                    </a:lnTo>
                    <a:lnTo>
                      <a:pt x="287" y="61"/>
                    </a:lnTo>
                    <a:lnTo>
                      <a:pt x="292" y="68"/>
                    </a:lnTo>
                    <a:lnTo>
                      <a:pt x="296" y="78"/>
                    </a:lnTo>
                    <a:lnTo>
                      <a:pt x="302" y="86"/>
                    </a:lnTo>
                    <a:lnTo>
                      <a:pt x="306" y="95"/>
                    </a:lnTo>
                    <a:lnTo>
                      <a:pt x="310" y="105"/>
                    </a:lnTo>
                    <a:lnTo>
                      <a:pt x="311" y="112"/>
                    </a:lnTo>
                    <a:lnTo>
                      <a:pt x="313" y="122"/>
                    </a:lnTo>
                    <a:lnTo>
                      <a:pt x="313" y="129"/>
                    </a:lnTo>
                    <a:lnTo>
                      <a:pt x="313" y="139"/>
                    </a:lnTo>
                    <a:lnTo>
                      <a:pt x="311" y="148"/>
                    </a:lnTo>
                    <a:lnTo>
                      <a:pt x="311" y="158"/>
                    </a:lnTo>
                    <a:lnTo>
                      <a:pt x="306" y="163"/>
                    </a:lnTo>
                    <a:lnTo>
                      <a:pt x="302" y="171"/>
                    </a:lnTo>
                    <a:lnTo>
                      <a:pt x="300" y="177"/>
                    </a:lnTo>
                    <a:lnTo>
                      <a:pt x="296" y="184"/>
                    </a:lnTo>
                    <a:lnTo>
                      <a:pt x="287" y="194"/>
                    </a:lnTo>
                    <a:lnTo>
                      <a:pt x="279" y="205"/>
                    </a:lnTo>
                    <a:lnTo>
                      <a:pt x="270" y="211"/>
                    </a:lnTo>
                    <a:lnTo>
                      <a:pt x="260" y="217"/>
                    </a:lnTo>
                    <a:lnTo>
                      <a:pt x="251" y="221"/>
                    </a:lnTo>
                    <a:lnTo>
                      <a:pt x="243" y="224"/>
                    </a:lnTo>
                    <a:lnTo>
                      <a:pt x="232" y="226"/>
                    </a:lnTo>
                    <a:lnTo>
                      <a:pt x="224" y="228"/>
                    </a:lnTo>
                    <a:lnTo>
                      <a:pt x="216" y="228"/>
                    </a:lnTo>
                    <a:lnTo>
                      <a:pt x="211" y="230"/>
                    </a:lnTo>
                    <a:lnTo>
                      <a:pt x="199" y="230"/>
                    </a:lnTo>
                    <a:lnTo>
                      <a:pt x="197" y="230"/>
                    </a:lnTo>
                    <a:lnTo>
                      <a:pt x="199" y="228"/>
                    </a:lnTo>
                    <a:lnTo>
                      <a:pt x="207" y="224"/>
                    </a:lnTo>
                    <a:lnTo>
                      <a:pt x="211" y="221"/>
                    </a:lnTo>
                    <a:lnTo>
                      <a:pt x="216" y="217"/>
                    </a:lnTo>
                    <a:lnTo>
                      <a:pt x="222" y="213"/>
                    </a:lnTo>
                    <a:lnTo>
                      <a:pt x="230" y="209"/>
                    </a:lnTo>
                    <a:lnTo>
                      <a:pt x="235" y="203"/>
                    </a:lnTo>
                    <a:lnTo>
                      <a:pt x="241" y="198"/>
                    </a:lnTo>
                    <a:lnTo>
                      <a:pt x="247" y="190"/>
                    </a:lnTo>
                    <a:lnTo>
                      <a:pt x="253" y="184"/>
                    </a:lnTo>
                    <a:lnTo>
                      <a:pt x="256" y="175"/>
                    </a:lnTo>
                    <a:lnTo>
                      <a:pt x="260" y="167"/>
                    </a:lnTo>
                    <a:lnTo>
                      <a:pt x="262" y="158"/>
                    </a:lnTo>
                    <a:lnTo>
                      <a:pt x="266" y="150"/>
                    </a:lnTo>
                    <a:lnTo>
                      <a:pt x="264" y="139"/>
                    </a:lnTo>
                    <a:lnTo>
                      <a:pt x="262" y="127"/>
                    </a:lnTo>
                    <a:lnTo>
                      <a:pt x="258" y="118"/>
                    </a:lnTo>
                    <a:lnTo>
                      <a:pt x="256" y="108"/>
                    </a:lnTo>
                    <a:lnTo>
                      <a:pt x="251" y="97"/>
                    </a:lnTo>
                    <a:lnTo>
                      <a:pt x="245" y="89"/>
                    </a:lnTo>
                    <a:lnTo>
                      <a:pt x="237" y="84"/>
                    </a:lnTo>
                    <a:lnTo>
                      <a:pt x="232" y="78"/>
                    </a:lnTo>
                    <a:lnTo>
                      <a:pt x="220" y="70"/>
                    </a:lnTo>
                    <a:lnTo>
                      <a:pt x="211" y="67"/>
                    </a:lnTo>
                    <a:lnTo>
                      <a:pt x="199" y="65"/>
                    </a:lnTo>
                    <a:lnTo>
                      <a:pt x="188" y="65"/>
                    </a:lnTo>
                    <a:lnTo>
                      <a:pt x="180" y="65"/>
                    </a:lnTo>
                    <a:lnTo>
                      <a:pt x="173" y="67"/>
                    </a:lnTo>
                    <a:lnTo>
                      <a:pt x="167" y="67"/>
                    </a:lnTo>
                    <a:lnTo>
                      <a:pt x="159" y="68"/>
                    </a:lnTo>
                    <a:lnTo>
                      <a:pt x="152" y="72"/>
                    </a:lnTo>
                    <a:lnTo>
                      <a:pt x="144" y="74"/>
                    </a:lnTo>
                    <a:lnTo>
                      <a:pt x="137" y="80"/>
                    </a:lnTo>
                    <a:lnTo>
                      <a:pt x="129" y="86"/>
                    </a:lnTo>
                    <a:lnTo>
                      <a:pt x="119" y="89"/>
                    </a:lnTo>
                    <a:lnTo>
                      <a:pt x="112" y="95"/>
                    </a:lnTo>
                    <a:lnTo>
                      <a:pt x="106" y="101"/>
                    </a:lnTo>
                    <a:lnTo>
                      <a:pt x="100" y="106"/>
                    </a:lnTo>
                    <a:lnTo>
                      <a:pt x="97" y="112"/>
                    </a:lnTo>
                    <a:lnTo>
                      <a:pt x="93" y="120"/>
                    </a:lnTo>
                    <a:lnTo>
                      <a:pt x="89" y="127"/>
                    </a:lnTo>
                    <a:lnTo>
                      <a:pt x="87" y="135"/>
                    </a:lnTo>
                    <a:lnTo>
                      <a:pt x="83" y="143"/>
                    </a:lnTo>
                    <a:lnTo>
                      <a:pt x="83" y="150"/>
                    </a:lnTo>
                    <a:lnTo>
                      <a:pt x="83" y="158"/>
                    </a:lnTo>
                    <a:lnTo>
                      <a:pt x="83" y="167"/>
                    </a:lnTo>
                    <a:lnTo>
                      <a:pt x="83" y="175"/>
                    </a:lnTo>
                    <a:lnTo>
                      <a:pt x="85" y="184"/>
                    </a:lnTo>
                    <a:lnTo>
                      <a:pt x="87" y="192"/>
                    </a:lnTo>
                    <a:lnTo>
                      <a:pt x="89" y="201"/>
                    </a:lnTo>
                    <a:lnTo>
                      <a:pt x="93" y="207"/>
                    </a:lnTo>
                    <a:lnTo>
                      <a:pt x="97" y="217"/>
                    </a:lnTo>
                    <a:lnTo>
                      <a:pt x="99" y="224"/>
                    </a:lnTo>
                    <a:lnTo>
                      <a:pt x="104" y="234"/>
                    </a:lnTo>
                    <a:lnTo>
                      <a:pt x="108" y="240"/>
                    </a:lnTo>
                    <a:lnTo>
                      <a:pt x="112" y="247"/>
                    </a:lnTo>
                    <a:lnTo>
                      <a:pt x="118" y="255"/>
                    </a:lnTo>
                    <a:lnTo>
                      <a:pt x="125" y="262"/>
                    </a:lnTo>
                    <a:lnTo>
                      <a:pt x="129" y="268"/>
                    </a:lnTo>
                    <a:lnTo>
                      <a:pt x="137" y="276"/>
                    </a:lnTo>
                    <a:lnTo>
                      <a:pt x="142" y="281"/>
                    </a:lnTo>
                    <a:lnTo>
                      <a:pt x="150" y="287"/>
                    </a:lnTo>
                    <a:lnTo>
                      <a:pt x="156" y="291"/>
                    </a:lnTo>
                    <a:lnTo>
                      <a:pt x="163" y="297"/>
                    </a:lnTo>
                    <a:lnTo>
                      <a:pt x="171" y="300"/>
                    </a:lnTo>
                    <a:lnTo>
                      <a:pt x="178" y="304"/>
                    </a:lnTo>
                    <a:lnTo>
                      <a:pt x="186" y="306"/>
                    </a:lnTo>
                    <a:lnTo>
                      <a:pt x="194" y="308"/>
                    </a:lnTo>
                    <a:lnTo>
                      <a:pt x="199" y="310"/>
                    </a:lnTo>
                    <a:lnTo>
                      <a:pt x="209" y="312"/>
                    </a:lnTo>
                    <a:lnTo>
                      <a:pt x="215" y="314"/>
                    </a:lnTo>
                    <a:lnTo>
                      <a:pt x="222" y="314"/>
                    </a:lnTo>
                    <a:lnTo>
                      <a:pt x="230" y="316"/>
                    </a:lnTo>
                    <a:lnTo>
                      <a:pt x="237" y="317"/>
                    </a:lnTo>
                    <a:lnTo>
                      <a:pt x="243" y="317"/>
                    </a:lnTo>
                    <a:lnTo>
                      <a:pt x="251" y="317"/>
                    </a:lnTo>
                    <a:lnTo>
                      <a:pt x="256" y="317"/>
                    </a:lnTo>
                    <a:lnTo>
                      <a:pt x="264" y="317"/>
                    </a:lnTo>
                    <a:lnTo>
                      <a:pt x="272" y="316"/>
                    </a:lnTo>
                    <a:lnTo>
                      <a:pt x="277" y="314"/>
                    </a:lnTo>
                    <a:lnTo>
                      <a:pt x="285" y="314"/>
                    </a:lnTo>
                    <a:lnTo>
                      <a:pt x="291" y="314"/>
                    </a:lnTo>
                    <a:lnTo>
                      <a:pt x="302" y="310"/>
                    </a:lnTo>
                    <a:lnTo>
                      <a:pt x="313" y="306"/>
                    </a:lnTo>
                    <a:lnTo>
                      <a:pt x="325" y="302"/>
                    </a:lnTo>
                    <a:lnTo>
                      <a:pt x="334" y="297"/>
                    </a:lnTo>
                    <a:lnTo>
                      <a:pt x="344" y="291"/>
                    </a:lnTo>
                    <a:lnTo>
                      <a:pt x="351" y="285"/>
                    </a:lnTo>
                    <a:lnTo>
                      <a:pt x="359" y="279"/>
                    </a:lnTo>
                    <a:lnTo>
                      <a:pt x="367" y="276"/>
                    </a:lnTo>
                    <a:lnTo>
                      <a:pt x="372" y="268"/>
                    </a:lnTo>
                    <a:lnTo>
                      <a:pt x="380" y="260"/>
                    </a:lnTo>
                    <a:lnTo>
                      <a:pt x="386" y="251"/>
                    </a:lnTo>
                    <a:lnTo>
                      <a:pt x="391" y="243"/>
                    </a:lnTo>
                    <a:lnTo>
                      <a:pt x="397" y="234"/>
                    </a:lnTo>
                    <a:lnTo>
                      <a:pt x="405" y="224"/>
                    </a:lnTo>
                    <a:lnTo>
                      <a:pt x="410" y="213"/>
                    </a:lnTo>
                    <a:lnTo>
                      <a:pt x="416" y="205"/>
                    </a:lnTo>
                    <a:lnTo>
                      <a:pt x="420" y="194"/>
                    </a:lnTo>
                    <a:lnTo>
                      <a:pt x="426" y="186"/>
                    </a:lnTo>
                    <a:lnTo>
                      <a:pt x="429" y="179"/>
                    </a:lnTo>
                    <a:lnTo>
                      <a:pt x="433" y="171"/>
                    </a:lnTo>
                    <a:lnTo>
                      <a:pt x="437" y="162"/>
                    </a:lnTo>
                    <a:lnTo>
                      <a:pt x="441" y="158"/>
                    </a:lnTo>
                    <a:lnTo>
                      <a:pt x="509" y="279"/>
                    </a:lnTo>
                    <a:lnTo>
                      <a:pt x="509" y="279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33" name="Group 132"/>
            <p:cNvGrpSpPr/>
            <p:nvPr/>
          </p:nvGrpSpPr>
          <p:grpSpPr>
            <a:xfrm>
              <a:off x="359452" y="2578614"/>
              <a:ext cx="351498" cy="180553"/>
              <a:chOff x="359452" y="2578614"/>
              <a:chExt cx="351498" cy="180553"/>
            </a:xfrm>
          </p:grpSpPr>
          <p:sp>
            <p:nvSpPr>
              <p:cNvPr id="134" name="Freeform 73"/>
              <p:cNvSpPr>
                <a:spLocks/>
              </p:cNvSpPr>
              <p:nvPr/>
            </p:nvSpPr>
            <p:spPr bwMode="auto">
              <a:xfrm rot="3060000">
                <a:off x="360230" y="2577836"/>
                <a:ext cx="164893" cy="166449"/>
              </a:xfrm>
              <a:custGeom>
                <a:avLst/>
                <a:gdLst>
                  <a:gd name="T0" fmla="*/ 47 w 213"/>
                  <a:gd name="T1" fmla="*/ 19 h 213"/>
                  <a:gd name="T2" fmla="*/ 66 w 213"/>
                  <a:gd name="T3" fmla="*/ 10 h 213"/>
                  <a:gd name="T4" fmla="*/ 85 w 213"/>
                  <a:gd name="T5" fmla="*/ 2 h 213"/>
                  <a:gd name="T6" fmla="*/ 106 w 213"/>
                  <a:gd name="T7" fmla="*/ 0 h 213"/>
                  <a:gd name="T8" fmla="*/ 127 w 213"/>
                  <a:gd name="T9" fmla="*/ 2 h 213"/>
                  <a:gd name="T10" fmla="*/ 144 w 213"/>
                  <a:gd name="T11" fmla="*/ 8 h 213"/>
                  <a:gd name="T12" fmla="*/ 163 w 213"/>
                  <a:gd name="T13" fmla="*/ 18 h 213"/>
                  <a:gd name="T14" fmla="*/ 180 w 213"/>
                  <a:gd name="T15" fmla="*/ 31 h 213"/>
                  <a:gd name="T16" fmla="*/ 194 w 213"/>
                  <a:gd name="T17" fmla="*/ 48 h 213"/>
                  <a:gd name="T18" fmla="*/ 203 w 213"/>
                  <a:gd name="T19" fmla="*/ 67 h 213"/>
                  <a:gd name="T20" fmla="*/ 209 w 213"/>
                  <a:gd name="T21" fmla="*/ 88 h 213"/>
                  <a:gd name="T22" fmla="*/ 211 w 213"/>
                  <a:gd name="T23" fmla="*/ 109 h 213"/>
                  <a:gd name="T24" fmla="*/ 211 w 213"/>
                  <a:gd name="T25" fmla="*/ 128 h 213"/>
                  <a:gd name="T26" fmla="*/ 205 w 213"/>
                  <a:gd name="T27" fmla="*/ 147 h 213"/>
                  <a:gd name="T28" fmla="*/ 196 w 213"/>
                  <a:gd name="T29" fmla="*/ 166 h 213"/>
                  <a:gd name="T30" fmla="*/ 182 w 213"/>
                  <a:gd name="T31" fmla="*/ 183 h 213"/>
                  <a:gd name="T32" fmla="*/ 165 w 213"/>
                  <a:gd name="T33" fmla="*/ 196 h 213"/>
                  <a:gd name="T34" fmla="*/ 146 w 213"/>
                  <a:gd name="T35" fmla="*/ 206 h 213"/>
                  <a:gd name="T36" fmla="*/ 127 w 213"/>
                  <a:gd name="T37" fmla="*/ 211 h 213"/>
                  <a:gd name="T38" fmla="*/ 106 w 213"/>
                  <a:gd name="T39" fmla="*/ 213 h 213"/>
                  <a:gd name="T40" fmla="*/ 85 w 213"/>
                  <a:gd name="T41" fmla="*/ 211 h 213"/>
                  <a:gd name="T42" fmla="*/ 66 w 213"/>
                  <a:gd name="T43" fmla="*/ 206 h 213"/>
                  <a:gd name="T44" fmla="*/ 47 w 213"/>
                  <a:gd name="T45" fmla="*/ 196 h 213"/>
                  <a:gd name="T46" fmla="*/ 32 w 213"/>
                  <a:gd name="T47" fmla="*/ 183 h 213"/>
                  <a:gd name="T48" fmla="*/ 17 w 213"/>
                  <a:gd name="T49" fmla="*/ 168 h 213"/>
                  <a:gd name="T50" fmla="*/ 7 w 213"/>
                  <a:gd name="T51" fmla="*/ 149 h 213"/>
                  <a:gd name="T52" fmla="*/ 0 w 213"/>
                  <a:gd name="T53" fmla="*/ 130 h 213"/>
                  <a:gd name="T54" fmla="*/ 0 w 213"/>
                  <a:gd name="T55" fmla="*/ 109 h 213"/>
                  <a:gd name="T56" fmla="*/ 0 w 213"/>
                  <a:gd name="T57" fmla="*/ 90 h 213"/>
                  <a:gd name="T58" fmla="*/ 6 w 213"/>
                  <a:gd name="T59" fmla="*/ 69 h 213"/>
                  <a:gd name="T60" fmla="*/ 17 w 213"/>
                  <a:gd name="T61" fmla="*/ 50 h 213"/>
                  <a:gd name="T62" fmla="*/ 30 w 213"/>
                  <a:gd name="T63" fmla="*/ 35 h 213"/>
                  <a:gd name="T64" fmla="*/ 40 w 213"/>
                  <a:gd name="T65" fmla="*/ 29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3" h="213">
                    <a:moveTo>
                      <a:pt x="40" y="29"/>
                    </a:moveTo>
                    <a:lnTo>
                      <a:pt x="47" y="19"/>
                    </a:lnTo>
                    <a:lnTo>
                      <a:pt x="57" y="14"/>
                    </a:lnTo>
                    <a:lnTo>
                      <a:pt x="66" y="10"/>
                    </a:lnTo>
                    <a:lnTo>
                      <a:pt x="76" y="6"/>
                    </a:lnTo>
                    <a:lnTo>
                      <a:pt x="85" y="2"/>
                    </a:lnTo>
                    <a:lnTo>
                      <a:pt x="97" y="2"/>
                    </a:lnTo>
                    <a:lnTo>
                      <a:pt x="106" y="0"/>
                    </a:lnTo>
                    <a:lnTo>
                      <a:pt x="118" y="2"/>
                    </a:lnTo>
                    <a:lnTo>
                      <a:pt x="127" y="2"/>
                    </a:lnTo>
                    <a:lnTo>
                      <a:pt x="135" y="6"/>
                    </a:lnTo>
                    <a:lnTo>
                      <a:pt x="144" y="8"/>
                    </a:lnTo>
                    <a:lnTo>
                      <a:pt x="156" y="14"/>
                    </a:lnTo>
                    <a:lnTo>
                      <a:pt x="163" y="18"/>
                    </a:lnTo>
                    <a:lnTo>
                      <a:pt x="173" y="25"/>
                    </a:lnTo>
                    <a:lnTo>
                      <a:pt x="180" y="31"/>
                    </a:lnTo>
                    <a:lnTo>
                      <a:pt x="188" y="40"/>
                    </a:lnTo>
                    <a:lnTo>
                      <a:pt x="194" y="48"/>
                    </a:lnTo>
                    <a:lnTo>
                      <a:pt x="199" y="58"/>
                    </a:lnTo>
                    <a:lnTo>
                      <a:pt x="203" y="67"/>
                    </a:lnTo>
                    <a:lnTo>
                      <a:pt x="207" y="77"/>
                    </a:lnTo>
                    <a:lnTo>
                      <a:pt x="209" y="88"/>
                    </a:lnTo>
                    <a:lnTo>
                      <a:pt x="211" y="97"/>
                    </a:lnTo>
                    <a:lnTo>
                      <a:pt x="211" y="109"/>
                    </a:lnTo>
                    <a:lnTo>
                      <a:pt x="213" y="118"/>
                    </a:lnTo>
                    <a:lnTo>
                      <a:pt x="211" y="128"/>
                    </a:lnTo>
                    <a:lnTo>
                      <a:pt x="207" y="137"/>
                    </a:lnTo>
                    <a:lnTo>
                      <a:pt x="205" y="147"/>
                    </a:lnTo>
                    <a:lnTo>
                      <a:pt x="201" y="158"/>
                    </a:lnTo>
                    <a:lnTo>
                      <a:pt x="196" y="166"/>
                    </a:lnTo>
                    <a:lnTo>
                      <a:pt x="190" y="175"/>
                    </a:lnTo>
                    <a:lnTo>
                      <a:pt x="182" y="183"/>
                    </a:lnTo>
                    <a:lnTo>
                      <a:pt x="175" y="192"/>
                    </a:lnTo>
                    <a:lnTo>
                      <a:pt x="165" y="196"/>
                    </a:lnTo>
                    <a:lnTo>
                      <a:pt x="156" y="202"/>
                    </a:lnTo>
                    <a:lnTo>
                      <a:pt x="146" y="206"/>
                    </a:lnTo>
                    <a:lnTo>
                      <a:pt x="137" y="210"/>
                    </a:lnTo>
                    <a:lnTo>
                      <a:pt x="127" y="211"/>
                    </a:lnTo>
                    <a:lnTo>
                      <a:pt x="116" y="213"/>
                    </a:lnTo>
                    <a:lnTo>
                      <a:pt x="106" y="213"/>
                    </a:lnTo>
                    <a:lnTo>
                      <a:pt x="97" y="213"/>
                    </a:lnTo>
                    <a:lnTo>
                      <a:pt x="85" y="211"/>
                    </a:lnTo>
                    <a:lnTo>
                      <a:pt x="76" y="210"/>
                    </a:lnTo>
                    <a:lnTo>
                      <a:pt x="66" y="206"/>
                    </a:lnTo>
                    <a:lnTo>
                      <a:pt x="57" y="202"/>
                    </a:lnTo>
                    <a:lnTo>
                      <a:pt x="47" y="196"/>
                    </a:lnTo>
                    <a:lnTo>
                      <a:pt x="40" y="191"/>
                    </a:lnTo>
                    <a:lnTo>
                      <a:pt x="32" y="183"/>
                    </a:lnTo>
                    <a:lnTo>
                      <a:pt x="26" y="175"/>
                    </a:lnTo>
                    <a:lnTo>
                      <a:pt x="17" y="168"/>
                    </a:lnTo>
                    <a:lnTo>
                      <a:pt x="11" y="158"/>
                    </a:lnTo>
                    <a:lnTo>
                      <a:pt x="7" y="149"/>
                    </a:lnTo>
                    <a:lnTo>
                      <a:pt x="4" y="139"/>
                    </a:lnTo>
                    <a:lnTo>
                      <a:pt x="0" y="130"/>
                    </a:lnTo>
                    <a:lnTo>
                      <a:pt x="0" y="118"/>
                    </a:lnTo>
                    <a:lnTo>
                      <a:pt x="0" y="109"/>
                    </a:lnTo>
                    <a:lnTo>
                      <a:pt x="0" y="99"/>
                    </a:lnTo>
                    <a:lnTo>
                      <a:pt x="0" y="90"/>
                    </a:lnTo>
                    <a:lnTo>
                      <a:pt x="4" y="78"/>
                    </a:lnTo>
                    <a:lnTo>
                      <a:pt x="6" y="69"/>
                    </a:lnTo>
                    <a:lnTo>
                      <a:pt x="11" y="59"/>
                    </a:lnTo>
                    <a:lnTo>
                      <a:pt x="17" y="50"/>
                    </a:lnTo>
                    <a:lnTo>
                      <a:pt x="23" y="42"/>
                    </a:lnTo>
                    <a:lnTo>
                      <a:pt x="30" y="35"/>
                    </a:lnTo>
                    <a:lnTo>
                      <a:pt x="40" y="29"/>
                    </a:lnTo>
                    <a:lnTo>
                      <a:pt x="40" y="29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Freeform 84"/>
              <p:cNvSpPr>
                <a:spLocks/>
              </p:cNvSpPr>
              <p:nvPr/>
            </p:nvSpPr>
            <p:spPr bwMode="auto">
              <a:xfrm rot="3060000">
                <a:off x="546057" y="2594274"/>
                <a:ext cx="164893" cy="164893"/>
              </a:xfrm>
              <a:custGeom>
                <a:avLst/>
                <a:gdLst>
                  <a:gd name="T0" fmla="*/ 8 w 213"/>
                  <a:gd name="T1" fmla="*/ 65 h 213"/>
                  <a:gd name="T2" fmla="*/ 2 w 213"/>
                  <a:gd name="T3" fmla="*/ 86 h 213"/>
                  <a:gd name="T4" fmla="*/ 0 w 213"/>
                  <a:gd name="T5" fmla="*/ 107 h 213"/>
                  <a:gd name="T6" fmla="*/ 2 w 213"/>
                  <a:gd name="T7" fmla="*/ 126 h 213"/>
                  <a:gd name="T8" fmla="*/ 8 w 213"/>
                  <a:gd name="T9" fmla="*/ 147 h 213"/>
                  <a:gd name="T10" fmla="*/ 17 w 213"/>
                  <a:gd name="T11" fmla="*/ 164 h 213"/>
                  <a:gd name="T12" fmla="*/ 31 w 213"/>
                  <a:gd name="T13" fmla="*/ 179 h 213"/>
                  <a:gd name="T14" fmla="*/ 48 w 213"/>
                  <a:gd name="T15" fmla="*/ 194 h 213"/>
                  <a:gd name="T16" fmla="*/ 67 w 213"/>
                  <a:gd name="T17" fmla="*/ 204 h 213"/>
                  <a:gd name="T18" fmla="*/ 86 w 213"/>
                  <a:gd name="T19" fmla="*/ 212 h 213"/>
                  <a:gd name="T20" fmla="*/ 107 w 213"/>
                  <a:gd name="T21" fmla="*/ 213 h 213"/>
                  <a:gd name="T22" fmla="*/ 128 w 213"/>
                  <a:gd name="T23" fmla="*/ 212 h 213"/>
                  <a:gd name="T24" fmla="*/ 147 w 213"/>
                  <a:gd name="T25" fmla="*/ 206 h 213"/>
                  <a:gd name="T26" fmla="*/ 164 w 213"/>
                  <a:gd name="T27" fmla="*/ 196 h 213"/>
                  <a:gd name="T28" fmla="*/ 181 w 213"/>
                  <a:gd name="T29" fmla="*/ 185 h 213"/>
                  <a:gd name="T30" fmla="*/ 194 w 213"/>
                  <a:gd name="T31" fmla="*/ 170 h 213"/>
                  <a:gd name="T32" fmla="*/ 206 w 213"/>
                  <a:gd name="T33" fmla="*/ 151 h 213"/>
                  <a:gd name="T34" fmla="*/ 211 w 213"/>
                  <a:gd name="T35" fmla="*/ 130 h 213"/>
                  <a:gd name="T36" fmla="*/ 213 w 213"/>
                  <a:gd name="T37" fmla="*/ 109 h 213"/>
                  <a:gd name="T38" fmla="*/ 211 w 213"/>
                  <a:gd name="T39" fmla="*/ 90 h 213"/>
                  <a:gd name="T40" fmla="*/ 206 w 213"/>
                  <a:gd name="T41" fmla="*/ 69 h 213"/>
                  <a:gd name="T42" fmla="*/ 198 w 213"/>
                  <a:gd name="T43" fmla="*/ 50 h 213"/>
                  <a:gd name="T44" fmla="*/ 185 w 213"/>
                  <a:gd name="T45" fmla="*/ 35 h 213"/>
                  <a:gd name="T46" fmla="*/ 169 w 213"/>
                  <a:gd name="T47" fmla="*/ 20 h 213"/>
                  <a:gd name="T48" fmla="*/ 150 w 213"/>
                  <a:gd name="T49" fmla="*/ 8 h 213"/>
                  <a:gd name="T50" fmla="*/ 130 w 213"/>
                  <a:gd name="T51" fmla="*/ 2 h 213"/>
                  <a:gd name="T52" fmla="*/ 109 w 213"/>
                  <a:gd name="T53" fmla="*/ 0 h 213"/>
                  <a:gd name="T54" fmla="*/ 88 w 213"/>
                  <a:gd name="T55" fmla="*/ 2 h 213"/>
                  <a:gd name="T56" fmla="*/ 69 w 213"/>
                  <a:gd name="T57" fmla="*/ 8 h 213"/>
                  <a:gd name="T58" fmla="*/ 50 w 213"/>
                  <a:gd name="T59" fmla="*/ 18 h 213"/>
                  <a:gd name="T60" fmla="*/ 33 w 213"/>
                  <a:gd name="T61" fmla="*/ 29 h 213"/>
                  <a:gd name="T62" fmla="*/ 19 w 213"/>
                  <a:gd name="T63" fmla="*/ 46 h 213"/>
                  <a:gd name="T64" fmla="*/ 15 w 213"/>
                  <a:gd name="T65" fmla="*/ 56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3" h="213">
                    <a:moveTo>
                      <a:pt x="15" y="56"/>
                    </a:moveTo>
                    <a:lnTo>
                      <a:pt x="8" y="65"/>
                    </a:lnTo>
                    <a:lnTo>
                      <a:pt x="4" y="75"/>
                    </a:lnTo>
                    <a:lnTo>
                      <a:pt x="2" y="86"/>
                    </a:lnTo>
                    <a:lnTo>
                      <a:pt x="2" y="96"/>
                    </a:lnTo>
                    <a:lnTo>
                      <a:pt x="0" y="107"/>
                    </a:lnTo>
                    <a:lnTo>
                      <a:pt x="2" y="116"/>
                    </a:lnTo>
                    <a:lnTo>
                      <a:pt x="2" y="126"/>
                    </a:lnTo>
                    <a:lnTo>
                      <a:pt x="6" y="137"/>
                    </a:lnTo>
                    <a:lnTo>
                      <a:pt x="8" y="147"/>
                    </a:lnTo>
                    <a:lnTo>
                      <a:pt x="14" y="156"/>
                    </a:lnTo>
                    <a:lnTo>
                      <a:pt x="17" y="164"/>
                    </a:lnTo>
                    <a:lnTo>
                      <a:pt x="25" y="172"/>
                    </a:lnTo>
                    <a:lnTo>
                      <a:pt x="31" y="179"/>
                    </a:lnTo>
                    <a:lnTo>
                      <a:pt x="40" y="187"/>
                    </a:lnTo>
                    <a:lnTo>
                      <a:pt x="48" y="194"/>
                    </a:lnTo>
                    <a:lnTo>
                      <a:pt x="57" y="202"/>
                    </a:lnTo>
                    <a:lnTo>
                      <a:pt x="67" y="204"/>
                    </a:lnTo>
                    <a:lnTo>
                      <a:pt x="76" y="210"/>
                    </a:lnTo>
                    <a:lnTo>
                      <a:pt x="86" y="212"/>
                    </a:lnTo>
                    <a:lnTo>
                      <a:pt x="97" y="213"/>
                    </a:lnTo>
                    <a:lnTo>
                      <a:pt x="107" y="213"/>
                    </a:lnTo>
                    <a:lnTo>
                      <a:pt x="116" y="213"/>
                    </a:lnTo>
                    <a:lnTo>
                      <a:pt x="128" y="212"/>
                    </a:lnTo>
                    <a:lnTo>
                      <a:pt x="137" y="210"/>
                    </a:lnTo>
                    <a:lnTo>
                      <a:pt x="147" y="206"/>
                    </a:lnTo>
                    <a:lnTo>
                      <a:pt x="156" y="202"/>
                    </a:lnTo>
                    <a:lnTo>
                      <a:pt x="164" y="196"/>
                    </a:lnTo>
                    <a:lnTo>
                      <a:pt x="173" y="192"/>
                    </a:lnTo>
                    <a:lnTo>
                      <a:pt x="181" y="185"/>
                    </a:lnTo>
                    <a:lnTo>
                      <a:pt x="188" y="179"/>
                    </a:lnTo>
                    <a:lnTo>
                      <a:pt x="194" y="170"/>
                    </a:lnTo>
                    <a:lnTo>
                      <a:pt x="202" y="160"/>
                    </a:lnTo>
                    <a:lnTo>
                      <a:pt x="206" y="151"/>
                    </a:lnTo>
                    <a:lnTo>
                      <a:pt x="209" y="141"/>
                    </a:lnTo>
                    <a:lnTo>
                      <a:pt x="211" y="130"/>
                    </a:lnTo>
                    <a:lnTo>
                      <a:pt x="213" y="120"/>
                    </a:lnTo>
                    <a:lnTo>
                      <a:pt x="213" y="109"/>
                    </a:lnTo>
                    <a:lnTo>
                      <a:pt x="213" y="99"/>
                    </a:lnTo>
                    <a:lnTo>
                      <a:pt x="211" y="90"/>
                    </a:lnTo>
                    <a:lnTo>
                      <a:pt x="211" y="80"/>
                    </a:lnTo>
                    <a:lnTo>
                      <a:pt x="206" y="69"/>
                    </a:lnTo>
                    <a:lnTo>
                      <a:pt x="204" y="59"/>
                    </a:lnTo>
                    <a:lnTo>
                      <a:pt x="198" y="50"/>
                    </a:lnTo>
                    <a:lnTo>
                      <a:pt x="192" y="42"/>
                    </a:lnTo>
                    <a:lnTo>
                      <a:pt x="185" y="35"/>
                    </a:lnTo>
                    <a:lnTo>
                      <a:pt x="177" y="27"/>
                    </a:lnTo>
                    <a:lnTo>
                      <a:pt x="169" y="20"/>
                    </a:lnTo>
                    <a:lnTo>
                      <a:pt x="160" y="16"/>
                    </a:lnTo>
                    <a:lnTo>
                      <a:pt x="150" y="8"/>
                    </a:lnTo>
                    <a:lnTo>
                      <a:pt x="141" y="4"/>
                    </a:lnTo>
                    <a:lnTo>
                      <a:pt x="130" y="2"/>
                    </a:lnTo>
                    <a:lnTo>
                      <a:pt x="120" y="2"/>
                    </a:lnTo>
                    <a:lnTo>
                      <a:pt x="109" y="0"/>
                    </a:lnTo>
                    <a:lnTo>
                      <a:pt x="99" y="2"/>
                    </a:lnTo>
                    <a:lnTo>
                      <a:pt x="88" y="2"/>
                    </a:lnTo>
                    <a:lnTo>
                      <a:pt x="80" y="6"/>
                    </a:lnTo>
                    <a:lnTo>
                      <a:pt x="69" y="8"/>
                    </a:lnTo>
                    <a:lnTo>
                      <a:pt x="59" y="14"/>
                    </a:lnTo>
                    <a:lnTo>
                      <a:pt x="50" y="18"/>
                    </a:lnTo>
                    <a:lnTo>
                      <a:pt x="42" y="23"/>
                    </a:lnTo>
                    <a:lnTo>
                      <a:pt x="33" y="29"/>
                    </a:lnTo>
                    <a:lnTo>
                      <a:pt x="27" y="37"/>
                    </a:lnTo>
                    <a:lnTo>
                      <a:pt x="19" y="46"/>
                    </a:lnTo>
                    <a:lnTo>
                      <a:pt x="15" y="56"/>
                    </a:lnTo>
                    <a:lnTo>
                      <a:pt x="15" y="56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143" name="Group 142"/>
          <p:cNvGrpSpPr>
            <a:grpSpLocks noChangeAspect="1"/>
          </p:cNvGrpSpPr>
          <p:nvPr userDrawn="1"/>
        </p:nvGrpSpPr>
        <p:grpSpPr>
          <a:xfrm flipH="1">
            <a:off x="4869894" y="5610570"/>
            <a:ext cx="3566160" cy="1410307"/>
            <a:chOff x="-1276325" y="1924976"/>
            <a:chExt cx="3610999" cy="1428039"/>
          </a:xfrm>
        </p:grpSpPr>
        <p:grpSp>
          <p:nvGrpSpPr>
            <p:cNvPr id="144" name="Group 143"/>
            <p:cNvGrpSpPr/>
            <p:nvPr/>
          </p:nvGrpSpPr>
          <p:grpSpPr>
            <a:xfrm>
              <a:off x="-1276325" y="1924976"/>
              <a:ext cx="3610999" cy="1428039"/>
              <a:chOff x="-1276325" y="1924976"/>
              <a:chExt cx="3610999" cy="1428039"/>
            </a:xfrm>
          </p:grpSpPr>
          <p:sp>
            <p:nvSpPr>
              <p:cNvPr id="148" name="Freeform 71"/>
              <p:cNvSpPr>
                <a:spLocks/>
              </p:cNvSpPr>
              <p:nvPr/>
            </p:nvSpPr>
            <p:spPr bwMode="auto">
              <a:xfrm rot="3060000">
                <a:off x="-1277103" y="2535315"/>
                <a:ext cx="168005" cy="166449"/>
              </a:xfrm>
              <a:custGeom>
                <a:avLst/>
                <a:gdLst>
                  <a:gd name="T0" fmla="*/ 44 w 215"/>
                  <a:gd name="T1" fmla="*/ 21 h 215"/>
                  <a:gd name="T2" fmla="*/ 61 w 215"/>
                  <a:gd name="T3" fmla="*/ 10 h 215"/>
                  <a:gd name="T4" fmla="*/ 82 w 215"/>
                  <a:gd name="T5" fmla="*/ 4 h 215"/>
                  <a:gd name="T6" fmla="*/ 103 w 215"/>
                  <a:gd name="T7" fmla="*/ 0 h 215"/>
                  <a:gd name="T8" fmla="*/ 122 w 215"/>
                  <a:gd name="T9" fmla="*/ 2 h 215"/>
                  <a:gd name="T10" fmla="*/ 143 w 215"/>
                  <a:gd name="T11" fmla="*/ 6 h 215"/>
                  <a:gd name="T12" fmla="*/ 162 w 215"/>
                  <a:gd name="T13" fmla="*/ 13 h 215"/>
                  <a:gd name="T14" fmla="*/ 179 w 215"/>
                  <a:gd name="T15" fmla="*/ 27 h 215"/>
                  <a:gd name="T16" fmla="*/ 194 w 215"/>
                  <a:gd name="T17" fmla="*/ 42 h 215"/>
                  <a:gd name="T18" fmla="*/ 202 w 215"/>
                  <a:gd name="T19" fmla="*/ 61 h 215"/>
                  <a:gd name="T20" fmla="*/ 209 w 215"/>
                  <a:gd name="T21" fmla="*/ 82 h 215"/>
                  <a:gd name="T22" fmla="*/ 213 w 215"/>
                  <a:gd name="T23" fmla="*/ 103 h 215"/>
                  <a:gd name="T24" fmla="*/ 211 w 215"/>
                  <a:gd name="T25" fmla="*/ 122 h 215"/>
                  <a:gd name="T26" fmla="*/ 207 w 215"/>
                  <a:gd name="T27" fmla="*/ 141 h 215"/>
                  <a:gd name="T28" fmla="*/ 198 w 215"/>
                  <a:gd name="T29" fmla="*/ 160 h 215"/>
                  <a:gd name="T30" fmla="*/ 186 w 215"/>
                  <a:gd name="T31" fmla="*/ 177 h 215"/>
                  <a:gd name="T32" fmla="*/ 171 w 215"/>
                  <a:gd name="T33" fmla="*/ 192 h 215"/>
                  <a:gd name="T34" fmla="*/ 152 w 215"/>
                  <a:gd name="T35" fmla="*/ 204 h 215"/>
                  <a:gd name="T36" fmla="*/ 133 w 215"/>
                  <a:gd name="T37" fmla="*/ 209 h 215"/>
                  <a:gd name="T38" fmla="*/ 112 w 215"/>
                  <a:gd name="T39" fmla="*/ 213 h 215"/>
                  <a:gd name="T40" fmla="*/ 93 w 215"/>
                  <a:gd name="T41" fmla="*/ 213 h 215"/>
                  <a:gd name="T42" fmla="*/ 72 w 215"/>
                  <a:gd name="T43" fmla="*/ 207 h 215"/>
                  <a:gd name="T44" fmla="*/ 53 w 215"/>
                  <a:gd name="T45" fmla="*/ 198 h 215"/>
                  <a:gd name="T46" fmla="*/ 36 w 215"/>
                  <a:gd name="T47" fmla="*/ 186 h 215"/>
                  <a:gd name="T48" fmla="*/ 21 w 215"/>
                  <a:gd name="T49" fmla="*/ 169 h 215"/>
                  <a:gd name="T50" fmla="*/ 10 w 215"/>
                  <a:gd name="T51" fmla="*/ 152 h 215"/>
                  <a:gd name="T52" fmla="*/ 4 w 215"/>
                  <a:gd name="T53" fmla="*/ 131 h 215"/>
                  <a:gd name="T54" fmla="*/ 0 w 215"/>
                  <a:gd name="T55" fmla="*/ 112 h 215"/>
                  <a:gd name="T56" fmla="*/ 2 w 215"/>
                  <a:gd name="T57" fmla="*/ 91 h 215"/>
                  <a:gd name="T58" fmla="*/ 6 w 215"/>
                  <a:gd name="T59" fmla="*/ 71 h 215"/>
                  <a:gd name="T60" fmla="*/ 15 w 215"/>
                  <a:gd name="T61" fmla="*/ 52 h 215"/>
                  <a:gd name="T62" fmla="*/ 29 w 215"/>
                  <a:gd name="T63" fmla="*/ 36 h 215"/>
                  <a:gd name="T64" fmla="*/ 38 w 215"/>
                  <a:gd name="T65" fmla="*/ 29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5" h="215">
                    <a:moveTo>
                      <a:pt x="38" y="29"/>
                    </a:moveTo>
                    <a:lnTo>
                      <a:pt x="44" y="21"/>
                    </a:lnTo>
                    <a:lnTo>
                      <a:pt x="53" y="15"/>
                    </a:lnTo>
                    <a:lnTo>
                      <a:pt x="61" y="10"/>
                    </a:lnTo>
                    <a:lnTo>
                      <a:pt x="72" y="8"/>
                    </a:lnTo>
                    <a:lnTo>
                      <a:pt x="82" y="4"/>
                    </a:lnTo>
                    <a:lnTo>
                      <a:pt x="91" y="2"/>
                    </a:lnTo>
                    <a:lnTo>
                      <a:pt x="103" y="0"/>
                    </a:lnTo>
                    <a:lnTo>
                      <a:pt x="112" y="2"/>
                    </a:lnTo>
                    <a:lnTo>
                      <a:pt x="122" y="2"/>
                    </a:lnTo>
                    <a:lnTo>
                      <a:pt x="131" y="4"/>
                    </a:lnTo>
                    <a:lnTo>
                      <a:pt x="143" y="6"/>
                    </a:lnTo>
                    <a:lnTo>
                      <a:pt x="152" y="10"/>
                    </a:lnTo>
                    <a:lnTo>
                      <a:pt x="162" y="13"/>
                    </a:lnTo>
                    <a:lnTo>
                      <a:pt x="171" y="21"/>
                    </a:lnTo>
                    <a:lnTo>
                      <a:pt x="179" y="27"/>
                    </a:lnTo>
                    <a:lnTo>
                      <a:pt x="188" y="36"/>
                    </a:lnTo>
                    <a:lnTo>
                      <a:pt x="194" y="42"/>
                    </a:lnTo>
                    <a:lnTo>
                      <a:pt x="200" y="52"/>
                    </a:lnTo>
                    <a:lnTo>
                      <a:pt x="202" y="61"/>
                    </a:lnTo>
                    <a:lnTo>
                      <a:pt x="207" y="71"/>
                    </a:lnTo>
                    <a:lnTo>
                      <a:pt x="209" y="82"/>
                    </a:lnTo>
                    <a:lnTo>
                      <a:pt x="211" y="91"/>
                    </a:lnTo>
                    <a:lnTo>
                      <a:pt x="213" y="103"/>
                    </a:lnTo>
                    <a:lnTo>
                      <a:pt x="215" y="112"/>
                    </a:lnTo>
                    <a:lnTo>
                      <a:pt x="211" y="122"/>
                    </a:lnTo>
                    <a:lnTo>
                      <a:pt x="211" y="131"/>
                    </a:lnTo>
                    <a:lnTo>
                      <a:pt x="207" y="141"/>
                    </a:lnTo>
                    <a:lnTo>
                      <a:pt x="203" y="152"/>
                    </a:lnTo>
                    <a:lnTo>
                      <a:pt x="198" y="160"/>
                    </a:lnTo>
                    <a:lnTo>
                      <a:pt x="194" y="169"/>
                    </a:lnTo>
                    <a:lnTo>
                      <a:pt x="186" y="177"/>
                    </a:lnTo>
                    <a:lnTo>
                      <a:pt x="179" y="186"/>
                    </a:lnTo>
                    <a:lnTo>
                      <a:pt x="171" y="192"/>
                    </a:lnTo>
                    <a:lnTo>
                      <a:pt x="162" y="198"/>
                    </a:lnTo>
                    <a:lnTo>
                      <a:pt x="152" y="204"/>
                    </a:lnTo>
                    <a:lnTo>
                      <a:pt x="143" y="207"/>
                    </a:lnTo>
                    <a:lnTo>
                      <a:pt x="133" y="209"/>
                    </a:lnTo>
                    <a:lnTo>
                      <a:pt x="122" y="213"/>
                    </a:lnTo>
                    <a:lnTo>
                      <a:pt x="112" y="213"/>
                    </a:lnTo>
                    <a:lnTo>
                      <a:pt x="103" y="215"/>
                    </a:lnTo>
                    <a:lnTo>
                      <a:pt x="93" y="213"/>
                    </a:lnTo>
                    <a:lnTo>
                      <a:pt x="82" y="211"/>
                    </a:lnTo>
                    <a:lnTo>
                      <a:pt x="72" y="207"/>
                    </a:lnTo>
                    <a:lnTo>
                      <a:pt x="63" y="204"/>
                    </a:lnTo>
                    <a:lnTo>
                      <a:pt x="53" y="198"/>
                    </a:lnTo>
                    <a:lnTo>
                      <a:pt x="44" y="192"/>
                    </a:lnTo>
                    <a:lnTo>
                      <a:pt x="36" y="186"/>
                    </a:lnTo>
                    <a:lnTo>
                      <a:pt x="30" y="179"/>
                    </a:lnTo>
                    <a:lnTo>
                      <a:pt x="21" y="169"/>
                    </a:lnTo>
                    <a:lnTo>
                      <a:pt x="15" y="160"/>
                    </a:lnTo>
                    <a:lnTo>
                      <a:pt x="10" y="152"/>
                    </a:lnTo>
                    <a:lnTo>
                      <a:pt x="6" y="143"/>
                    </a:lnTo>
                    <a:lnTo>
                      <a:pt x="4" y="131"/>
                    </a:lnTo>
                    <a:lnTo>
                      <a:pt x="2" y="122"/>
                    </a:lnTo>
                    <a:lnTo>
                      <a:pt x="0" y="112"/>
                    </a:lnTo>
                    <a:lnTo>
                      <a:pt x="2" y="103"/>
                    </a:lnTo>
                    <a:lnTo>
                      <a:pt x="2" y="91"/>
                    </a:lnTo>
                    <a:lnTo>
                      <a:pt x="4" y="82"/>
                    </a:lnTo>
                    <a:lnTo>
                      <a:pt x="6" y="71"/>
                    </a:lnTo>
                    <a:lnTo>
                      <a:pt x="11" y="63"/>
                    </a:lnTo>
                    <a:lnTo>
                      <a:pt x="15" y="52"/>
                    </a:lnTo>
                    <a:lnTo>
                      <a:pt x="21" y="44"/>
                    </a:lnTo>
                    <a:lnTo>
                      <a:pt x="29" y="36"/>
                    </a:lnTo>
                    <a:lnTo>
                      <a:pt x="38" y="29"/>
                    </a:lnTo>
                    <a:lnTo>
                      <a:pt x="38" y="29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Freeform 72"/>
              <p:cNvSpPr>
                <a:spLocks/>
              </p:cNvSpPr>
              <p:nvPr/>
            </p:nvSpPr>
            <p:spPr bwMode="auto">
              <a:xfrm rot="3060000">
                <a:off x="-433315" y="2230466"/>
                <a:ext cx="345343" cy="374900"/>
              </a:xfrm>
              <a:custGeom>
                <a:avLst/>
                <a:gdLst>
                  <a:gd name="T0" fmla="*/ 373 w 445"/>
                  <a:gd name="T1" fmla="*/ 458 h 483"/>
                  <a:gd name="T2" fmla="*/ 399 w 445"/>
                  <a:gd name="T3" fmla="*/ 420 h 483"/>
                  <a:gd name="T4" fmla="*/ 428 w 445"/>
                  <a:gd name="T5" fmla="*/ 367 h 483"/>
                  <a:gd name="T6" fmla="*/ 439 w 445"/>
                  <a:gd name="T7" fmla="*/ 323 h 483"/>
                  <a:gd name="T8" fmla="*/ 445 w 445"/>
                  <a:gd name="T9" fmla="*/ 289 h 483"/>
                  <a:gd name="T10" fmla="*/ 445 w 445"/>
                  <a:gd name="T11" fmla="*/ 249 h 483"/>
                  <a:gd name="T12" fmla="*/ 437 w 445"/>
                  <a:gd name="T13" fmla="*/ 207 h 483"/>
                  <a:gd name="T14" fmla="*/ 424 w 445"/>
                  <a:gd name="T15" fmla="*/ 162 h 483"/>
                  <a:gd name="T16" fmla="*/ 405 w 445"/>
                  <a:gd name="T17" fmla="*/ 118 h 483"/>
                  <a:gd name="T18" fmla="*/ 378 w 445"/>
                  <a:gd name="T19" fmla="*/ 82 h 483"/>
                  <a:gd name="T20" fmla="*/ 348 w 445"/>
                  <a:gd name="T21" fmla="*/ 51 h 483"/>
                  <a:gd name="T22" fmla="*/ 314 w 445"/>
                  <a:gd name="T23" fmla="*/ 29 h 483"/>
                  <a:gd name="T24" fmla="*/ 280 w 445"/>
                  <a:gd name="T25" fmla="*/ 12 h 483"/>
                  <a:gd name="T26" fmla="*/ 242 w 445"/>
                  <a:gd name="T27" fmla="*/ 2 h 483"/>
                  <a:gd name="T28" fmla="*/ 204 w 445"/>
                  <a:gd name="T29" fmla="*/ 0 h 483"/>
                  <a:gd name="T30" fmla="*/ 166 w 445"/>
                  <a:gd name="T31" fmla="*/ 2 h 483"/>
                  <a:gd name="T32" fmla="*/ 129 w 445"/>
                  <a:gd name="T33" fmla="*/ 12 h 483"/>
                  <a:gd name="T34" fmla="*/ 97 w 445"/>
                  <a:gd name="T35" fmla="*/ 29 h 483"/>
                  <a:gd name="T36" fmla="*/ 55 w 445"/>
                  <a:gd name="T37" fmla="*/ 61 h 483"/>
                  <a:gd name="T38" fmla="*/ 31 w 445"/>
                  <a:gd name="T39" fmla="*/ 90 h 483"/>
                  <a:gd name="T40" fmla="*/ 13 w 445"/>
                  <a:gd name="T41" fmla="*/ 126 h 483"/>
                  <a:gd name="T42" fmla="*/ 2 w 445"/>
                  <a:gd name="T43" fmla="*/ 160 h 483"/>
                  <a:gd name="T44" fmla="*/ 0 w 445"/>
                  <a:gd name="T45" fmla="*/ 192 h 483"/>
                  <a:gd name="T46" fmla="*/ 13 w 445"/>
                  <a:gd name="T47" fmla="*/ 245 h 483"/>
                  <a:gd name="T48" fmla="*/ 48 w 445"/>
                  <a:gd name="T49" fmla="*/ 289 h 483"/>
                  <a:gd name="T50" fmla="*/ 89 w 445"/>
                  <a:gd name="T51" fmla="*/ 316 h 483"/>
                  <a:gd name="T52" fmla="*/ 137 w 445"/>
                  <a:gd name="T53" fmla="*/ 327 h 483"/>
                  <a:gd name="T54" fmla="*/ 181 w 445"/>
                  <a:gd name="T55" fmla="*/ 318 h 483"/>
                  <a:gd name="T56" fmla="*/ 211 w 445"/>
                  <a:gd name="T57" fmla="*/ 295 h 483"/>
                  <a:gd name="T58" fmla="*/ 238 w 445"/>
                  <a:gd name="T59" fmla="*/ 243 h 483"/>
                  <a:gd name="T60" fmla="*/ 238 w 445"/>
                  <a:gd name="T61" fmla="*/ 204 h 483"/>
                  <a:gd name="T62" fmla="*/ 230 w 445"/>
                  <a:gd name="T63" fmla="*/ 205 h 483"/>
                  <a:gd name="T64" fmla="*/ 211 w 445"/>
                  <a:gd name="T65" fmla="*/ 238 h 483"/>
                  <a:gd name="T66" fmla="*/ 179 w 445"/>
                  <a:gd name="T67" fmla="*/ 268 h 483"/>
                  <a:gd name="T68" fmla="*/ 129 w 445"/>
                  <a:gd name="T69" fmla="*/ 274 h 483"/>
                  <a:gd name="T70" fmla="*/ 86 w 445"/>
                  <a:gd name="T71" fmla="*/ 249 h 483"/>
                  <a:gd name="T72" fmla="*/ 69 w 445"/>
                  <a:gd name="T73" fmla="*/ 204 h 483"/>
                  <a:gd name="T74" fmla="*/ 74 w 445"/>
                  <a:gd name="T75" fmla="*/ 166 h 483"/>
                  <a:gd name="T76" fmla="*/ 93 w 445"/>
                  <a:gd name="T77" fmla="*/ 126 h 483"/>
                  <a:gd name="T78" fmla="*/ 126 w 445"/>
                  <a:gd name="T79" fmla="*/ 99 h 483"/>
                  <a:gd name="T80" fmla="*/ 166 w 445"/>
                  <a:gd name="T81" fmla="*/ 90 h 483"/>
                  <a:gd name="T82" fmla="*/ 207 w 445"/>
                  <a:gd name="T83" fmla="*/ 93 h 483"/>
                  <a:gd name="T84" fmla="*/ 249 w 445"/>
                  <a:gd name="T85" fmla="*/ 110 h 483"/>
                  <a:gd name="T86" fmla="*/ 285 w 445"/>
                  <a:gd name="T87" fmla="*/ 133 h 483"/>
                  <a:gd name="T88" fmla="*/ 310 w 445"/>
                  <a:gd name="T89" fmla="*/ 167 h 483"/>
                  <a:gd name="T90" fmla="*/ 323 w 445"/>
                  <a:gd name="T91" fmla="*/ 202 h 483"/>
                  <a:gd name="T92" fmla="*/ 333 w 445"/>
                  <a:gd name="T93" fmla="*/ 234 h 483"/>
                  <a:gd name="T94" fmla="*/ 337 w 445"/>
                  <a:gd name="T95" fmla="*/ 274 h 483"/>
                  <a:gd name="T96" fmla="*/ 323 w 445"/>
                  <a:gd name="T97" fmla="*/ 327 h 483"/>
                  <a:gd name="T98" fmla="*/ 299 w 445"/>
                  <a:gd name="T99" fmla="*/ 367 h 483"/>
                  <a:gd name="T100" fmla="*/ 261 w 445"/>
                  <a:gd name="T101" fmla="*/ 407 h 483"/>
                  <a:gd name="T102" fmla="*/ 224 w 445"/>
                  <a:gd name="T103" fmla="*/ 439 h 4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445" h="483">
                    <a:moveTo>
                      <a:pt x="352" y="483"/>
                    </a:moveTo>
                    <a:lnTo>
                      <a:pt x="352" y="479"/>
                    </a:lnTo>
                    <a:lnTo>
                      <a:pt x="358" y="475"/>
                    </a:lnTo>
                    <a:lnTo>
                      <a:pt x="363" y="468"/>
                    </a:lnTo>
                    <a:lnTo>
                      <a:pt x="373" y="458"/>
                    </a:lnTo>
                    <a:lnTo>
                      <a:pt x="378" y="451"/>
                    </a:lnTo>
                    <a:lnTo>
                      <a:pt x="384" y="445"/>
                    </a:lnTo>
                    <a:lnTo>
                      <a:pt x="388" y="437"/>
                    </a:lnTo>
                    <a:lnTo>
                      <a:pt x="396" y="430"/>
                    </a:lnTo>
                    <a:lnTo>
                      <a:pt x="399" y="420"/>
                    </a:lnTo>
                    <a:lnTo>
                      <a:pt x="405" y="411"/>
                    </a:lnTo>
                    <a:lnTo>
                      <a:pt x="411" y="401"/>
                    </a:lnTo>
                    <a:lnTo>
                      <a:pt x="418" y="392"/>
                    </a:lnTo>
                    <a:lnTo>
                      <a:pt x="422" y="378"/>
                    </a:lnTo>
                    <a:lnTo>
                      <a:pt x="428" y="367"/>
                    </a:lnTo>
                    <a:lnTo>
                      <a:pt x="430" y="356"/>
                    </a:lnTo>
                    <a:lnTo>
                      <a:pt x="435" y="344"/>
                    </a:lnTo>
                    <a:lnTo>
                      <a:pt x="435" y="337"/>
                    </a:lnTo>
                    <a:lnTo>
                      <a:pt x="439" y="329"/>
                    </a:lnTo>
                    <a:lnTo>
                      <a:pt x="439" y="323"/>
                    </a:lnTo>
                    <a:lnTo>
                      <a:pt x="441" y="316"/>
                    </a:lnTo>
                    <a:lnTo>
                      <a:pt x="441" y="310"/>
                    </a:lnTo>
                    <a:lnTo>
                      <a:pt x="443" y="302"/>
                    </a:lnTo>
                    <a:lnTo>
                      <a:pt x="445" y="295"/>
                    </a:lnTo>
                    <a:lnTo>
                      <a:pt x="445" y="289"/>
                    </a:lnTo>
                    <a:lnTo>
                      <a:pt x="445" y="282"/>
                    </a:lnTo>
                    <a:lnTo>
                      <a:pt x="445" y="272"/>
                    </a:lnTo>
                    <a:lnTo>
                      <a:pt x="445" y="264"/>
                    </a:lnTo>
                    <a:lnTo>
                      <a:pt x="445" y="257"/>
                    </a:lnTo>
                    <a:lnTo>
                      <a:pt x="445" y="249"/>
                    </a:lnTo>
                    <a:lnTo>
                      <a:pt x="445" y="240"/>
                    </a:lnTo>
                    <a:lnTo>
                      <a:pt x="443" y="232"/>
                    </a:lnTo>
                    <a:lnTo>
                      <a:pt x="441" y="224"/>
                    </a:lnTo>
                    <a:lnTo>
                      <a:pt x="439" y="215"/>
                    </a:lnTo>
                    <a:lnTo>
                      <a:pt x="437" y="207"/>
                    </a:lnTo>
                    <a:lnTo>
                      <a:pt x="435" y="198"/>
                    </a:lnTo>
                    <a:lnTo>
                      <a:pt x="434" y="190"/>
                    </a:lnTo>
                    <a:lnTo>
                      <a:pt x="430" y="181"/>
                    </a:lnTo>
                    <a:lnTo>
                      <a:pt x="428" y="171"/>
                    </a:lnTo>
                    <a:lnTo>
                      <a:pt x="424" y="162"/>
                    </a:lnTo>
                    <a:lnTo>
                      <a:pt x="422" y="154"/>
                    </a:lnTo>
                    <a:lnTo>
                      <a:pt x="418" y="145"/>
                    </a:lnTo>
                    <a:lnTo>
                      <a:pt x="413" y="135"/>
                    </a:lnTo>
                    <a:lnTo>
                      <a:pt x="409" y="126"/>
                    </a:lnTo>
                    <a:lnTo>
                      <a:pt x="405" y="118"/>
                    </a:lnTo>
                    <a:lnTo>
                      <a:pt x="399" y="110"/>
                    </a:lnTo>
                    <a:lnTo>
                      <a:pt x="394" y="101"/>
                    </a:lnTo>
                    <a:lnTo>
                      <a:pt x="388" y="95"/>
                    </a:lnTo>
                    <a:lnTo>
                      <a:pt x="384" y="88"/>
                    </a:lnTo>
                    <a:lnTo>
                      <a:pt x="378" y="82"/>
                    </a:lnTo>
                    <a:lnTo>
                      <a:pt x="373" y="74"/>
                    </a:lnTo>
                    <a:lnTo>
                      <a:pt x="367" y="67"/>
                    </a:lnTo>
                    <a:lnTo>
                      <a:pt x="361" y="63"/>
                    </a:lnTo>
                    <a:lnTo>
                      <a:pt x="354" y="55"/>
                    </a:lnTo>
                    <a:lnTo>
                      <a:pt x="348" y="51"/>
                    </a:lnTo>
                    <a:lnTo>
                      <a:pt x="340" y="46"/>
                    </a:lnTo>
                    <a:lnTo>
                      <a:pt x="337" y="42"/>
                    </a:lnTo>
                    <a:lnTo>
                      <a:pt x="327" y="36"/>
                    </a:lnTo>
                    <a:lnTo>
                      <a:pt x="321" y="32"/>
                    </a:lnTo>
                    <a:lnTo>
                      <a:pt x="314" y="29"/>
                    </a:lnTo>
                    <a:lnTo>
                      <a:pt x="306" y="25"/>
                    </a:lnTo>
                    <a:lnTo>
                      <a:pt x="301" y="21"/>
                    </a:lnTo>
                    <a:lnTo>
                      <a:pt x="293" y="17"/>
                    </a:lnTo>
                    <a:lnTo>
                      <a:pt x="287" y="15"/>
                    </a:lnTo>
                    <a:lnTo>
                      <a:pt x="280" y="12"/>
                    </a:lnTo>
                    <a:lnTo>
                      <a:pt x="272" y="10"/>
                    </a:lnTo>
                    <a:lnTo>
                      <a:pt x="264" y="6"/>
                    </a:lnTo>
                    <a:lnTo>
                      <a:pt x="257" y="4"/>
                    </a:lnTo>
                    <a:lnTo>
                      <a:pt x="249" y="4"/>
                    </a:lnTo>
                    <a:lnTo>
                      <a:pt x="242" y="2"/>
                    </a:lnTo>
                    <a:lnTo>
                      <a:pt x="234" y="0"/>
                    </a:lnTo>
                    <a:lnTo>
                      <a:pt x="226" y="0"/>
                    </a:lnTo>
                    <a:lnTo>
                      <a:pt x="221" y="0"/>
                    </a:lnTo>
                    <a:lnTo>
                      <a:pt x="211" y="0"/>
                    </a:lnTo>
                    <a:lnTo>
                      <a:pt x="204" y="0"/>
                    </a:lnTo>
                    <a:lnTo>
                      <a:pt x="196" y="0"/>
                    </a:lnTo>
                    <a:lnTo>
                      <a:pt x="188" y="0"/>
                    </a:lnTo>
                    <a:lnTo>
                      <a:pt x="181" y="0"/>
                    </a:lnTo>
                    <a:lnTo>
                      <a:pt x="173" y="0"/>
                    </a:lnTo>
                    <a:lnTo>
                      <a:pt x="166" y="2"/>
                    </a:lnTo>
                    <a:lnTo>
                      <a:pt x="160" y="4"/>
                    </a:lnTo>
                    <a:lnTo>
                      <a:pt x="152" y="6"/>
                    </a:lnTo>
                    <a:lnTo>
                      <a:pt x="145" y="8"/>
                    </a:lnTo>
                    <a:lnTo>
                      <a:pt x="137" y="10"/>
                    </a:lnTo>
                    <a:lnTo>
                      <a:pt x="129" y="12"/>
                    </a:lnTo>
                    <a:lnTo>
                      <a:pt x="124" y="15"/>
                    </a:lnTo>
                    <a:lnTo>
                      <a:pt x="116" y="17"/>
                    </a:lnTo>
                    <a:lnTo>
                      <a:pt x="108" y="21"/>
                    </a:lnTo>
                    <a:lnTo>
                      <a:pt x="103" y="25"/>
                    </a:lnTo>
                    <a:lnTo>
                      <a:pt x="97" y="29"/>
                    </a:lnTo>
                    <a:lnTo>
                      <a:pt x="89" y="32"/>
                    </a:lnTo>
                    <a:lnTo>
                      <a:pt x="84" y="36"/>
                    </a:lnTo>
                    <a:lnTo>
                      <a:pt x="78" y="40"/>
                    </a:lnTo>
                    <a:lnTo>
                      <a:pt x="65" y="50"/>
                    </a:lnTo>
                    <a:lnTo>
                      <a:pt x="55" y="61"/>
                    </a:lnTo>
                    <a:lnTo>
                      <a:pt x="50" y="65"/>
                    </a:lnTo>
                    <a:lnTo>
                      <a:pt x="46" y="71"/>
                    </a:lnTo>
                    <a:lnTo>
                      <a:pt x="40" y="78"/>
                    </a:lnTo>
                    <a:lnTo>
                      <a:pt x="36" y="84"/>
                    </a:lnTo>
                    <a:lnTo>
                      <a:pt x="31" y="90"/>
                    </a:lnTo>
                    <a:lnTo>
                      <a:pt x="29" y="97"/>
                    </a:lnTo>
                    <a:lnTo>
                      <a:pt x="25" y="105"/>
                    </a:lnTo>
                    <a:lnTo>
                      <a:pt x="21" y="112"/>
                    </a:lnTo>
                    <a:lnTo>
                      <a:pt x="15" y="118"/>
                    </a:lnTo>
                    <a:lnTo>
                      <a:pt x="13" y="126"/>
                    </a:lnTo>
                    <a:lnTo>
                      <a:pt x="12" y="131"/>
                    </a:lnTo>
                    <a:lnTo>
                      <a:pt x="8" y="139"/>
                    </a:lnTo>
                    <a:lnTo>
                      <a:pt x="4" y="145"/>
                    </a:lnTo>
                    <a:lnTo>
                      <a:pt x="4" y="152"/>
                    </a:lnTo>
                    <a:lnTo>
                      <a:pt x="2" y="160"/>
                    </a:lnTo>
                    <a:lnTo>
                      <a:pt x="2" y="166"/>
                    </a:lnTo>
                    <a:lnTo>
                      <a:pt x="2" y="171"/>
                    </a:lnTo>
                    <a:lnTo>
                      <a:pt x="0" y="179"/>
                    </a:lnTo>
                    <a:lnTo>
                      <a:pt x="0" y="185"/>
                    </a:lnTo>
                    <a:lnTo>
                      <a:pt x="0" y="192"/>
                    </a:lnTo>
                    <a:lnTo>
                      <a:pt x="0" y="204"/>
                    </a:lnTo>
                    <a:lnTo>
                      <a:pt x="4" y="215"/>
                    </a:lnTo>
                    <a:lnTo>
                      <a:pt x="6" y="226"/>
                    </a:lnTo>
                    <a:lnTo>
                      <a:pt x="10" y="236"/>
                    </a:lnTo>
                    <a:lnTo>
                      <a:pt x="13" y="245"/>
                    </a:lnTo>
                    <a:lnTo>
                      <a:pt x="19" y="255"/>
                    </a:lnTo>
                    <a:lnTo>
                      <a:pt x="25" y="262"/>
                    </a:lnTo>
                    <a:lnTo>
                      <a:pt x="32" y="272"/>
                    </a:lnTo>
                    <a:lnTo>
                      <a:pt x="40" y="282"/>
                    </a:lnTo>
                    <a:lnTo>
                      <a:pt x="48" y="289"/>
                    </a:lnTo>
                    <a:lnTo>
                      <a:pt x="53" y="295"/>
                    </a:lnTo>
                    <a:lnTo>
                      <a:pt x="63" y="301"/>
                    </a:lnTo>
                    <a:lnTo>
                      <a:pt x="70" y="306"/>
                    </a:lnTo>
                    <a:lnTo>
                      <a:pt x="82" y="312"/>
                    </a:lnTo>
                    <a:lnTo>
                      <a:pt x="89" y="316"/>
                    </a:lnTo>
                    <a:lnTo>
                      <a:pt x="99" y="318"/>
                    </a:lnTo>
                    <a:lnTo>
                      <a:pt x="108" y="321"/>
                    </a:lnTo>
                    <a:lnTo>
                      <a:pt x="120" y="323"/>
                    </a:lnTo>
                    <a:lnTo>
                      <a:pt x="128" y="325"/>
                    </a:lnTo>
                    <a:lnTo>
                      <a:pt x="137" y="327"/>
                    </a:lnTo>
                    <a:lnTo>
                      <a:pt x="147" y="325"/>
                    </a:lnTo>
                    <a:lnTo>
                      <a:pt x="154" y="325"/>
                    </a:lnTo>
                    <a:lnTo>
                      <a:pt x="164" y="323"/>
                    </a:lnTo>
                    <a:lnTo>
                      <a:pt x="171" y="321"/>
                    </a:lnTo>
                    <a:lnTo>
                      <a:pt x="181" y="318"/>
                    </a:lnTo>
                    <a:lnTo>
                      <a:pt x="188" y="316"/>
                    </a:lnTo>
                    <a:lnTo>
                      <a:pt x="194" y="310"/>
                    </a:lnTo>
                    <a:lnTo>
                      <a:pt x="200" y="304"/>
                    </a:lnTo>
                    <a:lnTo>
                      <a:pt x="205" y="299"/>
                    </a:lnTo>
                    <a:lnTo>
                      <a:pt x="211" y="295"/>
                    </a:lnTo>
                    <a:lnTo>
                      <a:pt x="221" y="283"/>
                    </a:lnTo>
                    <a:lnTo>
                      <a:pt x="228" y="274"/>
                    </a:lnTo>
                    <a:lnTo>
                      <a:pt x="232" y="264"/>
                    </a:lnTo>
                    <a:lnTo>
                      <a:pt x="236" y="255"/>
                    </a:lnTo>
                    <a:lnTo>
                      <a:pt x="238" y="243"/>
                    </a:lnTo>
                    <a:lnTo>
                      <a:pt x="240" y="234"/>
                    </a:lnTo>
                    <a:lnTo>
                      <a:pt x="240" y="224"/>
                    </a:lnTo>
                    <a:lnTo>
                      <a:pt x="240" y="217"/>
                    </a:lnTo>
                    <a:lnTo>
                      <a:pt x="240" y="209"/>
                    </a:lnTo>
                    <a:lnTo>
                      <a:pt x="238" y="204"/>
                    </a:lnTo>
                    <a:lnTo>
                      <a:pt x="236" y="194"/>
                    </a:lnTo>
                    <a:lnTo>
                      <a:pt x="236" y="192"/>
                    </a:lnTo>
                    <a:lnTo>
                      <a:pt x="236" y="194"/>
                    </a:lnTo>
                    <a:lnTo>
                      <a:pt x="232" y="202"/>
                    </a:lnTo>
                    <a:lnTo>
                      <a:pt x="230" y="205"/>
                    </a:lnTo>
                    <a:lnTo>
                      <a:pt x="228" y="211"/>
                    </a:lnTo>
                    <a:lnTo>
                      <a:pt x="224" y="219"/>
                    </a:lnTo>
                    <a:lnTo>
                      <a:pt x="223" y="226"/>
                    </a:lnTo>
                    <a:lnTo>
                      <a:pt x="217" y="232"/>
                    </a:lnTo>
                    <a:lnTo>
                      <a:pt x="211" y="238"/>
                    </a:lnTo>
                    <a:lnTo>
                      <a:pt x="205" y="245"/>
                    </a:lnTo>
                    <a:lnTo>
                      <a:pt x="202" y="251"/>
                    </a:lnTo>
                    <a:lnTo>
                      <a:pt x="194" y="257"/>
                    </a:lnTo>
                    <a:lnTo>
                      <a:pt x="188" y="262"/>
                    </a:lnTo>
                    <a:lnTo>
                      <a:pt x="179" y="268"/>
                    </a:lnTo>
                    <a:lnTo>
                      <a:pt x="171" y="272"/>
                    </a:lnTo>
                    <a:lnTo>
                      <a:pt x="160" y="274"/>
                    </a:lnTo>
                    <a:lnTo>
                      <a:pt x="150" y="274"/>
                    </a:lnTo>
                    <a:lnTo>
                      <a:pt x="141" y="274"/>
                    </a:lnTo>
                    <a:lnTo>
                      <a:pt x="129" y="274"/>
                    </a:lnTo>
                    <a:lnTo>
                      <a:pt x="120" y="270"/>
                    </a:lnTo>
                    <a:lnTo>
                      <a:pt x="108" y="266"/>
                    </a:lnTo>
                    <a:lnTo>
                      <a:pt x="99" y="262"/>
                    </a:lnTo>
                    <a:lnTo>
                      <a:pt x="93" y="257"/>
                    </a:lnTo>
                    <a:lnTo>
                      <a:pt x="86" y="249"/>
                    </a:lnTo>
                    <a:lnTo>
                      <a:pt x="80" y="240"/>
                    </a:lnTo>
                    <a:lnTo>
                      <a:pt x="74" y="228"/>
                    </a:lnTo>
                    <a:lnTo>
                      <a:pt x="70" y="217"/>
                    </a:lnTo>
                    <a:lnTo>
                      <a:pt x="69" y="211"/>
                    </a:lnTo>
                    <a:lnTo>
                      <a:pt x="69" y="204"/>
                    </a:lnTo>
                    <a:lnTo>
                      <a:pt x="69" y="196"/>
                    </a:lnTo>
                    <a:lnTo>
                      <a:pt x="70" y="190"/>
                    </a:lnTo>
                    <a:lnTo>
                      <a:pt x="70" y="181"/>
                    </a:lnTo>
                    <a:lnTo>
                      <a:pt x="72" y="173"/>
                    </a:lnTo>
                    <a:lnTo>
                      <a:pt x="74" y="166"/>
                    </a:lnTo>
                    <a:lnTo>
                      <a:pt x="78" y="156"/>
                    </a:lnTo>
                    <a:lnTo>
                      <a:pt x="80" y="147"/>
                    </a:lnTo>
                    <a:lnTo>
                      <a:pt x="84" y="139"/>
                    </a:lnTo>
                    <a:lnTo>
                      <a:pt x="88" y="131"/>
                    </a:lnTo>
                    <a:lnTo>
                      <a:pt x="93" y="126"/>
                    </a:lnTo>
                    <a:lnTo>
                      <a:pt x="97" y="118"/>
                    </a:lnTo>
                    <a:lnTo>
                      <a:pt x="105" y="112"/>
                    </a:lnTo>
                    <a:lnTo>
                      <a:pt x="112" y="107"/>
                    </a:lnTo>
                    <a:lnTo>
                      <a:pt x="118" y="105"/>
                    </a:lnTo>
                    <a:lnTo>
                      <a:pt x="126" y="99"/>
                    </a:lnTo>
                    <a:lnTo>
                      <a:pt x="131" y="95"/>
                    </a:lnTo>
                    <a:lnTo>
                      <a:pt x="141" y="93"/>
                    </a:lnTo>
                    <a:lnTo>
                      <a:pt x="148" y="93"/>
                    </a:lnTo>
                    <a:lnTo>
                      <a:pt x="156" y="91"/>
                    </a:lnTo>
                    <a:lnTo>
                      <a:pt x="166" y="90"/>
                    </a:lnTo>
                    <a:lnTo>
                      <a:pt x="173" y="90"/>
                    </a:lnTo>
                    <a:lnTo>
                      <a:pt x="183" y="91"/>
                    </a:lnTo>
                    <a:lnTo>
                      <a:pt x="190" y="91"/>
                    </a:lnTo>
                    <a:lnTo>
                      <a:pt x="200" y="93"/>
                    </a:lnTo>
                    <a:lnTo>
                      <a:pt x="207" y="93"/>
                    </a:lnTo>
                    <a:lnTo>
                      <a:pt x="217" y="95"/>
                    </a:lnTo>
                    <a:lnTo>
                      <a:pt x="224" y="99"/>
                    </a:lnTo>
                    <a:lnTo>
                      <a:pt x="232" y="101"/>
                    </a:lnTo>
                    <a:lnTo>
                      <a:pt x="240" y="105"/>
                    </a:lnTo>
                    <a:lnTo>
                      <a:pt x="249" y="110"/>
                    </a:lnTo>
                    <a:lnTo>
                      <a:pt x="257" y="114"/>
                    </a:lnTo>
                    <a:lnTo>
                      <a:pt x="264" y="118"/>
                    </a:lnTo>
                    <a:lnTo>
                      <a:pt x="272" y="122"/>
                    </a:lnTo>
                    <a:lnTo>
                      <a:pt x="280" y="128"/>
                    </a:lnTo>
                    <a:lnTo>
                      <a:pt x="285" y="133"/>
                    </a:lnTo>
                    <a:lnTo>
                      <a:pt x="291" y="141"/>
                    </a:lnTo>
                    <a:lnTo>
                      <a:pt x="297" y="148"/>
                    </a:lnTo>
                    <a:lnTo>
                      <a:pt x="302" y="154"/>
                    </a:lnTo>
                    <a:lnTo>
                      <a:pt x="306" y="160"/>
                    </a:lnTo>
                    <a:lnTo>
                      <a:pt x="310" y="167"/>
                    </a:lnTo>
                    <a:lnTo>
                      <a:pt x="312" y="173"/>
                    </a:lnTo>
                    <a:lnTo>
                      <a:pt x="316" y="181"/>
                    </a:lnTo>
                    <a:lnTo>
                      <a:pt x="318" y="188"/>
                    </a:lnTo>
                    <a:lnTo>
                      <a:pt x="321" y="194"/>
                    </a:lnTo>
                    <a:lnTo>
                      <a:pt x="323" y="202"/>
                    </a:lnTo>
                    <a:lnTo>
                      <a:pt x="327" y="209"/>
                    </a:lnTo>
                    <a:lnTo>
                      <a:pt x="329" y="215"/>
                    </a:lnTo>
                    <a:lnTo>
                      <a:pt x="329" y="221"/>
                    </a:lnTo>
                    <a:lnTo>
                      <a:pt x="331" y="228"/>
                    </a:lnTo>
                    <a:lnTo>
                      <a:pt x="333" y="234"/>
                    </a:lnTo>
                    <a:lnTo>
                      <a:pt x="333" y="242"/>
                    </a:lnTo>
                    <a:lnTo>
                      <a:pt x="335" y="249"/>
                    </a:lnTo>
                    <a:lnTo>
                      <a:pt x="337" y="255"/>
                    </a:lnTo>
                    <a:lnTo>
                      <a:pt x="337" y="262"/>
                    </a:lnTo>
                    <a:lnTo>
                      <a:pt x="337" y="274"/>
                    </a:lnTo>
                    <a:lnTo>
                      <a:pt x="335" y="285"/>
                    </a:lnTo>
                    <a:lnTo>
                      <a:pt x="333" y="297"/>
                    </a:lnTo>
                    <a:lnTo>
                      <a:pt x="329" y="308"/>
                    </a:lnTo>
                    <a:lnTo>
                      <a:pt x="327" y="318"/>
                    </a:lnTo>
                    <a:lnTo>
                      <a:pt x="323" y="327"/>
                    </a:lnTo>
                    <a:lnTo>
                      <a:pt x="320" y="335"/>
                    </a:lnTo>
                    <a:lnTo>
                      <a:pt x="316" y="344"/>
                    </a:lnTo>
                    <a:lnTo>
                      <a:pt x="310" y="352"/>
                    </a:lnTo>
                    <a:lnTo>
                      <a:pt x="304" y="359"/>
                    </a:lnTo>
                    <a:lnTo>
                      <a:pt x="299" y="367"/>
                    </a:lnTo>
                    <a:lnTo>
                      <a:pt x="291" y="377"/>
                    </a:lnTo>
                    <a:lnTo>
                      <a:pt x="283" y="384"/>
                    </a:lnTo>
                    <a:lnTo>
                      <a:pt x="276" y="392"/>
                    </a:lnTo>
                    <a:lnTo>
                      <a:pt x="266" y="399"/>
                    </a:lnTo>
                    <a:lnTo>
                      <a:pt x="261" y="407"/>
                    </a:lnTo>
                    <a:lnTo>
                      <a:pt x="251" y="413"/>
                    </a:lnTo>
                    <a:lnTo>
                      <a:pt x="243" y="420"/>
                    </a:lnTo>
                    <a:lnTo>
                      <a:pt x="238" y="426"/>
                    </a:lnTo>
                    <a:lnTo>
                      <a:pt x="232" y="432"/>
                    </a:lnTo>
                    <a:lnTo>
                      <a:pt x="224" y="439"/>
                    </a:lnTo>
                    <a:lnTo>
                      <a:pt x="221" y="441"/>
                    </a:lnTo>
                    <a:lnTo>
                      <a:pt x="352" y="483"/>
                    </a:lnTo>
                    <a:lnTo>
                      <a:pt x="352" y="483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50" name="Group 149"/>
              <p:cNvGrpSpPr/>
              <p:nvPr/>
            </p:nvGrpSpPr>
            <p:grpSpPr>
              <a:xfrm>
                <a:off x="-1071999" y="1924976"/>
                <a:ext cx="3311073" cy="1428039"/>
                <a:chOff x="-1071999" y="1924976"/>
                <a:chExt cx="3311073" cy="1428039"/>
              </a:xfrm>
            </p:grpSpPr>
            <p:sp>
              <p:nvSpPr>
                <p:cNvPr id="153" name="Freeform 70"/>
                <p:cNvSpPr>
                  <a:spLocks/>
                </p:cNvSpPr>
                <p:nvPr/>
              </p:nvSpPr>
              <p:spPr bwMode="auto">
                <a:xfrm rot="3060000">
                  <a:off x="-1096889" y="1949866"/>
                  <a:ext cx="1428039" cy="1378260"/>
                </a:xfrm>
                <a:custGeom>
                  <a:avLst/>
                  <a:gdLst>
                    <a:gd name="T0" fmla="*/ 1620 w 1836"/>
                    <a:gd name="T1" fmla="*/ 156 h 1772"/>
                    <a:gd name="T2" fmla="*/ 1663 w 1836"/>
                    <a:gd name="T3" fmla="*/ 209 h 1772"/>
                    <a:gd name="T4" fmla="*/ 1696 w 1836"/>
                    <a:gd name="T5" fmla="*/ 264 h 1772"/>
                    <a:gd name="T6" fmla="*/ 1715 w 1836"/>
                    <a:gd name="T7" fmla="*/ 329 h 1772"/>
                    <a:gd name="T8" fmla="*/ 1719 w 1836"/>
                    <a:gd name="T9" fmla="*/ 403 h 1772"/>
                    <a:gd name="T10" fmla="*/ 1696 w 1836"/>
                    <a:gd name="T11" fmla="*/ 485 h 1772"/>
                    <a:gd name="T12" fmla="*/ 1643 w 1836"/>
                    <a:gd name="T13" fmla="*/ 574 h 1772"/>
                    <a:gd name="T14" fmla="*/ 1547 w 1836"/>
                    <a:gd name="T15" fmla="*/ 663 h 1772"/>
                    <a:gd name="T16" fmla="*/ 1424 w 1836"/>
                    <a:gd name="T17" fmla="*/ 719 h 1772"/>
                    <a:gd name="T18" fmla="*/ 1279 w 1836"/>
                    <a:gd name="T19" fmla="*/ 745 h 1772"/>
                    <a:gd name="T20" fmla="*/ 1116 w 1836"/>
                    <a:gd name="T21" fmla="*/ 755 h 1772"/>
                    <a:gd name="T22" fmla="*/ 945 w 1836"/>
                    <a:gd name="T23" fmla="*/ 757 h 1772"/>
                    <a:gd name="T24" fmla="*/ 766 w 1836"/>
                    <a:gd name="T25" fmla="*/ 764 h 1772"/>
                    <a:gd name="T26" fmla="*/ 591 w 1836"/>
                    <a:gd name="T27" fmla="*/ 785 h 1772"/>
                    <a:gd name="T28" fmla="*/ 424 w 1836"/>
                    <a:gd name="T29" fmla="*/ 836 h 1772"/>
                    <a:gd name="T30" fmla="*/ 272 w 1836"/>
                    <a:gd name="T31" fmla="*/ 926 h 1772"/>
                    <a:gd name="T32" fmla="*/ 141 w 1836"/>
                    <a:gd name="T33" fmla="*/ 1063 h 1772"/>
                    <a:gd name="T34" fmla="*/ 53 w 1836"/>
                    <a:gd name="T35" fmla="*/ 1203 h 1772"/>
                    <a:gd name="T36" fmla="*/ 11 w 1836"/>
                    <a:gd name="T37" fmla="*/ 1329 h 1772"/>
                    <a:gd name="T38" fmla="*/ 0 w 1836"/>
                    <a:gd name="T39" fmla="*/ 1439 h 1772"/>
                    <a:gd name="T40" fmla="*/ 19 w 1836"/>
                    <a:gd name="T41" fmla="*/ 1534 h 1772"/>
                    <a:gd name="T42" fmla="*/ 55 w 1836"/>
                    <a:gd name="T43" fmla="*/ 1614 h 1772"/>
                    <a:gd name="T44" fmla="*/ 99 w 1836"/>
                    <a:gd name="T45" fmla="*/ 1677 h 1772"/>
                    <a:gd name="T46" fmla="*/ 156 w 1836"/>
                    <a:gd name="T47" fmla="*/ 1739 h 1772"/>
                    <a:gd name="T48" fmla="*/ 203 w 1836"/>
                    <a:gd name="T49" fmla="*/ 1772 h 1772"/>
                    <a:gd name="T50" fmla="*/ 211 w 1836"/>
                    <a:gd name="T51" fmla="*/ 1743 h 1772"/>
                    <a:gd name="T52" fmla="*/ 156 w 1836"/>
                    <a:gd name="T53" fmla="*/ 1690 h 1772"/>
                    <a:gd name="T54" fmla="*/ 118 w 1836"/>
                    <a:gd name="T55" fmla="*/ 1641 h 1772"/>
                    <a:gd name="T56" fmla="*/ 87 w 1836"/>
                    <a:gd name="T57" fmla="*/ 1578 h 1772"/>
                    <a:gd name="T58" fmla="*/ 67 w 1836"/>
                    <a:gd name="T59" fmla="*/ 1500 h 1772"/>
                    <a:gd name="T60" fmla="*/ 67 w 1836"/>
                    <a:gd name="T61" fmla="*/ 1409 h 1772"/>
                    <a:gd name="T62" fmla="*/ 93 w 1836"/>
                    <a:gd name="T63" fmla="*/ 1304 h 1772"/>
                    <a:gd name="T64" fmla="*/ 154 w 1836"/>
                    <a:gd name="T65" fmla="*/ 1182 h 1772"/>
                    <a:gd name="T66" fmla="*/ 257 w 1836"/>
                    <a:gd name="T67" fmla="*/ 1049 h 1772"/>
                    <a:gd name="T68" fmla="*/ 392 w 1836"/>
                    <a:gd name="T69" fmla="*/ 947 h 1772"/>
                    <a:gd name="T70" fmla="*/ 544 w 1836"/>
                    <a:gd name="T71" fmla="*/ 888 h 1772"/>
                    <a:gd name="T72" fmla="*/ 711 w 1836"/>
                    <a:gd name="T73" fmla="*/ 863 h 1772"/>
                    <a:gd name="T74" fmla="*/ 886 w 1836"/>
                    <a:gd name="T75" fmla="*/ 861 h 1772"/>
                    <a:gd name="T76" fmla="*/ 1065 w 1836"/>
                    <a:gd name="T77" fmla="*/ 867 h 1772"/>
                    <a:gd name="T78" fmla="*/ 1238 w 1836"/>
                    <a:gd name="T79" fmla="*/ 867 h 1772"/>
                    <a:gd name="T80" fmla="*/ 1401 w 1836"/>
                    <a:gd name="T81" fmla="*/ 850 h 1772"/>
                    <a:gd name="T82" fmla="*/ 1551 w 1836"/>
                    <a:gd name="T83" fmla="*/ 802 h 1772"/>
                    <a:gd name="T84" fmla="*/ 1682 w 1836"/>
                    <a:gd name="T85" fmla="*/ 715 h 1772"/>
                    <a:gd name="T86" fmla="*/ 1772 w 1836"/>
                    <a:gd name="T87" fmla="*/ 597 h 1772"/>
                    <a:gd name="T88" fmla="*/ 1821 w 1836"/>
                    <a:gd name="T89" fmla="*/ 485 h 1772"/>
                    <a:gd name="T90" fmla="*/ 1836 w 1836"/>
                    <a:gd name="T91" fmla="*/ 378 h 1772"/>
                    <a:gd name="T92" fmla="*/ 1825 w 1836"/>
                    <a:gd name="T93" fmla="*/ 281 h 1772"/>
                    <a:gd name="T94" fmla="*/ 1795 w 1836"/>
                    <a:gd name="T95" fmla="*/ 194 h 1772"/>
                    <a:gd name="T96" fmla="*/ 1755 w 1836"/>
                    <a:gd name="T97" fmla="*/ 124 h 1772"/>
                    <a:gd name="T98" fmla="*/ 1717 w 1836"/>
                    <a:gd name="T99" fmla="*/ 68 h 1772"/>
                    <a:gd name="T100" fmla="*/ 1677 w 1836"/>
                    <a:gd name="T101" fmla="*/ 21 h 1772"/>
                    <a:gd name="T102" fmla="*/ 1624 w 1836"/>
                    <a:gd name="T103" fmla="*/ 0 h 1772"/>
                    <a:gd name="T104" fmla="*/ 1574 w 1836"/>
                    <a:gd name="T105" fmla="*/ 11 h 1772"/>
                    <a:gd name="T106" fmla="*/ 1553 w 1836"/>
                    <a:gd name="T107" fmla="*/ 55 h 1772"/>
                    <a:gd name="T108" fmla="*/ 1570 w 1836"/>
                    <a:gd name="T109" fmla="*/ 110 h 17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836" h="1772">
                      <a:moveTo>
                        <a:pt x="1576" y="118"/>
                      </a:moveTo>
                      <a:lnTo>
                        <a:pt x="1578" y="120"/>
                      </a:lnTo>
                      <a:lnTo>
                        <a:pt x="1587" y="125"/>
                      </a:lnTo>
                      <a:lnTo>
                        <a:pt x="1595" y="131"/>
                      </a:lnTo>
                      <a:lnTo>
                        <a:pt x="1603" y="139"/>
                      </a:lnTo>
                      <a:lnTo>
                        <a:pt x="1608" y="146"/>
                      </a:lnTo>
                      <a:lnTo>
                        <a:pt x="1620" y="156"/>
                      </a:lnTo>
                      <a:lnTo>
                        <a:pt x="1629" y="165"/>
                      </a:lnTo>
                      <a:lnTo>
                        <a:pt x="1639" y="177"/>
                      </a:lnTo>
                      <a:lnTo>
                        <a:pt x="1643" y="181"/>
                      </a:lnTo>
                      <a:lnTo>
                        <a:pt x="1648" y="188"/>
                      </a:lnTo>
                      <a:lnTo>
                        <a:pt x="1652" y="196"/>
                      </a:lnTo>
                      <a:lnTo>
                        <a:pt x="1658" y="201"/>
                      </a:lnTo>
                      <a:lnTo>
                        <a:pt x="1663" y="209"/>
                      </a:lnTo>
                      <a:lnTo>
                        <a:pt x="1667" y="215"/>
                      </a:lnTo>
                      <a:lnTo>
                        <a:pt x="1671" y="222"/>
                      </a:lnTo>
                      <a:lnTo>
                        <a:pt x="1677" y="230"/>
                      </a:lnTo>
                      <a:lnTo>
                        <a:pt x="1681" y="238"/>
                      </a:lnTo>
                      <a:lnTo>
                        <a:pt x="1686" y="247"/>
                      </a:lnTo>
                      <a:lnTo>
                        <a:pt x="1690" y="255"/>
                      </a:lnTo>
                      <a:lnTo>
                        <a:pt x="1696" y="264"/>
                      </a:lnTo>
                      <a:lnTo>
                        <a:pt x="1698" y="272"/>
                      </a:lnTo>
                      <a:lnTo>
                        <a:pt x="1700" y="281"/>
                      </a:lnTo>
                      <a:lnTo>
                        <a:pt x="1703" y="289"/>
                      </a:lnTo>
                      <a:lnTo>
                        <a:pt x="1707" y="300"/>
                      </a:lnTo>
                      <a:lnTo>
                        <a:pt x="1709" y="308"/>
                      </a:lnTo>
                      <a:lnTo>
                        <a:pt x="1713" y="317"/>
                      </a:lnTo>
                      <a:lnTo>
                        <a:pt x="1715" y="329"/>
                      </a:lnTo>
                      <a:lnTo>
                        <a:pt x="1717" y="338"/>
                      </a:lnTo>
                      <a:lnTo>
                        <a:pt x="1719" y="348"/>
                      </a:lnTo>
                      <a:lnTo>
                        <a:pt x="1719" y="359"/>
                      </a:lnTo>
                      <a:lnTo>
                        <a:pt x="1719" y="369"/>
                      </a:lnTo>
                      <a:lnTo>
                        <a:pt x="1719" y="380"/>
                      </a:lnTo>
                      <a:lnTo>
                        <a:pt x="1719" y="392"/>
                      </a:lnTo>
                      <a:lnTo>
                        <a:pt x="1719" y="403"/>
                      </a:lnTo>
                      <a:lnTo>
                        <a:pt x="1717" y="414"/>
                      </a:lnTo>
                      <a:lnTo>
                        <a:pt x="1715" y="426"/>
                      </a:lnTo>
                      <a:lnTo>
                        <a:pt x="1713" y="437"/>
                      </a:lnTo>
                      <a:lnTo>
                        <a:pt x="1709" y="449"/>
                      </a:lnTo>
                      <a:lnTo>
                        <a:pt x="1705" y="460"/>
                      </a:lnTo>
                      <a:lnTo>
                        <a:pt x="1701" y="473"/>
                      </a:lnTo>
                      <a:lnTo>
                        <a:pt x="1696" y="485"/>
                      </a:lnTo>
                      <a:lnTo>
                        <a:pt x="1690" y="496"/>
                      </a:lnTo>
                      <a:lnTo>
                        <a:pt x="1684" y="509"/>
                      </a:lnTo>
                      <a:lnTo>
                        <a:pt x="1677" y="523"/>
                      </a:lnTo>
                      <a:lnTo>
                        <a:pt x="1669" y="534"/>
                      </a:lnTo>
                      <a:lnTo>
                        <a:pt x="1660" y="547"/>
                      </a:lnTo>
                      <a:lnTo>
                        <a:pt x="1652" y="559"/>
                      </a:lnTo>
                      <a:lnTo>
                        <a:pt x="1643" y="574"/>
                      </a:lnTo>
                      <a:lnTo>
                        <a:pt x="1631" y="587"/>
                      </a:lnTo>
                      <a:lnTo>
                        <a:pt x="1620" y="601"/>
                      </a:lnTo>
                      <a:lnTo>
                        <a:pt x="1608" y="614"/>
                      </a:lnTo>
                      <a:lnTo>
                        <a:pt x="1595" y="627"/>
                      </a:lnTo>
                      <a:lnTo>
                        <a:pt x="1580" y="641"/>
                      </a:lnTo>
                      <a:lnTo>
                        <a:pt x="1565" y="652"/>
                      </a:lnTo>
                      <a:lnTo>
                        <a:pt x="1547" y="663"/>
                      </a:lnTo>
                      <a:lnTo>
                        <a:pt x="1534" y="675"/>
                      </a:lnTo>
                      <a:lnTo>
                        <a:pt x="1517" y="682"/>
                      </a:lnTo>
                      <a:lnTo>
                        <a:pt x="1500" y="692"/>
                      </a:lnTo>
                      <a:lnTo>
                        <a:pt x="1481" y="700"/>
                      </a:lnTo>
                      <a:lnTo>
                        <a:pt x="1464" y="707"/>
                      </a:lnTo>
                      <a:lnTo>
                        <a:pt x="1445" y="713"/>
                      </a:lnTo>
                      <a:lnTo>
                        <a:pt x="1424" y="719"/>
                      </a:lnTo>
                      <a:lnTo>
                        <a:pt x="1405" y="724"/>
                      </a:lnTo>
                      <a:lnTo>
                        <a:pt x="1386" y="730"/>
                      </a:lnTo>
                      <a:lnTo>
                        <a:pt x="1365" y="732"/>
                      </a:lnTo>
                      <a:lnTo>
                        <a:pt x="1344" y="738"/>
                      </a:lnTo>
                      <a:lnTo>
                        <a:pt x="1323" y="741"/>
                      </a:lnTo>
                      <a:lnTo>
                        <a:pt x="1302" y="743"/>
                      </a:lnTo>
                      <a:lnTo>
                        <a:pt x="1279" y="745"/>
                      </a:lnTo>
                      <a:lnTo>
                        <a:pt x="1257" y="747"/>
                      </a:lnTo>
                      <a:lnTo>
                        <a:pt x="1234" y="749"/>
                      </a:lnTo>
                      <a:lnTo>
                        <a:pt x="1211" y="751"/>
                      </a:lnTo>
                      <a:lnTo>
                        <a:pt x="1186" y="751"/>
                      </a:lnTo>
                      <a:lnTo>
                        <a:pt x="1163" y="753"/>
                      </a:lnTo>
                      <a:lnTo>
                        <a:pt x="1139" y="753"/>
                      </a:lnTo>
                      <a:lnTo>
                        <a:pt x="1116" y="755"/>
                      </a:lnTo>
                      <a:lnTo>
                        <a:pt x="1091" y="755"/>
                      </a:lnTo>
                      <a:lnTo>
                        <a:pt x="1068" y="755"/>
                      </a:lnTo>
                      <a:lnTo>
                        <a:pt x="1042" y="755"/>
                      </a:lnTo>
                      <a:lnTo>
                        <a:pt x="1019" y="755"/>
                      </a:lnTo>
                      <a:lnTo>
                        <a:pt x="992" y="755"/>
                      </a:lnTo>
                      <a:lnTo>
                        <a:pt x="970" y="757"/>
                      </a:lnTo>
                      <a:lnTo>
                        <a:pt x="945" y="757"/>
                      </a:lnTo>
                      <a:lnTo>
                        <a:pt x="920" y="758"/>
                      </a:lnTo>
                      <a:lnTo>
                        <a:pt x="894" y="758"/>
                      </a:lnTo>
                      <a:lnTo>
                        <a:pt x="869" y="758"/>
                      </a:lnTo>
                      <a:lnTo>
                        <a:pt x="842" y="758"/>
                      </a:lnTo>
                      <a:lnTo>
                        <a:pt x="817" y="760"/>
                      </a:lnTo>
                      <a:lnTo>
                        <a:pt x="791" y="760"/>
                      </a:lnTo>
                      <a:lnTo>
                        <a:pt x="766" y="764"/>
                      </a:lnTo>
                      <a:lnTo>
                        <a:pt x="740" y="764"/>
                      </a:lnTo>
                      <a:lnTo>
                        <a:pt x="717" y="768"/>
                      </a:lnTo>
                      <a:lnTo>
                        <a:pt x="690" y="770"/>
                      </a:lnTo>
                      <a:lnTo>
                        <a:pt x="665" y="774"/>
                      </a:lnTo>
                      <a:lnTo>
                        <a:pt x="641" y="777"/>
                      </a:lnTo>
                      <a:lnTo>
                        <a:pt x="616" y="781"/>
                      </a:lnTo>
                      <a:lnTo>
                        <a:pt x="591" y="785"/>
                      </a:lnTo>
                      <a:lnTo>
                        <a:pt x="567" y="791"/>
                      </a:lnTo>
                      <a:lnTo>
                        <a:pt x="544" y="798"/>
                      </a:lnTo>
                      <a:lnTo>
                        <a:pt x="519" y="804"/>
                      </a:lnTo>
                      <a:lnTo>
                        <a:pt x="496" y="810"/>
                      </a:lnTo>
                      <a:lnTo>
                        <a:pt x="471" y="819"/>
                      </a:lnTo>
                      <a:lnTo>
                        <a:pt x="447" y="827"/>
                      </a:lnTo>
                      <a:lnTo>
                        <a:pt x="424" y="836"/>
                      </a:lnTo>
                      <a:lnTo>
                        <a:pt x="401" y="846"/>
                      </a:lnTo>
                      <a:lnTo>
                        <a:pt x="378" y="857"/>
                      </a:lnTo>
                      <a:lnTo>
                        <a:pt x="356" y="869"/>
                      </a:lnTo>
                      <a:lnTo>
                        <a:pt x="335" y="882"/>
                      </a:lnTo>
                      <a:lnTo>
                        <a:pt x="314" y="895"/>
                      </a:lnTo>
                      <a:lnTo>
                        <a:pt x="291" y="911"/>
                      </a:lnTo>
                      <a:lnTo>
                        <a:pt x="272" y="926"/>
                      </a:lnTo>
                      <a:lnTo>
                        <a:pt x="251" y="943"/>
                      </a:lnTo>
                      <a:lnTo>
                        <a:pt x="230" y="960"/>
                      </a:lnTo>
                      <a:lnTo>
                        <a:pt x="213" y="979"/>
                      </a:lnTo>
                      <a:lnTo>
                        <a:pt x="194" y="1000"/>
                      </a:lnTo>
                      <a:lnTo>
                        <a:pt x="177" y="1021"/>
                      </a:lnTo>
                      <a:lnTo>
                        <a:pt x="156" y="1042"/>
                      </a:lnTo>
                      <a:lnTo>
                        <a:pt x="141" y="1063"/>
                      </a:lnTo>
                      <a:lnTo>
                        <a:pt x="125" y="1084"/>
                      </a:lnTo>
                      <a:lnTo>
                        <a:pt x="110" y="1104"/>
                      </a:lnTo>
                      <a:lnTo>
                        <a:pt x="97" y="1123"/>
                      </a:lnTo>
                      <a:lnTo>
                        <a:pt x="84" y="1144"/>
                      </a:lnTo>
                      <a:lnTo>
                        <a:pt x="72" y="1163"/>
                      </a:lnTo>
                      <a:lnTo>
                        <a:pt x="65" y="1184"/>
                      </a:lnTo>
                      <a:lnTo>
                        <a:pt x="53" y="1203"/>
                      </a:lnTo>
                      <a:lnTo>
                        <a:pt x="44" y="1220"/>
                      </a:lnTo>
                      <a:lnTo>
                        <a:pt x="36" y="1239"/>
                      </a:lnTo>
                      <a:lnTo>
                        <a:pt x="30" y="1258"/>
                      </a:lnTo>
                      <a:lnTo>
                        <a:pt x="25" y="1276"/>
                      </a:lnTo>
                      <a:lnTo>
                        <a:pt x="19" y="1295"/>
                      </a:lnTo>
                      <a:lnTo>
                        <a:pt x="15" y="1312"/>
                      </a:lnTo>
                      <a:lnTo>
                        <a:pt x="11" y="1329"/>
                      </a:lnTo>
                      <a:lnTo>
                        <a:pt x="8" y="1346"/>
                      </a:lnTo>
                      <a:lnTo>
                        <a:pt x="4" y="1361"/>
                      </a:lnTo>
                      <a:lnTo>
                        <a:pt x="2" y="1378"/>
                      </a:lnTo>
                      <a:lnTo>
                        <a:pt x="2" y="1393"/>
                      </a:lnTo>
                      <a:lnTo>
                        <a:pt x="0" y="1409"/>
                      </a:lnTo>
                      <a:lnTo>
                        <a:pt x="0" y="1424"/>
                      </a:lnTo>
                      <a:lnTo>
                        <a:pt x="0" y="1439"/>
                      </a:lnTo>
                      <a:lnTo>
                        <a:pt x="4" y="1454"/>
                      </a:lnTo>
                      <a:lnTo>
                        <a:pt x="4" y="1468"/>
                      </a:lnTo>
                      <a:lnTo>
                        <a:pt x="6" y="1481"/>
                      </a:lnTo>
                      <a:lnTo>
                        <a:pt x="10" y="1494"/>
                      </a:lnTo>
                      <a:lnTo>
                        <a:pt x="13" y="1507"/>
                      </a:lnTo>
                      <a:lnTo>
                        <a:pt x="15" y="1521"/>
                      </a:lnTo>
                      <a:lnTo>
                        <a:pt x="19" y="1534"/>
                      </a:lnTo>
                      <a:lnTo>
                        <a:pt x="25" y="1547"/>
                      </a:lnTo>
                      <a:lnTo>
                        <a:pt x="29" y="1561"/>
                      </a:lnTo>
                      <a:lnTo>
                        <a:pt x="32" y="1570"/>
                      </a:lnTo>
                      <a:lnTo>
                        <a:pt x="38" y="1582"/>
                      </a:lnTo>
                      <a:lnTo>
                        <a:pt x="44" y="1591"/>
                      </a:lnTo>
                      <a:lnTo>
                        <a:pt x="49" y="1604"/>
                      </a:lnTo>
                      <a:lnTo>
                        <a:pt x="55" y="1614"/>
                      </a:lnTo>
                      <a:lnTo>
                        <a:pt x="61" y="1623"/>
                      </a:lnTo>
                      <a:lnTo>
                        <a:pt x="67" y="1633"/>
                      </a:lnTo>
                      <a:lnTo>
                        <a:pt x="72" y="1644"/>
                      </a:lnTo>
                      <a:lnTo>
                        <a:pt x="78" y="1652"/>
                      </a:lnTo>
                      <a:lnTo>
                        <a:pt x="84" y="1660"/>
                      </a:lnTo>
                      <a:lnTo>
                        <a:pt x="91" y="1667"/>
                      </a:lnTo>
                      <a:lnTo>
                        <a:pt x="99" y="1677"/>
                      </a:lnTo>
                      <a:lnTo>
                        <a:pt x="105" y="1684"/>
                      </a:lnTo>
                      <a:lnTo>
                        <a:pt x="110" y="1692"/>
                      </a:lnTo>
                      <a:lnTo>
                        <a:pt x="116" y="1698"/>
                      </a:lnTo>
                      <a:lnTo>
                        <a:pt x="124" y="1707"/>
                      </a:lnTo>
                      <a:lnTo>
                        <a:pt x="135" y="1718"/>
                      </a:lnTo>
                      <a:lnTo>
                        <a:pt x="146" y="1730"/>
                      </a:lnTo>
                      <a:lnTo>
                        <a:pt x="156" y="1739"/>
                      </a:lnTo>
                      <a:lnTo>
                        <a:pt x="165" y="1747"/>
                      </a:lnTo>
                      <a:lnTo>
                        <a:pt x="173" y="1753"/>
                      </a:lnTo>
                      <a:lnTo>
                        <a:pt x="181" y="1758"/>
                      </a:lnTo>
                      <a:lnTo>
                        <a:pt x="184" y="1762"/>
                      </a:lnTo>
                      <a:lnTo>
                        <a:pt x="188" y="1764"/>
                      </a:lnTo>
                      <a:lnTo>
                        <a:pt x="196" y="1768"/>
                      </a:lnTo>
                      <a:lnTo>
                        <a:pt x="203" y="1772"/>
                      </a:lnTo>
                      <a:lnTo>
                        <a:pt x="211" y="1772"/>
                      </a:lnTo>
                      <a:lnTo>
                        <a:pt x="219" y="1772"/>
                      </a:lnTo>
                      <a:lnTo>
                        <a:pt x="222" y="1768"/>
                      </a:lnTo>
                      <a:lnTo>
                        <a:pt x="224" y="1762"/>
                      </a:lnTo>
                      <a:lnTo>
                        <a:pt x="222" y="1756"/>
                      </a:lnTo>
                      <a:lnTo>
                        <a:pt x="217" y="1747"/>
                      </a:lnTo>
                      <a:lnTo>
                        <a:pt x="211" y="1743"/>
                      </a:lnTo>
                      <a:lnTo>
                        <a:pt x="207" y="1739"/>
                      </a:lnTo>
                      <a:lnTo>
                        <a:pt x="200" y="1734"/>
                      </a:lnTo>
                      <a:lnTo>
                        <a:pt x="194" y="1728"/>
                      </a:lnTo>
                      <a:lnTo>
                        <a:pt x="184" y="1720"/>
                      </a:lnTo>
                      <a:lnTo>
                        <a:pt x="177" y="1711"/>
                      </a:lnTo>
                      <a:lnTo>
                        <a:pt x="165" y="1701"/>
                      </a:lnTo>
                      <a:lnTo>
                        <a:pt x="156" y="1690"/>
                      </a:lnTo>
                      <a:lnTo>
                        <a:pt x="150" y="1684"/>
                      </a:lnTo>
                      <a:lnTo>
                        <a:pt x="145" y="1677"/>
                      </a:lnTo>
                      <a:lnTo>
                        <a:pt x="139" y="1669"/>
                      </a:lnTo>
                      <a:lnTo>
                        <a:pt x="135" y="1663"/>
                      </a:lnTo>
                      <a:lnTo>
                        <a:pt x="129" y="1656"/>
                      </a:lnTo>
                      <a:lnTo>
                        <a:pt x="125" y="1650"/>
                      </a:lnTo>
                      <a:lnTo>
                        <a:pt x="118" y="1641"/>
                      </a:lnTo>
                      <a:lnTo>
                        <a:pt x="116" y="1633"/>
                      </a:lnTo>
                      <a:lnTo>
                        <a:pt x="110" y="1623"/>
                      </a:lnTo>
                      <a:lnTo>
                        <a:pt x="105" y="1616"/>
                      </a:lnTo>
                      <a:lnTo>
                        <a:pt x="99" y="1606"/>
                      </a:lnTo>
                      <a:lnTo>
                        <a:pt x="95" y="1597"/>
                      </a:lnTo>
                      <a:lnTo>
                        <a:pt x="91" y="1587"/>
                      </a:lnTo>
                      <a:lnTo>
                        <a:pt x="87" y="1578"/>
                      </a:lnTo>
                      <a:lnTo>
                        <a:pt x="84" y="1568"/>
                      </a:lnTo>
                      <a:lnTo>
                        <a:pt x="82" y="1559"/>
                      </a:lnTo>
                      <a:lnTo>
                        <a:pt x="78" y="1547"/>
                      </a:lnTo>
                      <a:lnTo>
                        <a:pt x="74" y="1536"/>
                      </a:lnTo>
                      <a:lnTo>
                        <a:pt x="70" y="1525"/>
                      </a:lnTo>
                      <a:lnTo>
                        <a:pt x="68" y="1513"/>
                      </a:lnTo>
                      <a:lnTo>
                        <a:pt x="67" y="1500"/>
                      </a:lnTo>
                      <a:lnTo>
                        <a:pt x="65" y="1488"/>
                      </a:lnTo>
                      <a:lnTo>
                        <a:pt x="65" y="1475"/>
                      </a:lnTo>
                      <a:lnTo>
                        <a:pt x="65" y="1464"/>
                      </a:lnTo>
                      <a:lnTo>
                        <a:pt x="65" y="1450"/>
                      </a:lnTo>
                      <a:lnTo>
                        <a:pt x="65" y="1437"/>
                      </a:lnTo>
                      <a:lnTo>
                        <a:pt x="65" y="1422"/>
                      </a:lnTo>
                      <a:lnTo>
                        <a:pt x="67" y="1409"/>
                      </a:lnTo>
                      <a:lnTo>
                        <a:pt x="67" y="1393"/>
                      </a:lnTo>
                      <a:lnTo>
                        <a:pt x="70" y="1380"/>
                      </a:lnTo>
                      <a:lnTo>
                        <a:pt x="74" y="1365"/>
                      </a:lnTo>
                      <a:lnTo>
                        <a:pt x="78" y="1352"/>
                      </a:lnTo>
                      <a:lnTo>
                        <a:pt x="82" y="1334"/>
                      </a:lnTo>
                      <a:lnTo>
                        <a:pt x="87" y="1319"/>
                      </a:lnTo>
                      <a:lnTo>
                        <a:pt x="93" y="1304"/>
                      </a:lnTo>
                      <a:lnTo>
                        <a:pt x="99" y="1287"/>
                      </a:lnTo>
                      <a:lnTo>
                        <a:pt x="106" y="1270"/>
                      </a:lnTo>
                      <a:lnTo>
                        <a:pt x="114" y="1253"/>
                      </a:lnTo>
                      <a:lnTo>
                        <a:pt x="122" y="1236"/>
                      </a:lnTo>
                      <a:lnTo>
                        <a:pt x="133" y="1220"/>
                      </a:lnTo>
                      <a:lnTo>
                        <a:pt x="141" y="1201"/>
                      </a:lnTo>
                      <a:lnTo>
                        <a:pt x="154" y="1182"/>
                      </a:lnTo>
                      <a:lnTo>
                        <a:pt x="165" y="1165"/>
                      </a:lnTo>
                      <a:lnTo>
                        <a:pt x="179" y="1146"/>
                      </a:lnTo>
                      <a:lnTo>
                        <a:pt x="192" y="1127"/>
                      </a:lnTo>
                      <a:lnTo>
                        <a:pt x="207" y="1108"/>
                      </a:lnTo>
                      <a:lnTo>
                        <a:pt x="222" y="1089"/>
                      </a:lnTo>
                      <a:lnTo>
                        <a:pt x="240" y="1070"/>
                      </a:lnTo>
                      <a:lnTo>
                        <a:pt x="257" y="1049"/>
                      </a:lnTo>
                      <a:lnTo>
                        <a:pt x="274" y="1032"/>
                      </a:lnTo>
                      <a:lnTo>
                        <a:pt x="291" y="1013"/>
                      </a:lnTo>
                      <a:lnTo>
                        <a:pt x="312" y="998"/>
                      </a:lnTo>
                      <a:lnTo>
                        <a:pt x="329" y="983"/>
                      </a:lnTo>
                      <a:lnTo>
                        <a:pt x="350" y="969"/>
                      </a:lnTo>
                      <a:lnTo>
                        <a:pt x="371" y="956"/>
                      </a:lnTo>
                      <a:lnTo>
                        <a:pt x="392" y="947"/>
                      </a:lnTo>
                      <a:lnTo>
                        <a:pt x="413" y="933"/>
                      </a:lnTo>
                      <a:lnTo>
                        <a:pt x="432" y="926"/>
                      </a:lnTo>
                      <a:lnTo>
                        <a:pt x="454" y="914"/>
                      </a:lnTo>
                      <a:lnTo>
                        <a:pt x="475" y="909"/>
                      </a:lnTo>
                      <a:lnTo>
                        <a:pt x="498" y="899"/>
                      </a:lnTo>
                      <a:lnTo>
                        <a:pt x="521" y="893"/>
                      </a:lnTo>
                      <a:lnTo>
                        <a:pt x="544" y="888"/>
                      </a:lnTo>
                      <a:lnTo>
                        <a:pt x="567" y="884"/>
                      </a:lnTo>
                      <a:lnTo>
                        <a:pt x="589" y="878"/>
                      </a:lnTo>
                      <a:lnTo>
                        <a:pt x="614" y="873"/>
                      </a:lnTo>
                      <a:lnTo>
                        <a:pt x="637" y="871"/>
                      </a:lnTo>
                      <a:lnTo>
                        <a:pt x="662" y="869"/>
                      </a:lnTo>
                      <a:lnTo>
                        <a:pt x="686" y="865"/>
                      </a:lnTo>
                      <a:lnTo>
                        <a:pt x="711" y="863"/>
                      </a:lnTo>
                      <a:lnTo>
                        <a:pt x="736" y="861"/>
                      </a:lnTo>
                      <a:lnTo>
                        <a:pt x="760" y="861"/>
                      </a:lnTo>
                      <a:lnTo>
                        <a:pt x="785" y="861"/>
                      </a:lnTo>
                      <a:lnTo>
                        <a:pt x="812" y="861"/>
                      </a:lnTo>
                      <a:lnTo>
                        <a:pt x="835" y="861"/>
                      </a:lnTo>
                      <a:lnTo>
                        <a:pt x="861" y="861"/>
                      </a:lnTo>
                      <a:lnTo>
                        <a:pt x="886" y="861"/>
                      </a:lnTo>
                      <a:lnTo>
                        <a:pt x="913" y="861"/>
                      </a:lnTo>
                      <a:lnTo>
                        <a:pt x="939" y="863"/>
                      </a:lnTo>
                      <a:lnTo>
                        <a:pt x="964" y="865"/>
                      </a:lnTo>
                      <a:lnTo>
                        <a:pt x="989" y="865"/>
                      </a:lnTo>
                      <a:lnTo>
                        <a:pt x="1015" y="865"/>
                      </a:lnTo>
                      <a:lnTo>
                        <a:pt x="1038" y="865"/>
                      </a:lnTo>
                      <a:lnTo>
                        <a:pt x="1065" y="867"/>
                      </a:lnTo>
                      <a:lnTo>
                        <a:pt x="1089" y="867"/>
                      </a:lnTo>
                      <a:lnTo>
                        <a:pt x="1114" y="869"/>
                      </a:lnTo>
                      <a:lnTo>
                        <a:pt x="1139" y="869"/>
                      </a:lnTo>
                      <a:lnTo>
                        <a:pt x="1165" y="869"/>
                      </a:lnTo>
                      <a:lnTo>
                        <a:pt x="1188" y="869"/>
                      </a:lnTo>
                      <a:lnTo>
                        <a:pt x="1213" y="869"/>
                      </a:lnTo>
                      <a:lnTo>
                        <a:pt x="1238" y="867"/>
                      </a:lnTo>
                      <a:lnTo>
                        <a:pt x="1262" y="867"/>
                      </a:lnTo>
                      <a:lnTo>
                        <a:pt x="1285" y="865"/>
                      </a:lnTo>
                      <a:lnTo>
                        <a:pt x="1310" y="861"/>
                      </a:lnTo>
                      <a:lnTo>
                        <a:pt x="1333" y="859"/>
                      </a:lnTo>
                      <a:lnTo>
                        <a:pt x="1357" y="859"/>
                      </a:lnTo>
                      <a:lnTo>
                        <a:pt x="1378" y="854"/>
                      </a:lnTo>
                      <a:lnTo>
                        <a:pt x="1401" y="850"/>
                      </a:lnTo>
                      <a:lnTo>
                        <a:pt x="1424" y="844"/>
                      </a:lnTo>
                      <a:lnTo>
                        <a:pt x="1447" y="840"/>
                      </a:lnTo>
                      <a:lnTo>
                        <a:pt x="1468" y="833"/>
                      </a:lnTo>
                      <a:lnTo>
                        <a:pt x="1490" y="827"/>
                      </a:lnTo>
                      <a:lnTo>
                        <a:pt x="1511" y="819"/>
                      </a:lnTo>
                      <a:lnTo>
                        <a:pt x="1532" y="814"/>
                      </a:lnTo>
                      <a:lnTo>
                        <a:pt x="1551" y="802"/>
                      </a:lnTo>
                      <a:lnTo>
                        <a:pt x="1572" y="793"/>
                      </a:lnTo>
                      <a:lnTo>
                        <a:pt x="1591" y="781"/>
                      </a:lnTo>
                      <a:lnTo>
                        <a:pt x="1610" y="770"/>
                      </a:lnTo>
                      <a:lnTo>
                        <a:pt x="1629" y="757"/>
                      </a:lnTo>
                      <a:lnTo>
                        <a:pt x="1646" y="743"/>
                      </a:lnTo>
                      <a:lnTo>
                        <a:pt x="1663" y="730"/>
                      </a:lnTo>
                      <a:lnTo>
                        <a:pt x="1682" y="715"/>
                      </a:lnTo>
                      <a:lnTo>
                        <a:pt x="1698" y="698"/>
                      </a:lnTo>
                      <a:lnTo>
                        <a:pt x="1713" y="681"/>
                      </a:lnTo>
                      <a:lnTo>
                        <a:pt x="1726" y="663"/>
                      </a:lnTo>
                      <a:lnTo>
                        <a:pt x="1739" y="646"/>
                      </a:lnTo>
                      <a:lnTo>
                        <a:pt x="1751" y="629"/>
                      </a:lnTo>
                      <a:lnTo>
                        <a:pt x="1762" y="614"/>
                      </a:lnTo>
                      <a:lnTo>
                        <a:pt x="1772" y="597"/>
                      </a:lnTo>
                      <a:lnTo>
                        <a:pt x="1783" y="582"/>
                      </a:lnTo>
                      <a:lnTo>
                        <a:pt x="1791" y="565"/>
                      </a:lnTo>
                      <a:lnTo>
                        <a:pt x="1798" y="547"/>
                      </a:lnTo>
                      <a:lnTo>
                        <a:pt x="1804" y="532"/>
                      </a:lnTo>
                      <a:lnTo>
                        <a:pt x="1812" y="515"/>
                      </a:lnTo>
                      <a:lnTo>
                        <a:pt x="1816" y="500"/>
                      </a:lnTo>
                      <a:lnTo>
                        <a:pt x="1821" y="485"/>
                      </a:lnTo>
                      <a:lnTo>
                        <a:pt x="1825" y="470"/>
                      </a:lnTo>
                      <a:lnTo>
                        <a:pt x="1831" y="454"/>
                      </a:lnTo>
                      <a:lnTo>
                        <a:pt x="1831" y="437"/>
                      </a:lnTo>
                      <a:lnTo>
                        <a:pt x="1833" y="424"/>
                      </a:lnTo>
                      <a:lnTo>
                        <a:pt x="1835" y="407"/>
                      </a:lnTo>
                      <a:lnTo>
                        <a:pt x="1836" y="393"/>
                      </a:lnTo>
                      <a:lnTo>
                        <a:pt x="1836" y="378"/>
                      </a:lnTo>
                      <a:lnTo>
                        <a:pt x="1836" y="363"/>
                      </a:lnTo>
                      <a:lnTo>
                        <a:pt x="1835" y="350"/>
                      </a:lnTo>
                      <a:lnTo>
                        <a:pt x="1835" y="336"/>
                      </a:lnTo>
                      <a:lnTo>
                        <a:pt x="1833" y="321"/>
                      </a:lnTo>
                      <a:lnTo>
                        <a:pt x="1831" y="308"/>
                      </a:lnTo>
                      <a:lnTo>
                        <a:pt x="1827" y="293"/>
                      </a:lnTo>
                      <a:lnTo>
                        <a:pt x="1825" y="281"/>
                      </a:lnTo>
                      <a:lnTo>
                        <a:pt x="1821" y="268"/>
                      </a:lnTo>
                      <a:lnTo>
                        <a:pt x="1817" y="257"/>
                      </a:lnTo>
                      <a:lnTo>
                        <a:pt x="1814" y="243"/>
                      </a:lnTo>
                      <a:lnTo>
                        <a:pt x="1810" y="232"/>
                      </a:lnTo>
                      <a:lnTo>
                        <a:pt x="1804" y="219"/>
                      </a:lnTo>
                      <a:lnTo>
                        <a:pt x="1800" y="207"/>
                      </a:lnTo>
                      <a:lnTo>
                        <a:pt x="1795" y="194"/>
                      </a:lnTo>
                      <a:lnTo>
                        <a:pt x="1789" y="184"/>
                      </a:lnTo>
                      <a:lnTo>
                        <a:pt x="1783" y="173"/>
                      </a:lnTo>
                      <a:lnTo>
                        <a:pt x="1778" y="162"/>
                      </a:lnTo>
                      <a:lnTo>
                        <a:pt x="1772" y="152"/>
                      </a:lnTo>
                      <a:lnTo>
                        <a:pt x="1768" y="143"/>
                      </a:lnTo>
                      <a:lnTo>
                        <a:pt x="1760" y="133"/>
                      </a:lnTo>
                      <a:lnTo>
                        <a:pt x="1755" y="124"/>
                      </a:lnTo>
                      <a:lnTo>
                        <a:pt x="1749" y="114"/>
                      </a:lnTo>
                      <a:lnTo>
                        <a:pt x="1745" y="106"/>
                      </a:lnTo>
                      <a:lnTo>
                        <a:pt x="1738" y="97"/>
                      </a:lnTo>
                      <a:lnTo>
                        <a:pt x="1734" y="89"/>
                      </a:lnTo>
                      <a:lnTo>
                        <a:pt x="1728" y="84"/>
                      </a:lnTo>
                      <a:lnTo>
                        <a:pt x="1724" y="76"/>
                      </a:lnTo>
                      <a:lnTo>
                        <a:pt x="1717" y="68"/>
                      </a:lnTo>
                      <a:lnTo>
                        <a:pt x="1713" y="61"/>
                      </a:lnTo>
                      <a:lnTo>
                        <a:pt x="1707" y="55"/>
                      </a:lnTo>
                      <a:lnTo>
                        <a:pt x="1703" y="49"/>
                      </a:lnTo>
                      <a:lnTo>
                        <a:pt x="1694" y="40"/>
                      </a:lnTo>
                      <a:lnTo>
                        <a:pt x="1686" y="32"/>
                      </a:lnTo>
                      <a:lnTo>
                        <a:pt x="1681" y="25"/>
                      </a:lnTo>
                      <a:lnTo>
                        <a:pt x="1677" y="21"/>
                      </a:lnTo>
                      <a:lnTo>
                        <a:pt x="1673" y="17"/>
                      </a:lnTo>
                      <a:lnTo>
                        <a:pt x="1665" y="11"/>
                      </a:lnTo>
                      <a:lnTo>
                        <a:pt x="1658" y="8"/>
                      </a:lnTo>
                      <a:lnTo>
                        <a:pt x="1646" y="4"/>
                      </a:lnTo>
                      <a:lnTo>
                        <a:pt x="1635" y="2"/>
                      </a:lnTo>
                      <a:lnTo>
                        <a:pt x="1629" y="2"/>
                      </a:lnTo>
                      <a:lnTo>
                        <a:pt x="1624" y="0"/>
                      </a:lnTo>
                      <a:lnTo>
                        <a:pt x="1616" y="0"/>
                      </a:lnTo>
                      <a:lnTo>
                        <a:pt x="1610" y="2"/>
                      </a:lnTo>
                      <a:lnTo>
                        <a:pt x="1603" y="2"/>
                      </a:lnTo>
                      <a:lnTo>
                        <a:pt x="1597" y="2"/>
                      </a:lnTo>
                      <a:lnTo>
                        <a:pt x="1591" y="4"/>
                      </a:lnTo>
                      <a:lnTo>
                        <a:pt x="1585" y="8"/>
                      </a:lnTo>
                      <a:lnTo>
                        <a:pt x="1574" y="11"/>
                      </a:lnTo>
                      <a:lnTo>
                        <a:pt x="1565" y="19"/>
                      </a:lnTo>
                      <a:lnTo>
                        <a:pt x="1561" y="23"/>
                      </a:lnTo>
                      <a:lnTo>
                        <a:pt x="1559" y="29"/>
                      </a:lnTo>
                      <a:lnTo>
                        <a:pt x="1555" y="34"/>
                      </a:lnTo>
                      <a:lnTo>
                        <a:pt x="1555" y="42"/>
                      </a:lnTo>
                      <a:lnTo>
                        <a:pt x="1553" y="48"/>
                      </a:lnTo>
                      <a:lnTo>
                        <a:pt x="1553" y="55"/>
                      </a:lnTo>
                      <a:lnTo>
                        <a:pt x="1553" y="63"/>
                      </a:lnTo>
                      <a:lnTo>
                        <a:pt x="1557" y="72"/>
                      </a:lnTo>
                      <a:lnTo>
                        <a:pt x="1559" y="82"/>
                      </a:lnTo>
                      <a:lnTo>
                        <a:pt x="1563" y="93"/>
                      </a:lnTo>
                      <a:lnTo>
                        <a:pt x="1565" y="97"/>
                      </a:lnTo>
                      <a:lnTo>
                        <a:pt x="1568" y="103"/>
                      </a:lnTo>
                      <a:lnTo>
                        <a:pt x="1570" y="110"/>
                      </a:lnTo>
                      <a:lnTo>
                        <a:pt x="1576" y="118"/>
                      </a:lnTo>
                      <a:lnTo>
                        <a:pt x="1576" y="118"/>
                      </a:lnTo>
                      <a:close/>
                    </a:path>
                  </a:pathLst>
                </a:custGeom>
                <a:solidFill>
                  <a:schemeClr val="accent5">
                    <a:lumMod val="50000"/>
                  </a:schemeClr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81"/>
                <p:cNvSpPr>
                  <a:spLocks/>
                </p:cNvSpPr>
                <p:nvPr/>
              </p:nvSpPr>
              <p:spPr bwMode="auto">
                <a:xfrm rot="3060000">
                  <a:off x="895815" y="1825661"/>
                  <a:ext cx="1095141" cy="1591377"/>
                </a:xfrm>
                <a:custGeom>
                  <a:avLst/>
                  <a:gdLst>
                    <a:gd name="T0" fmla="*/ 154 w 1407"/>
                    <a:gd name="T1" fmla="*/ 1874 h 2045"/>
                    <a:gd name="T2" fmla="*/ 199 w 1407"/>
                    <a:gd name="T3" fmla="*/ 1899 h 2045"/>
                    <a:gd name="T4" fmla="*/ 256 w 1407"/>
                    <a:gd name="T5" fmla="*/ 1918 h 2045"/>
                    <a:gd name="T6" fmla="*/ 321 w 1407"/>
                    <a:gd name="T7" fmla="*/ 1928 h 2045"/>
                    <a:gd name="T8" fmla="*/ 393 w 1407"/>
                    <a:gd name="T9" fmla="*/ 1922 h 2045"/>
                    <a:gd name="T10" fmla="*/ 469 w 1407"/>
                    <a:gd name="T11" fmla="*/ 1890 h 2045"/>
                    <a:gd name="T12" fmla="*/ 544 w 1407"/>
                    <a:gd name="T13" fmla="*/ 1827 h 2045"/>
                    <a:gd name="T14" fmla="*/ 614 w 1407"/>
                    <a:gd name="T15" fmla="*/ 1726 h 2045"/>
                    <a:gd name="T16" fmla="*/ 654 w 1407"/>
                    <a:gd name="T17" fmla="*/ 1599 h 2045"/>
                    <a:gd name="T18" fmla="*/ 656 w 1407"/>
                    <a:gd name="T19" fmla="*/ 1452 h 2045"/>
                    <a:gd name="T20" fmla="*/ 631 w 1407"/>
                    <a:gd name="T21" fmla="*/ 1295 h 2045"/>
                    <a:gd name="T22" fmla="*/ 595 w 1407"/>
                    <a:gd name="T23" fmla="*/ 1127 h 2045"/>
                    <a:gd name="T24" fmla="*/ 561 w 1407"/>
                    <a:gd name="T25" fmla="*/ 954 h 2045"/>
                    <a:gd name="T26" fmla="*/ 534 w 1407"/>
                    <a:gd name="T27" fmla="*/ 778 h 2045"/>
                    <a:gd name="T28" fmla="*/ 538 w 1407"/>
                    <a:gd name="T29" fmla="*/ 603 h 2045"/>
                    <a:gd name="T30" fmla="*/ 576 w 1407"/>
                    <a:gd name="T31" fmla="*/ 433 h 2045"/>
                    <a:gd name="T32" fmla="*/ 669 w 1407"/>
                    <a:gd name="T33" fmla="*/ 272 h 2045"/>
                    <a:gd name="T34" fmla="*/ 785 w 1407"/>
                    <a:gd name="T35" fmla="*/ 139 h 2045"/>
                    <a:gd name="T36" fmla="*/ 897 w 1407"/>
                    <a:gd name="T37" fmla="*/ 55 h 2045"/>
                    <a:gd name="T38" fmla="*/ 1005 w 1407"/>
                    <a:gd name="T39" fmla="*/ 11 h 2045"/>
                    <a:gd name="T40" fmla="*/ 1106 w 1407"/>
                    <a:gd name="T41" fmla="*/ 0 h 2045"/>
                    <a:gd name="T42" fmla="*/ 1194 w 1407"/>
                    <a:gd name="T43" fmla="*/ 11 h 2045"/>
                    <a:gd name="T44" fmla="*/ 1270 w 1407"/>
                    <a:gd name="T45" fmla="*/ 34 h 2045"/>
                    <a:gd name="T46" fmla="*/ 1331 w 1407"/>
                    <a:gd name="T47" fmla="*/ 67 h 2045"/>
                    <a:gd name="T48" fmla="*/ 1386 w 1407"/>
                    <a:gd name="T49" fmla="*/ 106 h 2045"/>
                    <a:gd name="T50" fmla="*/ 1403 w 1407"/>
                    <a:gd name="T51" fmla="*/ 146 h 2045"/>
                    <a:gd name="T52" fmla="*/ 1359 w 1407"/>
                    <a:gd name="T53" fmla="*/ 125 h 2045"/>
                    <a:gd name="T54" fmla="*/ 1306 w 1407"/>
                    <a:gd name="T55" fmla="*/ 93 h 2045"/>
                    <a:gd name="T56" fmla="*/ 1249 w 1407"/>
                    <a:gd name="T57" fmla="*/ 70 h 2045"/>
                    <a:gd name="T58" fmla="*/ 1178 w 1407"/>
                    <a:gd name="T59" fmla="*/ 55 h 2045"/>
                    <a:gd name="T60" fmla="*/ 1095 w 1407"/>
                    <a:gd name="T61" fmla="*/ 55 h 2045"/>
                    <a:gd name="T62" fmla="*/ 1005 w 1407"/>
                    <a:gd name="T63" fmla="*/ 78 h 2045"/>
                    <a:gd name="T64" fmla="*/ 909 w 1407"/>
                    <a:gd name="T65" fmla="*/ 133 h 2045"/>
                    <a:gd name="T66" fmla="*/ 806 w 1407"/>
                    <a:gd name="T67" fmla="*/ 226 h 2045"/>
                    <a:gd name="T68" fmla="*/ 699 w 1407"/>
                    <a:gd name="T69" fmla="*/ 361 h 2045"/>
                    <a:gd name="T70" fmla="*/ 635 w 1407"/>
                    <a:gd name="T71" fmla="*/ 517 h 2045"/>
                    <a:gd name="T72" fmla="*/ 621 w 1407"/>
                    <a:gd name="T73" fmla="*/ 684 h 2045"/>
                    <a:gd name="T74" fmla="*/ 640 w 1407"/>
                    <a:gd name="T75" fmla="*/ 852 h 2045"/>
                    <a:gd name="T76" fmla="*/ 680 w 1407"/>
                    <a:gd name="T77" fmla="*/ 1025 h 2045"/>
                    <a:gd name="T78" fmla="*/ 724 w 1407"/>
                    <a:gd name="T79" fmla="*/ 1196 h 2045"/>
                    <a:gd name="T80" fmla="*/ 762 w 1407"/>
                    <a:gd name="T81" fmla="*/ 1365 h 2045"/>
                    <a:gd name="T82" fmla="*/ 779 w 1407"/>
                    <a:gd name="T83" fmla="*/ 1526 h 2045"/>
                    <a:gd name="T84" fmla="*/ 762 w 1407"/>
                    <a:gd name="T85" fmla="*/ 1682 h 2045"/>
                    <a:gd name="T86" fmla="*/ 696 w 1407"/>
                    <a:gd name="T87" fmla="*/ 1829 h 2045"/>
                    <a:gd name="T88" fmla="*/ 604 w 1407"/>
                    <a:gd name="T89" fmla="*/ 1939 h 2045"/>
                    <a:gd name="T90" fmla="*/ 506 w 1407"/>
                    <a:gd name="T91" fmla="*/ 2004 h 2045"/>
                    <a:gd name="T92" fmla="*/ 405 w 1407"/>
                    <a:gd name="T93" fmla="*/ 2038 h 2045"/>
                    <a:gd name="T94" fmla="*/ 308 w 1407"/>
                    <a:gd name="T95" fmla="*/ 2044 h 2045"/>
                    <a:gd name="T96" fmla="*/ 220 w 1407"/>
                    <a:gd name="T97" fmla="*/ 2034 h 2045"/>
                    <a:gd name="T98" fmla="*/ 142 w 1407"/>
                    <a:gd name="T99" fmla="*/ 2011 h 2045"/>
                    <a:gd name="T100" fmla="*/ 83 w 1407"/>
                    <a:gd name="T101" fmla="*/ 1985 h 2045"/>
                    <a:gd name="T102" fmla="*/ 30 w 1407"/>
                    <a:gd name="T103" fmla="*/ 1956 h 2045"/>
                    <a:gd name="T104" fmla="*/ 0 w 1407"/>
                    <a:gd name="T105" fmla="*/ 1888 h 2045"/>
                    <a:gd name="T106" fmla="*/ 42 w 1407"/>
                    <a:gd name="T107" fmla="*/ 1833 h 2045"/>
                    <a:gd name="T108" fmla="*/ 101 w 1407"/>
                    <a:gd name="T109" fmla="*/ 1838 h 20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407" h="2045">
                      <a:moveTo>
                        <a:pt x="106" y="1840"/>
                      </a:moveTo>
                      <a:lnTo>
                        <a:pt x="108" y="1844"/>
                      </a:lnTo>
                      <a:lnTo>
                        <a:pt x="118" y="1850"/>
                      </a:lnTo>
                      <a:lnTo>
                        <a:pt x="123" y="1853"/>
                      </a:lnTo>
                      <a:lnTo>
                        <a:pt x="133" y="1861"/>
                      </a:lnTo>
                      <a:lnTo>
                        <a:pt x="142" y="1867"/>
                      </a:lnTo>
                      <a:lnTo>
                        <a:pt x="154" y="1874"/>
                      </a:lnTo>
                      <a:lnTo>
                        <a:pt x="158" y="1878"/>
                      </a:lnTo>
                      <a:lnTo>
                        <a:pt x="163" y="1882"/>
                      </a:lnTo>
                      <a:lnTo>
                        <a:pt x="171" y="1884"/>
                      </a:lnTo>
                      <a:lnTo>
                        <a:pt x="179" y="1888"/>
                      </a:lnTo>
                      <a:lnTo>
                        <a:pt x="184" y="1891"/>
                      </a:lnTo>
                      <a:lnTo>
                        <a:pt x="192" y="1895"/>
                      </a:lnTo>
                      <a:lnTo>
                        <a:pt x="199" y="1899"/>
                      </a:lnTo>
                      <a:lnTo>
                        <a:pt x="207" y="1901"/>
                      </a:lnTo>
                      <a:lnTo>
                        <a:pt x="215" y="1905"/>
                      </a:lnTo>
                      <a:lnTo>
                        <a:pt x="222" y="1907"/>
                      </a:lnTo>
                      <a:lnTo>
                        <a:pt x="230" y="1910"/>
                      </a:lnTo>
                      <a:lnTo>
                        <a:pt x="239" y="1914"/>
                      </a:lnTo>
                      <a:lnTo>
                        <a:pt x="247" y="1916"/>
                      </a:lnTo>
                      <a:lnTo>
                        <a:pt x="256" y="1918"/>
                      </a:lnTo>
                      <a:lnTo>
                        <a:pt x="266" y="1922"/>
                      </a:lnTo>
                      <a:lnTo>
                        <a:pt x="275" y="1924"/>
                      </a:lnTo>
                      <a:lnTo>
                        <a:pt x="285" y="1926"/>
                      </a:lnTo>
                      <a:lnTo>
                        <a:pt x="293" y="1928"/>
                      </a:lnTo>
                      <a:lnTo>
                        <a:pt x="302" y="1928"/>
                      </a:lnTo>
                      <a:lnTo>
                        <a:pt x="314" y="1928"/>
                      </a:lnTo>
                      <a:lnTo>
                        <a:pt x="321" y="1928"/>
                      </a:lnTo>
                      <a:lnTo>
                        <a:pt x="333" y="1928"/>
                      </a:lnTo>
                      <a:lnTo>
                        <a:pt x="342" y="1928"/>
                      </a:lnTo>
                      <a:lnTo>
                        <a:pt x="353" y="1928"/>
                      </a:lnTo>
                      <a:lnTo>
                        <a:pt x="363" y="1926"/>
                      </a:lnTo>
                      <a:lnTo>
                        <a:pt x="374" y="1924"/>
                      </a:lnTo>
                      <a:lnTo>
                        <a:pt x="384" y="1922"/>
                      </a:lnTo>
                      <a:lnTo>
                        <a:pt x="393" y="1922"/>
                      </a:lnTo>
                      <a:lnTo>
                        <a:pt x="405" y="1918"/>
                      </a:lnTo>
                      <a:lnTo>
                        <a:pt x="416" y="1914"/>
                      </a:lnTo>
                      <a:lnTo>
                        <a:pt x="426" y="1910"/>
                      </a:lnTo>
                      <a:lnTo>
                        <a:pt x="437" y="1907"/>
                      </a:lnTo>
                      <a:lnTo>
                        <a:pt x="448" y="1901"/>
                      </a:lnTo>
                      <a:lnTo>
                        <a:pt x="458" y="1895"/>
                      </a:lnTo>
                      <a:lnTo>
                        <a:pt x="469" y="1890"/>
                      </a:lnTo>
                      <a:lnTo>
                        <a:pt x="481" y="1882"/>
                      </a:lnTo>
                      <a:lnTo>
                        <a:pt x="490" y="1874"/>
                      </a:lnTo>
                      <a:lnTo>
                        <a:pt x="500" y="1867"/>
                      </a:lnTo>
                      <a:lnTo>
                        <a:pt x="511" y="1857"/>
                      </a:lnTo>
                      <a:lnTo>
                        <a:pt x="523" y="1848"/>
                      </a:lnTo>
                      <a:lnTo>
                        <a:pt x="532" y="1836"/>
                      </a:lnTo>
                      <a:lnTo>
                        <a:pt x="544" y="1827"/>
                      </a:lnTo>
                      <a:lnTo>
                        <a:pt x="553" y="1814"/>
                      </a:lnTo>
                      <a:lnTo>
                        <a:pt x="563" y="1802"/>
                      </a:lnTo>
                      <a:lnTo>
                        <a:pt x="574" y="1789"/>
                      </a:lnTo>
                      <a:lnTo>
                        <a:pt x="583" y="1775"/>
                      </a:lnTo>
                      <a:lnTo>
                        <a:pt x="595" y="1758"/>
                      </a:lnTo>
                      <a:lnTo>
                        <a:pt x="606" y="1743"/>
                      </a:lnTo>
                      <a:lnTo>
                        <a:pt x="614" y="1726"/>
                      </a:lnTo>
                      <a:lnTo>
                        <a:pt x="623" y="1709"/>
                      </a:lnTo>
                      <a:lnTo>
                        <a:pt x="629" y="1690"/>
                      </a:lnTo>
                      <a:lnTo>
                        <a:pt x="637" y="1673"/>
                      </a:lnTo>
                      <a:lnTo>
                        <a:pt x="640" y="1654"/>
                      </a:lnTo>
                      <a:lnTo>
                        <a:pt x="646" y="1637"/>
                      </a:lnTo>
                      <a:lnTo>
                        <a:pt x="650" y="1616"/>
                      </a:lnTo>
                      <a:lnTo>
                        <a:pt x="654" y="1599"/>
                      </a:lnTo>
                      <a:lnTo>
                        <a:pt x="656" y="1578"/>
                      </a:lnTo>
                      <a:lnTo>
                        <a:pt x="658" y="1557"/>
                      </a:lnTo>
                      <a:lnTo>
                        <a:pt x="658" y="1536"/>
                      </a:lnTo>
                      <a:lnTo>
                        <a:pt x="658" y="1517"/>
                      </a:lnTo>
                      <a:lnTo>
                        <a:pt x="658" y="1494"/>
                      </a:lnTo>
                      <a:lnTo>
                        <a:pt x="656" y="1475"/>
                      </a:lnTo>
                      <a:lnTo>
                        <a:pt x="656" y="1452"/>
                      </a:lnTo>
                      <a:lnTo>
                        <a:pt x="654" y="1431"/>
                      </a:lnTo>
                      <a:lnTo>
                        <a:pt x="650" y="1409"/>
                      </a:lnTo>
                      <a:lnTo>
                        <a:pt x="646" y="1386"/>
                      </a:lnTo>
                      <a:lnTo>
                        <a:pt x="644" y="1363"/>
                      </a:lnTo>
                      <a:lnTo>
                        <a:pt x="640" y="1342"/>
                      </a:lnTo>
                      <a:lnTo>
                        <a:pt x="635" y="1317"/>
                      </a:lnTo>
                      <a:lnTo>
                        <a:pt x="631" y="1295"/>
                      </a:lnTo>
                      <a:lnTo>
                        <a:pt x="627" y="1272"/>
                      </a:lnTo>
                      <a:lnTo>
                        <a:pt x="621" y="1249"/>
                      </a:lnTo>
                      <a:lnTo>
                        <a:pt x="616" y="1224"/>
                      </a:lnTo>
                      <a:lnTo>
                        <a:pt x="612" y="1200"/>
                      </a:lnTo>
                      <a:lnTo>
                        <a:pt x="606" y="1177"/>
                      </a:lnTo>
                      <a:lnTo>
                        <a:pt x="601" y="1152"/>
                      </a:lnTo>
                      <a:lnTo>
                        <a:pt x="595" y="1127"/>
                      </a:lnTo>
                      <a:lnTo>
                        <a:pt x="591" y="1103"/>
                      </a:lnTo>
                      <a:lnTo>
                        <a:pt x="585" y="1080"/>
                      </a:lnTo>
                      <a:lnTo>
                        <a:pt x="582" y="1055"/>
                      </a:lnTo>
                      <a:lnTo>
                        <a:pt x="574" y="1030"/>
                      </a:lnTo>
                      <a:lnTo>
                        <a:pt x="570" y="1004"/>
                      </a:lnTo>
                      <a:lnTo>
                        <a:pt x="563" y="979"/>
                      </a:lnTo>
                      <a:lnTo>
                        <a:pt x="561" y="954"/>
                      </a:lnTo>
                      <a:lnTo>
                        <a:pt x="555" y="930"/>
                      </a:lnTo>
                      <a:lnTo>
                        <a:pt x="551" y="903"/>
                      </a:lnTo>
                      <a:lnTo>
                        <a:pt x="547" y="878"/>
                      </a:lnTo>
                      <a:lnTo>
                        <a:pt x="544" y="854"/>
                      </a:lnTo>
                      <a:lnTo>
                        <a:pt x="540" y="829"/>
                      </a:lnTo>
                      <a:lnTo>
                        <a:pt x="538" y="802"/>
                      </a:lnTo>
                      <a:lnTo>
                        <a:pt x="534" y="778"/>
                      </a:lnTo>
                      <a:lnTo>
                        <a:pt x="534" y="753"/>
                      </a:lnTo>
                      <a:lnTo>
                        <a:pt x="532" y="728"/>
                      </a:lnTo>
                      <a:lnTo>
                        <a:pt x="532" y="703"/>
                      </a:lnTo>
                      <a:lnTo>
                        <a:pt x="532" y="679"/>
                      </a:lnTo>
                      <a:lnTo>
                        <a:pt x="534" y="654"/>
                      </a:lnTo>
                      <a:lnTo>
                        <a:pt x="534" y="629"/>
                      </a:lnTo>
                      <a:lnTo>
                        <a:pt x="538" y="603"/>
                      </a:lnTo>
                      <a:lnTo>
                        <a:pt x="540" y="578"/>
                      </a:lnTo>
                      <a:lnTo>
                        <a:pt x="545" y="555"/>
                      </a:lnTo>
                      <a:lnTo>
                        <a:pt x="549" y="528"/>
                      </a:lnTo>
                      <a:lnTo>
                        <a:pt x="555" y="506"/>
                      </a:lnTo>
                      <a:lnTo>
                        <a:pt x="561" y="481"/>
                      </a:lnTo>
                      <a:lnTo>
                        <a:pt x="570" y="456"/>
                      </a:lnTo>
                      <a:lnTo>
                        <a:pt x="576" y="433"/>
                      </a:lnTo>
                      <a:lnTo>
                        <a:pt x="585" y="409"/>
                      </a:lnTo>
                      <a:lnTo>
                        <a:pt x="597" y="384"/>
                      </a:lnTo>
                      <a:lnTo>
                        <a:pt x="610" y="361"/>
                      </a:lnTo>
                      <a:lnTo>
                        <a:pt x="621" y="338"/>
                      </a:lnTo>
                      <a:lnTo>
                        <a:pt x="637" y="316"/>
                      </a:lnTo>
                      <a:lnTo>
                        <a:pt x="652" y="293"/>
                      </a:lnTo>
                      <a:lnTo>
                        <a:pt x="669" y="272"/>
                      </a:lnTo>
                      <a:lnTo>
                        <a:pt x="684" y="247"/>
                      </a:lnTo>
                      <a:lnTo>
                        <a:pt x="701" y="226"/>
                      </a:lnTo>
                      <a:lnTo>
                        <a:pt x="718" y="205"/>
                      </a:lnTo>
                      <a:lnTo>
                        <a:pt x="736" y="188"/>
                      </a:lnTo>
                      <a:lnTo>
                        <a:pt x="751" y="171"/>
                      </a:lnTo>
                      <a:lnTo>
                        <a:pt x="768" y="154"/>
                      </a:lnTo>
                      <a:lnTo>
                        <a:pt x="785" y="139"/>
                      </a:lnTo>
                      <a:lnTo>
                        <a:pt x="802" y="125"/>
                      </a:lnTo>
                      <a:lnTo>
                        <a:pt x="817" y="110"/>
                      </a:lnTo>
                      <a:lnTo>
                        <a:pt x="834" y="97"/>
                      </a:lnTo>
                      <a:lnTo>
                        <a:pt x="850" y="86"/>
                      </a:lnTo>
                      <a:lnTo>
                        <a:pt x="865" y="76"/>
                      </a:lnTo>
                      <a:lnTo>
                        <a:pt x="882" y="65"/>
                      </a:lnTo>
                      <a:lnTo>
                        <a:pt x="897" y="55"/>
                      </a:lnTo>
                      <a:lnTo>
                        <a:pt x="914" y="48"/>
                      </a:lnTo>
                      <a:lnTo>
                        <a:pt x="931" y="40"/>
                      </a:lnTo>
                      <a:lnTo>
                        <a:pt x="947" y="32"/>
                      </a:lnTo>
                      <a:lnTo>
                        <a:pt x="960" y="27"/>
                      </a:lnTo>
                      <a:lnTo>
                        <a:pt x="975" y="19"/>
                      </a:lnTo>
                      <a:lnTo>
                        <a:pt x="992" y="15"/>
                      </a:lnTo>
                      <a:lnTo>
                        <a:pt x="1005" y="11"/>
                      </a:lnTo>
                      <a:lnTo>
                        <a:pt x="1021" y="8"/>
                      </a:lnTo>
                      <a:lnTo>
                        <a:pt x="1034" y="4"/>
                      </a:lnTo>
                      <a:lnTo>
                        <a:pt x="1051" y="4"/>
                      </a:lnTo>
                      <a:lnTo>
                        <a:pt x="1064" y="0"/>
                      </a:lnTo>
                      <a:lnTo>
                        <a:pt x="1078" y="0"/>
                      </a:lnTo>
                      <a:lnTo>
                        <a:pt x="1093" y="0"/>
                      </a:lnTo>
                      <a:lnTo>
                        <a:pt x="1106" y="0"/>
                      </a:lnTo>
                      <a:lnTo>
                        <a:pt x="1118" y="0"/>
                      </a:lnTo>
                      <a:lnTo>
                        <a:pt x="1133" y="0"/>
                      </a:lnTo>
                      <a:lnTo>
                        <a:pt x="1146" y="2"/>
                      </a:lnTo>
                      <a:lnTo>
                        <a:pt x="1159" y="6"/>
                      </a:lnTo>
                      <a:lnTo>
                        <a:pt x="1171" y="6"/>
                      </a:lnTo>
                      <a:lnTo>
                        <a:pt x="1182" y="10"/>
                      </a:lnTo>
                      <a:lnTo>
                        <a:pt x="1194" y="11"/>
                      </a:lnTo>
                      <a:lnTo>
                        <a:pt x="1207" y="15"/>
                      </a:lnTo>
                      <a:lnTo>
                        <a:pt x="1217" y="17"/>
                      </a:lnTo>
                      <a:lnTo>
                        <a:pt x="1228" y="21"/>
                      </a:lnTo>
                      <a:lnTo>
                        <a:pt x="1239" y="23"/>
                      </a:lnTo>
                      <a:lnTo>
                        <a:pt x="1251" y="29"/>
                      </a:lnTo>
                      <a:lnTo>
                        <a:pt x="1258" y="32"/>
                      </a:lnTo>
                      <a:lnTo>
                        <a:pt x="1270" y="34"/>
                      </a:lnTo>
                      <a:lnTo>
                        <a:pt x="1279" y="40"/>
                      </a:lnTo>
                      <a:lnTo>
                        <a:pt x="1289" y="44"/>
                      </a:lnTo>
                      <a:lnTo>
                        <a:pt x="1296" y="48"/>
                      </a:lnTo>
                      <a:lnTo>
                        <a:pt x="1306" y="51"/>
                      </a:lnTo>
                      <a:lnTo>
                        <a:pt x="1313" y="57"/>
                      </a:lnTo>
                      <a:lnTo>
                        <a:pt x="1323" y="63"/>
                      </a:lnTo>
                      <a:lnTo>
                        <a:pt x="1331" y="67"/>
                      </a:lnTo>
                      <a:lnTo>
                        <a:pt x="1336" y="70"/>
                      </a:lnTo>
                      <a:lnTo>
                        <a:pt x="1344" y="74"/>
                      </a:lnTo>
                      <a:lnTo>
                        <a:pt x="1351" y="78"/>
                      </a:lnTo>
                      <a:lnTo>
                        <a:pt x="1361" y="87"/>
                      </a:lnTo>
                      <a:lnTo>
                        <a:pt x="1372" y="95"/>
                      </a:lnTo>
                      <a:lnTo>
                        <a:pt x="1380" y="101"/>
                      </a:lnTo>
                      <a:lnTo>
                        <a:pt x="1386" y="106"/>
                      </a:lnTo>
                      <a:lnTo>
                        <a:pt x="1391" y="110"/>
                      </a:lnTo>
                      <a:lnTo>
                        <a:pt x="1395" y="112"/>
                      </a:lnTo>
                      <a:lnTo>
                        <a:pt x="1397" y="118"/>
                      </a:lnTo>
                      <a:lnTo>
                        <a:pt x="1403" y="127"/>
                      </a:lnTo>
                      <a:lnTo>
                        <a:pt x="1405" y="133"/>
                      </a:lnTo>
                      <a:lnTo>
                        <a:pt x="1407" y="143"/>
                      </a:lnTo>
                      <a:lnTo>
                        <a:pt x="1403" y="146"/>
                      </a:lnTo>
                      <a:lnTo>
                        <a:pt x="1399" y="148"/>
                      </a:lnTo>
                      <a:lnTo>
                        <a:pt x="1391" y="148"/>
                      </a:lnTo>
                      <a:lnTo>
                        <a:pt x="1384" y="144"/>
                      </a:lnTo>
                      <a:lnTo>
                        <a:pt x="1378" y="139"/>
                      </a:lnTo>
                      <a:lnTo>
                        <a:pt x="1372" y="137"/>
                      </a:lnTo>
                      <a:lnTo>
                        <a:pt x="1367" y="129"/>
                      </a:lnTo>
                      <a:lnTo>
                        <a:pt x="1359" y="125"/>
                      </a:lnTo>
                      <a:lnTo>
                        <a:pt x="1348" y="118"/>
                      </a:lnTo>
                      <a:lnTo>
                        <a:pt x="1338" y="112"/>
                      </a:lnTo>
                      <a:lnTo>
                        <a:pt x="1331" y="108"/>
                      </a:lnTo>
                      <a:lnTo>
                        <a:pt x="1325" y="105"/>
                      </a:lnTo>
                      <a:lnTo>
                        <a:pt x="1319" y="101"/>
                      </a:lnTo>
                      <a:lnTo>
                        <a:pt x="1313" y="99"/>
                      </a:lnTo>
                      <a:lnTo>
                        <a:pt x="1306" y="93"/>
                      </a:lnTo>
                      <a:lnTo>
                        <a:pt x="1298" y="89"/>
                      </a:lnTo>
                      <a:lnTo>
                        <a:pt x="1291" y="87"/>
                      </a:lnTo>
                      <a:lnTo>
                        <a:pt x="1283" y="84"/>
                      </a:lnTo>
                      <a:lnTo>
                        <a:pt x="1274" y="80"/>
                      </a:lnTo>
                      <a:lnTo>
                        <a:pt x="1266" y="76"/>
                      </a:lnTo>
                      <a:lnTo>
                        <a:pt x="1256" y="72"/>
                      </a:lnTo>
                      <a:lnTo>
                        <a:pt x="1249" y="70"/>
                      </a:lnTo>
                      <a:lnTo>
                        <a:pt x="1239" y="67"/>
                      </a:lnTo>
                      <a:lnTo>
                        <a:pt x="1230" y="65"/>
                      </a:lnTo>
                      <a:lnTo>
                        <a:pt x="1218" y="61"/>
                      </a:lnTo>
                      <a:lnTo>
                        <a:pt x="1211" y="61"/>
                      </a:lnTo>
                      <a:lnTo>
                        <a:pt x="1199" y="57"/>
                      </a:lnTo>
                      <a:lnTo>
                        <a:pt x="1188" y="55"/>
                      </a:lnTo>
                      <a:lnTo>
                        <a:pt x="1178" y="55"/>
                      </a:lnTo>
                      <a:lnTo>
                        <a:pt x="1167" y="55"/>
                      </a:lnTo>
                      <a:lnTo>
                        <a:pt x="1156" y="53"/>
                      </a:lnTo>
                      <a:lnTo>
                        <a:pt x="1144" y="51"/>
                      </a:lnTo>
                      <a:lnTo>
                        <a:pt x="1133" y="51"/>
                      </a:lnTo>
                      <a:lnTo>
                        <a:pt x="1121" y="53"/>
                      </a:lnTo>
                      <a:lnTo>
                        <a:pt x="1108" y="53"/>
                      </a:lnTo>
                      <a:lnTo>
                        <a:pt x="1095" y="55"/>
                      </a:lnTo>
                      <a:lnTo>
                        <a:pt x="1083" y="57"/>
                      </a:lnTo>
                      <a:lnTo>
                        <a:pt x="1072" y="61"/>
                      </a:lnTo>
                      <a:lnTo>
                        <a:pt x="1059" y="63"/>
                      </a:lnTo>
                      <a:lnTo>
                        <a:pt x="1045" y="67"/>
                      </a:lnTo>
                      <a:lnTo>
                        <a:pt x="1032" y="70"/>
                      </a:lnTo>
                      <a:lnTo>
                        <a:pt x="1019" y="74"/>
                      </a:lnTo>
                      <a:lnTo>
                        <a:pt x="1005" y="78"/>
                      </a:lnTo>
                      <a:lnTo>
                        <a:pt x="992" y="84"/>
                      </a:lnTo>
                      <a:lnTo>
                        <a:pt x="977" y="91"/>
                      </a:lnTo>
                      <a:lnTo>
                        <a:pt x="966" y="99"/>
                      </a:lnTo>
                      <a:lnTo>
                        <a:pt x="950" y="106"/>
                      </a:lnTo>
                      <a:lnTo>
                        <a:pt x="937" y="114"/>
                      </a:lnTo>
                      <a:lnTo>
                        <a:pt x="922" y="124"/>
                      </a:lnTo>
                      <a:lnTo>
                        <a:pt x="909" y="133"/>
                      </a:lnTo>
                      <a:lnTo>
                        <a:pt x="893" y="144"/>
                      </a:lnTo>
                      <a:lnTo>
                        <a:pt x="880" y="156"/>
                      </a:lnTo>
                      <a:lnTo>
                        <a:pt x="865" y="167"/>
                      </a:lnTo>
                      <a:lnTo>
                        <a:pt x="852" y="183"/>
                      </a:lnTo>
                      <a:lnTo>
                        <a:pt x="834" y="196"/>
                      </a:lnTo>
                      <a:lnTo>
                        <a:pt x="819" y="211"/>
                      </a:lnTo>
                      <a:lnTo>
                        <a:pt x="806" y="226"/>
                      </a:lnTo>
                      <a:lnTo>
                        <a:pt x="791" y="243"/>
                      </a:lnTo>
                      <a:lnTo>
                        <a:pt x="774" y="260"/>
                      </a:lnTo>
                      <a:lnTo>
                        <a:pt x="758" y="279"/>
                      </a:lnTo>
                      <a:lnTo>
                        <a:pt x="745" y="298"/>
                      </a:lnTo>
                      <a:lnTo>
                        <a:pt x="730" y="321"/>
                      </a:lnTo>
                      <a:lnTo>
                        <a:pt x="713" y="340"/>
                      </a:lnTo>
                      <a:lnTo>
                        <a:pt x="699" y="361"/>
                      </a:lnTo>
                      <a:lnTo>
                        <a:pt x="686" y="384"/>
                      </a:lnTo>
                      <a:lnTo>
                        <a:pt x="675" y="407"/>
                      </a:lnTo>
                      <a:lnTo>
                        <a:pt x="665" y="428"/>
                      </a:lnTo>
                      <a:lnTo>
                        <a:pt x="656" y="451"/>
                      </a:lnTo>
                      <a:lnTo>
                        <a:pt x="648" y="471"/>
                      </a:lnTo>
                      <a:lnTo>
                        <a:pt x="642" y="496"/>
                      </a:lnTo>
                      <a:lnTo>
                        <a:pt x="635" y="517"/>
                      </a:lnTo>
                      <a:lnTo>
                        <a:pt x="633" y="540"/>
                      </a:lnTo>
                      <a:lnTo>
                        <a:pt x="627" y="563"/>
                      </a:lnTo>
                      <a:lnTo>
                        <a:pt x="625" y="587"/>
                      </a:lnTo>
                      <a:lnTo>
                        <a:pt x="621" y="612"/>
                      </a:lnTo>
                      <a:lnTo>
                        <a:pt x="621" y="635"/>
                      </a:lnTo>
                      <a:lnTo>
                        <a:pt x="621" y="660"/>
                      </a:lnTo>
                      <a:lnTo>
                        <a:pt x="621" y="684"/>
                      </a:lnTo>
                      <a:lnTo>
                        <a:pt x="621" y="707"/>
                      </a:lnTo>
                      <a:lnTo>
                        <a:pt x="623" y="730"/>
                      </a:lnTo>
                      <a:lnTo>
                        <a:pt x="625" y="755"/>
                      </a:lnTo>
                      <a:lnTo>
                        <a:pt x="629" y="779"/>
                      </a:lnTo>
                      <a:lnTo>
                        <a:pt x="633" y="802"/>
                      </a:lnTo>
                      <a:lnTo>
                        <a:pt x="635" y="829"/>
                      </a:lnTo>
                      <a:lnTo>
                        <a:pt x="640" y="852"/>
                      </a:lnTo>
                      <a:lnTo>
                        <a:pt x="646" y="876"/>
                      </a:lnTo>
                      <a:lnTo>
                        <a:pt x="650" y="901"/>
                      </a:lnTo>
                      <a:lnTo>
                        <a:pt x="656" y="926"/>
                      </a:lnTo>
                      <a:lnTo>
                        <a:pt x="661" y="950"/>
                      </a:lnTo>
                      <a:lnTo>
                        <a:pt x="667" y="975"/>
                      </a:lnTo>
                      <a:lnTo>
                        <a:pt x="673" y="998"/>
                      </a:lnTo>
                      <a:lnTo>
                        <a:pt x="680" y="1025"/>
                      </a:lnTo>
                      <a:lnTo>
                        <a:pt x="686" y="1049"/>
                      </a:lnTo>
                      <a:lnTo>
                        <a:pt x="694" y="1074"/>
                      </a:lnTo>
                      <a:lnTo>
                        <a:pt x="699" y="1099"/>
                      </a:lnTo>
                      <a:lnTo>
                        <a:pt x="707" y="1122"/>
                      </a:lnTo>
                      <a:lnTo>
                        <a:pt x="713" y="1146"/>
                      </a:lnTo>
                      <a:lnTo>
                        <a:pt x="718" y="1171"/>
                      </a:lnTo>
                      <a:lnTo>
                        <a:pt x="724" y="1196"/>
                      </a:lnTo>
                      <a:lnTo>
                        <a:pt x="730" y="1220"/>
                      </a:lnTo>
                      <a:lnTo>
                        <a:pt x="736" y="1243"/>
                      </a:lnTo>
                      <a:lnTo>
                        <a:pt x="743" y="1270"/>
                      </a:lnTo>
                      <a:lnTo>
                        <a:pt x="747" y="1293"/>
                      </a:lnTo>
                      <a:lnTo>
                        <a:pt x="753" y="1315"/>
                      </a:lnTo>
                      <a:lnTo>
                        <a:pt x="756" y="1340"/>
                      </a:lnTo>
                      <a:lnTo>
                        <a:pt x="762" y="1365"/>
                      </a:lnTo>
                      <a:lnTo>
                        <a:pt x="766" y="1388"/>
                      </a:lnTo>
                      <a:lnTo>
                        <a:pt x="770" y="1411"/>
                      </a:lnTo>
                      <a:lnTo>
                        <a:pt x="774" y="1435"/>
                      </a:lnTo>
                      <a:lnTo>
                        <a:pt x="777" y="1460"/>
                      </a:lnTo>
                      <a:lnTo>
                        <a:pt x="779" y="1481"/>
                      </a:lnTo>
                      <a:lnTo>
                        <a:pt x="779" y="1506"/>
                      </a:lnTo>
                      <a:lnTo>
                        <a:pt x="779" y="1526"/>
                      </a:lnTo>
                      <a:lnTo>
                        <a:pt x="779" y="1551"/>
                      </a:lnTo>
                      <a:lnTo>
                        <a:pt x="779" y="1572"/>
                      </a:lnTo>
                      <a:lnTo>
                        <a:pt x="777" y="1595"/>
                      </a:lnTo>
                      <a:lnTo>
                        <a:pt x="774" y="1618"/>
                      </a:lnTo>
                      <a:lnTo>
                        <a:pt x="772" y="1641"/>
                      </a:lnTo>
                      <a:lnTo>
                        <a:pt x="766" y="1661"/>
                      </a:lnTo>
                      <a:lnTo>
                        <a:pt x="762" y="1682"/>
                      </a:lnTo>
                      <a:lnTo>
                        <a:pt x="755" y="1705"/>
                      </a:lnTo>
                      <a:lnTo>
                        <a:pt x="749" y="1726"/>
                      </a:lnTo>
                      <a:lnTo>
                        <a:pt x="739" y="1747"/>
                      </a:lnTo>
                      <a:lnTo>
                        <a:pt x="730" y="1768"/>
                      </a:lnTo>
                      <a:lnTo>
                        <a:pt x="720" y="1789"/>
                      </a:lnTo>
                      <a:lnTo>
                        <a:pt x="711" y="1810"/>
                      </a:lnTo>
                      <a:lnTo>
                        <a:pt x="696" y="1829"/>
                      </a:lnTo>
                      <a:lnTo>
                        <a:pt x="684" y="1846"/>
                      </a:lnTo>
                      <a:lnTo>
                        <a:pt x="671" y="1865"/>
                      </a:lnTo>
                      <a:lnTo>
                        <a:pt x="658" y="1882"/>
                      </a:lnTo>
                      <a:lnTo>
                        <a:pt x="644" y="1895"/>
                      </a:lnTo>
                      <a:lnTo>
                        <a:pt x="631" y="1910"/>
                      </a:lnTo>
                      <a:lnTo>
                        <a:pt x="618" y="1924"/>
                      </a:lnTo>
                      <a:lnTo>
                        <a:pt x="604" y="1939"/>
                      </a:lnTo>
                      <a:lnTo>
                        <a:pt x="589" y="1948"/>
                      </a:lnTo>
                      <a:lnTo>
                        <a:pt x="574" y="1960"/>
                      </a:lnTo>
                      <a:lnTo>
                        <a:pt x="561" y="1969"/>
                      </a:lnTo>
                      <a:lnTo>
                        <a:pt x="547" y="1979"/>
                      </a:lnTo>
                      <a:lnTo>
                        <a:pt x="532" y="1988"/>
                      </a:lnTo>
                      <a:lnTo>
                        <a:pt x="519" y="1996"/>
                      </a:lnTo>
                      <a:lnTo>
                        <a:pt x="506" y="2004"/>
                      </a:lnTo>
                      <a:lnTo>
                        <a:pt x="492" y="2011"/>
                      </a:lnTo>
                      <a:lnTo>
                        <a:pt x="477" y="2017"/>
                      </a:lnTo>
                      <a:lnTo>
                        <a:pt x="462" y="2023"/>
                      </a:lnTo>
                      <a:lnTo>
                        <a:pt x="448" y="2026"/>
                      </a:lnTo>
                      <a:lnTo>
                        <a:pt x="433" y="2032"/>
                      </a:lnTo>
                      <a:lnTo>
                        <a:pt x="420" y="2034"/>
                      </a:lnTo>
                      <a:lnTo>
                        <a:pt x="405" y="2038"/>
                      </a:lnTo>
                      <a:lnTo>
                        <a:pt x="391" y="2040"/>
                      </a:lnTo>
                      <a:lnTo>
                        <a:pt x="378" y="2044"/>
                      </a:lnTo>
                      <a:lnTo>
                        <a:pt x="363" y="2044"/>
                      </a:lnTo>
                      <a:lnTo>
                        <a:pt x="350" y="2044"/>
                      </a:lnTo>
                      <a:lnTo>
                        <a:pt x="336" y="2044"/>
                      </a:lnTo>
                      <a:lnTo>
                        <a:pt x="321" y="2045"/>
                      </a:lnTo>
                      <a:lnTo>
                        <a:pt x="308" y="2044"/>
                      </a:lnTo>
                      <a:lnTo>
                        <a:pt x="296" y="2044"/>
                      </a:lnTo>
                      <a:lnTo>
                        <a:pt x="283" y="2044"/>
                      </a:lnTo>
                      <a:lnTo>
                        <a:pt x="270" y="2044"/>
                      </a:lnTo>
                      <a:lnTo>
                        <a:pt x="256" y="2040"/>
                      </a:lnTo>
                      <a:lnTo>
                        <a:pt x="245" y="2038"/>
                      </a:lnTo>
                      <a:lnTo>
                        <a:pt x="232" y="2036"/>
                      </a:lnTo>
                      <a:lnTo>
                        <a:pt x="220" y="2034"/>
                      </a:lnTo>
                      <a:lnTo>
                        <a:pt x="207" y="2030"/>
                      </a:lnTo>
                      <a:lnTo>
                        <a:pt x="196" y="2028"/>
                      </a:lnTo>
                      <a:lnTo>
                        <a:pt x="184" y="2025"/>
                      </a:lnTo>
                      <a:lnTo>
                        <a:pt x="175" y="2023"/>
                      </a:lnTo>
                      <a:lnTo>
                        <a:pt x="163" y="2017"/>
                      </a:lnTo>
                      <a:lnTo>
                        <a:pt x="152" y="2013"/>
                      </a:lnTo>
                      <a:lnTo>
                        <a:pt x="142" y="2011"/>
                      </a:lnTo>
                      <a:lnTo>
                        <a:pt x="133" y="2007"/>
                      </a:lnTo>
                      <a:lnTo>
                        <a:pt x="123" y="2004"/>
                      </a:lnTo>
                      <a:lnTo>
                        <a:pt x="114" y="2000"/>
                      </a:lnTo>
                      <a:lnTo>
                        <a:pt x="106" y="1996"/>
                      </a:lnTo>
                      <a:lnTo>
                        <a:pt x="99" y="1994"/>
                      </a:lnTo>
                      <a:lnTo>
                        <a:pt x="89" y="1988"/>
                      </a:lnTo>
                      <a:lnTo>
                        <a:pt x="83" y="1985"/>
                      </a:lnTo>
                      <a:lnTo>
                        <a:pt x="76" y="1983"/>
                      </a:lnTo>
                      <a:lnTo>
                        <a:pt x="68" y="1979"/>
                      </a:lnTo>
                      <a:lnTo>
                        <a:pt x="57" y="1971"/>
                      </a:lnTo>
                      <a:lnTo>
                        <a:pt x="47" y="1967"/>
                      </a:lnTo>
                      <a:lnTo>
                        <a:pt x="40" y="1962"/>
                      </a:lnTo>
                      <a:lnTo>
                        <a:pt x="34" y="1960"/>
                      </a:lnTo>
                      <a:lnTo>
                        <a:pt x="30" y="1956"/>
                      </a:lnTo>
                      <a:lnTo>
                        <a:pt x="23" y="1950"/>
                      </a:lnTo>
                      <a:lnTo>
                        <a:pt x="17" y="1943"/>
                      </a:lnTo>
                      <a:lnTo>
                        <a:pt x="11" y="1933"/>
                      </a:lnTo>
                      <a:lnTo>
                        <a:pt x="7" y="1924"/>
                      </a:lnTo>
                      <a:lnTo>
                        <a:pt x="2" y="1910"/>
                      </a:lnTo>
                      <a:lnTo>
                        <a:pt x="0" y="1899"/>
                      </a:lnTo>
                      <a:lnTo>
                        <a:pt x="0" y="1888"/>
                      </a:lnTo>
                      <a:lnTo>
                        <a:pt x="2" y="1876"/>
                      </a:lnTo>
                      <a:lnTo>
                        <a:pt x="4" y="1863"/>
                      </a:lnTo>
                      <a:lnTo>
                        <a:pt x="9" y="1853"/>
                      </a:lnTo>
                      <a:lnTo>
                        <a:pt x="17" y="1844"/>
                      </a:lnTo>
                      <a:lnTo>
                        <a:pt x="28" y="1838"/>
                      </a:lnTo>
                      <a:lnTo>
                        <a:pt x="34" y="1834"/>
                      </a:lnTo>
                      <a:lnTo>
                        <a:pt x="42" y="1833"/>
                      </a:lnTo>
                      <a:lnTo>
                        <a:pt x="49" y="1833"/>
                      </a:lnTo>
                      <a:lnTo>
                        <a:pt x="61" y="1833"/>
                      </a:lnTo>
                      <a:lnTo>
                        <a:pt x="68" y="1833"/>
                      </a:lnTo>
                      <a:lnTo>
                        <a:pt x="80" y="1834"/>
                      </a:lnTo>
                      <a:lnTo>
                        <a:pt x="85" y="1834"/>
                      </a:lnTo>
                      <a:lnTo>
                        <a:pt x="93" y="1836"/>
                      </a:lnTo>
                      <a:lnTo>
                        <a:pt x="101" y="1838"/>
                      </a:lnTo>
                      <a:lnTo>
                        <a:pt x="106" y="1840"/>
                      </a:lnTo>
                      <a:lnTo>
                        <a:pt x="106" y="1840"/>
                      </a:lnTo>
                      <a:close/>
                    </a:path>
                  </a:pathLst>
                </a:custGeom>
                <a:solidFill>
                  <a:schemeClr val="accent5">
                    <a:lumMod val="50000"/>
                  </a:schemeClr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/>
                </a:sp3d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51" name="Freeform 82"/>
              <p:cNvSpPr>
                <a:spLocks/>
              </p:cNvSpPr>
              <p:nvPr/>
            </p:nvSpPr>
            <p:spPr bwMode="auto">
              <a:xfrm rot="3060000">
                <a:off x="2169003" y="2500286"/>
                <a:ext cx="164893" cy="166449"/>
              </a:xfrm>
              <a:custGeom>
                <a:avLst/>
                <a:gdLst>
                  <a:gd name="T0" fmla="*/ 9 w 213"/>
                  <a:gd name="T1" fmla="*/ 65 h 215"/>
                  <a:gd name="T2" fmla="*/ 2 w 213"/>
                  <a:gd name="T3" fmla="*/ 85 h 215"/>
                  <a:gd name="T4" fmla="*/ 0 w 213"/>
                  <a:gd name="T5" fmla="*/ 106 h 215"/>
                  <a:gd name="T6" fmla="*/ 2 w 213"/>
                  <a:gd name="T7" fmla="*/ 127 h 215"/>
                  <a:gd name="T8" fmla="*/ 7 w 213"/>
                  <a:gd name="T9" fmla="*/ 146 h 215"/>
                  <a:gd name="T10" fmla="*/ 17 w 213"/>
                  <a:gd name="T11" fmla="*/ 163 h 215"/>
                  <a:gd name="T12" fmla="*/ 30 w 213"/>
                  <a:gd name="T13" fmla="*/ 179 h 215"/>
                  <a:gd name="T14" fmla="*/ 45 w 213"/>
                  <a:gd name="T15" fmla="*/ 194 h 215"/>
                  <a:gd name="T16" fmla="*/ 66 w 213"/>
                  <a:gd name="T17" fmla="*/ 205 h 215"/>
                  <a:gd name="T18" fmla="*/ 87 w 213"/>
                  <a:gd name="T19" fmla="*/ 211 h 215"/>
                  <a:gd name="T20" fmla="*/ 106 w 213"/>
                  <a:gd name="T21" fmla="*/ 215 h 215"/>
                  <a:gd name="T22" fmla="*/ 127 w 213"/>
                  <a:gd name="T23" fmla="*/ 211 h 215"/>
                  <a:gd name="T24" fmla="*/ 146 w 213"/>
                  <a:gd name="T25" fmla="*/ 205 h 215"/>
                  <a:gd name="T26" fmla="*/ 165 w 213"/>
                  <a:gd name="T27" fmla="*/ 196 h 215"/>
                  <a:gd name="T28" fmla="*/ 180 w 213"/>
                  <a:gd name="T29" fmla="*/ 184 h 215"/>
                  <a:gd name="T30" fmla="*/ 196 w 213"/>
                  <a:gd name="T31" fmla="*/ 169 h 215"/>
                  <a:gd name="T32" fmla="*/ 205 w 213"/>
                  <a:gd name="T33" fmla="*/ 150 h 215"/>
                  <a:gd name="T34" fmla="*/ 211 w 213"/>
                  <a:gd name="T35" fmla="*/ 129 h 215"/>
                  <a:gd name="T36" fmla="*/ 213 w 213"/>
                  <a:gd name="T37" fmla="*/ 110 h 215"/>
                  <a:gd name="T38" fmla="*/ 211 w 213"/>
                  <a:gd name="T39" fmla="*/ 89 h 215"/>
                  <a:gd name="T40" fmla="*/ 205 w 213"/>
                  <a:gd name="T41" fmla="*/ 70 h 215"/>
                  <a:gd name="T42" fmla="*/ 196 w 213"/>
                  <a:gd name="T43" fmla="*/ 49 h 215"/>
                  <a:gd name="T44" fmla="*/ 184 w 213"/>
                  <a:gd name="T45" fmla="*/ 34 h 215"/>
                  <a:gd name="T46" fmla="*/ 167 w 213"/>
                  <a:gd name="T47" fmla="*/ 21 h 215"/>
                  <a:gd name="T48" fmla="*/ 150 w 213"/>
                  <a:gd name="T49" fmla="*/ 9 h 215"/>
                  <a:gd name="T50" fmla="*/ 129 w 213"/>
                  <a:gd name="T51" fmla="*/ 2 h 215"/>
                  <a:gd name="T52" fmla="*/ 108 w 213"/>
                  <a:gd name="T53" fmla="*/ 0 h 215"/>
                  <a:gd name="T54" fmla="*/ 87 w 213"/>
                  <a:gd name="T55" fmla="*/ 2 h 215"/>
                  <a:gd name="T56" fmla="*/ 68 w 213"/>
                  <a:gd name="T57" fmla="*/ 8 h 215"/>
                  <a:gd name="T58" fmla="*/ 49 w 213"/>
                  <a:gd name="T59" fmla="*/ 15 h 215"/>
                  <a:gd name="T60" fmla="*/ 34 w 213"/>
                  <a:gd name="T61" fmla="*/ 28 h 215"/>
                  <a:gd name="T62" fmla="*/ 21 w 213"/>
                  <a:gd name="T63" fmla="*/ 46 h 215"/>
                  <a:gd name="T64" fmla="*/ 15 w 213"/>
                  <a:gd name="T65" fmla="*/ 55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3" h="215">
                    <a:moveTo>
                      <a:pt x="15" y="55"/>
                    </a:moveTo>
                    <a:lnTo>
                      <a:pt x="9" y="65"/>
                    </a:lnTo>
                    <a:lnTo>
                      <a:pt x="5" y="76"/>
                    </a:lnTo>
                    <a:lnTo>
                      <a:pt x="2" y="85"/>
                    </a:lnTo>
                    <a:lnTo>
                      <a:pt x="2" y="95"/>
                    </a:lnTo>
                    <a:lnTo>
                      <a:pt x="0" y="106"/>
                    </a:lnTo>
                    <a:lnTo>
                      <a:pt x="2" y="116"/>
                    </a:lnTo>
                    <a:lnTo>
                      <a:pt x="2" y="127"/>
                    </a:lnTo>
                    <a:lnTo>
                      <a:pt x="5" y="137"/>
                    </a:lnTo>
                    <a:lnTo>
                      <a:pt x="7" y="146"/>
                    </a:lnTo>
                    <a:lnTo>
                      <a:pt x="11" y="156"/>
                    </a:lnTo>
                    <a:lnTo>
                      <a:pt x="17" y="163"/>
                    </a:lnTo>
                    <a:lnTo>
                      <a:pt x="23" y="173"/>
                    </a:lnTo>
                    <a:lnTo>
                      <a:pt x="30" y="179"/>
                    </a:lnTo>
                    <a:lnTo>
                      <a:pt x="38" y="188"/>
                    </a:lnTo>
                    <a:lnTo>
                      <a:pt x="45" y="194"/>
                    </a:lnTo>
                    <a:lnTo>
                      <a:pt x="57" y="201"/>
                    </a:lnTo>
                    <a:lnTo>
                      <a:pt x="66" y="205"/>
                    </a:lnTo>
                    <a:lnTo>
                      <a:pt x="76" y="209"/>
                    </a:lnTo>
                    <a:lnTo>
                      <a:pt x="87" y="211"/>
                    </a:lnTo>
                    <a:lnTo>
                      <a:pt x="97" y="215"/>
                    </a:lnTo>
                    <a:lnTo>
                      <a:pt x="106" y="215"/>
                    </a:lnTo>
                    <a:lnTo>
                      <a:pt x="118" y="215"/>
                    </a:lnTo>
                    <a:lnTo>
                      <a:pt x="127" y="211"/>
                    </a:lnTo>
                    <a:lnTo>
                      <a:pt x="138" y="211"/>
                    </a:lnTo>
                    <a:lnTo>
                      <a:pt x="146" y="205"/>
                    </a:lnTo>
                    <a:lnTo>
                      <a:pt x="156" y="201"/>
                    </a:lnTo>
                    <a:lnTo>
                      <a:pt x="165" y="196"/>
                    </a:lnTo>
                    <a:lnTo>
                      <a:pt x="173" y="192"/>
                    </a:lnTo>
                    <a:lnTo>
                      <a:pt x="180" y="184"/>
                    </a:lnTo>
                    <a:lnTo>
                      <a:pt x="188" y="179"/>
                    </a:lnTo>
                    <a:lnTo>
                      <a:pt x="196" y="169"/>
                    </a:lnTo>
                    <a:lnTo>
                      <a:pt x="201" y="162"/>
                    </a:lnTo>
                    <a:lnTo>
                      <a:pt x="205" y="150"/>
                    </a:lnTo>
                    <a:lnTo>
                      <a:pt x="209" y="141"/>
                    </a:lnTo>
                    <a:lnTo>
                      <a:pt x="211" y="129"/>
                    </a:lnTo>
                    <a:lnTo>
                      <a:pt x="213" y="120"/>
                    </a:lnTo>
                    <a:lnTo>
                      <a:pt x="213" y="110"/>
                    </a:lnTo>
                    <a:lnTo>
                      <a:pt x="213" y="99"/>
                    </a:lnTo>
                    <a:lnTo>
                      <a:pt x="211" y="89"/>
                    </a:lnTo>
                    <a:lnTo>
                      <a:pt x="211" y="80"/>
                    </a:lnTo>
                    <a:lnTo>
                      <a:pt x="205" y="70"/>
                    </a:lnTo>
                    <a:lnTo>
                      <a:pt x="201" y="59"/>
                    </a:lnTo>
                    <a:lnTo>
                      <a:pt x="196" y="49"/>
                    </a:lnTo>
                    <a:lnTo>
                      <a:pt x="192" y="42"/>
                    </a:lnTo>
                    <a:lnTo>
                      <a:pt x="184" y="34"/>
                    </a:lnTo>
                    <a:lnTo>
                      <a:pt x="177" y="27"/>
                    </a:lnTo>
                    <a:lnTo>
                      <a:pt x="167" y="21"/>
                    </a:lnTo>
                    <a:lnTo>
                      <a:pt x="159" y="15"/>
                    </a:lnTo>
                    <a:lnTo>
                      <a:pt x="150" y="9"/>
                    </a:lnTo>
                    <a:lnTo>
                      <a:pt x="138" y="6"/>
                    </a:lnTo>
                    <a:lnTo>
                      <a:pt x="129" y="2"/>
                    </a:lnTo>
                    <a:lnTo>
                      <a:pt x="118" y="2"/>
                    </a:lnTo>
                    <a:lnTo>
                      <a:pt x="108" y="0"/>
                    </a:lnTo>
                    <a:lnTo>
                      <a:pt x="99" y="2"/>
                    </a:lnTo>
                    <a:lnTo>
                      <a:pt x="87" y="2"/>
                    </a:lnTo>
                    <a:lnTo>
                      <a:pt x="78" y="6"/>
                    </a:lnTo>
                    <a:lnTo>
                      <a:pt x="68" y="8"/>
                    </a:lnTo>
                    <a:lnTo>
                      <a:pt x="59" y="11"/>
                    </a:lnTo>
                    <a:lnTo>
                      <a:pt x="49" y="15"/>
                    </a:lnTo>
                    <a:lnTo>
                      <a:pt x="42" y="23"/>
                    </a:lnTo>
                    <a:lnTo>
                      <a:pt x="34" y="28"/>
                    </a:lnTo>
                    <a:lnTo>
                      <a:pt x="26" y="38"/>
                    </a:lnTo>
                    <a:lnTo>
                      <a:pt x="21" y="46"/>
                    </a:lnTo>
                    <a:lnTo>
                      <a:pt x="15" y="55"/>
                    </a:lnTo>
                    <a:lnTo>
                      <a:pt x="15" y="55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Freeform 83"/>
              <p:cNvSpPr>
                <a:spLocks/>
              </p:cNvSpPr>
              <p:nvPr/>
            </p:nvSpPr>
            <p:spPr bwMode="auto">
              <a:xfrm rot="3060000">
                <a:off x="1118810" y="2247421"/>
                <a:ext cx="396678" cy="329787"/>
              </a:xfrm>
              <a:custGeom>
                <a:avLst/>
                <a:gdLst>
                  <a:gd name="T0" fmla="*/ 490 w 509"/>
                  <a:gd name="T1" fmla="*/ 306 h 424"/>
                  <a:gd name="T2" fmla="*/ 460 w 509"/>
                  <a:gd name="T3" fmla="*/ 338 h 424"/>
                  <a:gd name="T4" fmla="*/ 416 w 509"/>
                  <a:gd name="T5" fmla="*/ 376 h 424"/>
                  <a:gd name="T6" fmla="*/ 374 w 509"/>
                  <a:gd name="T7" fmla="*/ 397 h 424"/>
                  <a:gd name="T8" fmla="*/ 344 w 509"/>
                  <a:gd name="T9" fmla="*/ 413 h 424"/>
                  <a:gd name="T10" fmla="*/ 304 w 509"/>
                  <a:gd name="T11" fmla="*/ 420 h 424"/>
                  <a:gd name="T12" fmla="*/ 262 w 509"/>
                  <a:gd name="T13" fmla="*/ 424 h 424"/>
                  <a:gd name="T14" fmla="*/ 216 w 509"/>
                  <a:gd name="T15" fmla="*/ 422 h 424"/>
                  <a:gd name="T16" fmla="*/ 169 w 509"/>
                  <a:gd name="T17" fmla="*/ 413 h 424"/>
                  <a:gd name="T18" fmla="*/ 125 w 509"/>
                  <a:gd name="T19" fmla="*/ 395 h 424"/>
                  <a:gd name="T20" fmla="*/ 89 w 509"/>
                  <a:gd name="T21" fmla="*/ 373 h 424"/>
                  <a:gd name="T22" fmla="*/ 59 w 509"/>
                  <a:gd name="T23" fmla="*/ 344 h 424"/>
                  <a:gd name="T24" fmla="*/ 36 w 509"/>
                  <a:gd name="T25" fmla="*/ 314 h 424"/>
                  <a:gd name="T26" fmla="*/ 19 w 509"/>
                  <a:gd name="T27" fmla="*/ 279 h 424"/>
                  <a:gd name="T28" fmla="*/ 7 w 509"/>
                  <a:gd name="T29" fmla="*/ 241 h 424"/>
                  <a:gd name="T30" fmla="*/ 2 w 509"/>
                  <a:gd name="T31" fmla="*/ 205 h 424"/>
                  <a:gd name="T32" fmla="*/ 2 w 509"/>
                  <a:gd name="T33" fmla="*/ 167 h 424"/>
                  <a:gd name="T34" fmla="*/ 9 w 509"/>
                  <a:gd name="T35" fmla="*/ 133 h 424"/>
                  <a:gd name="T36" fmla="*/ 24 w 509"/>
                  <a:gd name="T37" fmla="*/ 97 h 424"/>
                  <a:gd name="T38" fmla="*/ 55 w 509"/>
                  <a:gd name="T39" fmla="*/ 55 h 424"/>
                  <a:gd name="T40" fmla="*/ 99 w 509"/>
                  <a:gd name="T41" fmla="*/ 23 h 424"/>
                  <a:gd name="T42" fmla="*/ 156 w 509"/>
                  <a:gd name="T43" fmla="*/ 0 h 424"/>
                  <a:gd name="T44" fmla="*/ 213 w 509"/>
                  <a:gd name="T45" fmla="*/ 6 h 424"/>
                  <a:gd name="T46" fmla="*/ 260 w 509"/>
                  <a:gd name="T47" fmla="*/ 32 h 424"/>
                  <a:gd name="T48" fmla="*/ 292 w 509"/>
                  <a:gd name="T49" fmla="*/ 68 h 424"/>
                  <a:gd name="T50" fmla="*/ 311 w 509"/>
                  <a:gd name="T51" fmla="*/ 112 h 424"/>
                  <a:gd name="T52" fmla="*/ 311 w 509"/>
                  <a:gd name="T53" fmla="*/ 158 h 424"/>
                  <a:gd name="T54" fmla="*/ 287 w 509"/>
                  <a:gd name="T55" fmla="*/ 194 h 424"/>
                  <a:gd name="T56" fmla="*/ 243 w 509"/>
                  <a:gd name="T57" fmla="*/ 224 h 424"/>
                  <a:gd name="T58" fmla="*/ 199 w 509"/>
                  <a:gd name="T59" fmla="*/ 230 h 424"/>
                  <a:gd name="T60" fmla="*/ 216 w 509"/>
                  <a:gd name="T61" fmla="*/ 217 h 424"/>
                  <a:gd name="T62" fmla="*/ 247 w 509"/>
                  <a:gd name="T63" fmla="*/ 190 h 424"/>
                  <a:gd name="T64" fmla="*/ 266 w 509"/>
                  <a:gd name="T65" fmla="*/ 150 h 424"/>
                  <a:gd name="T66" fmla="*/ 251 w 509"/>
                  <a:gd name="T67" fmla="*/ 97 h 424"/>
                  <a:gd name="T68" fmla="*/ 211 w 509"/>
                  <a:gd name="T69" fmla="*/ 67 h 424"/>
                  <a:gd name="T70" fmla="*/ 167 w 509"/>
                  <a:gd name="T71" fmla="*/ 67 h 424"/>
                  <a:gd name="T72" fmla="*/ 129 w 509"/>
                  <a:gd name="T73" fmla="*/ 86 h 424"/>
                  <a:gd name="T74" fmla="*/ 97 w 509"/>
                  <a:gd name="T75" fmla="*/ 112 h 424"/>
                  <a:gd name="T76" fmla="*/ 83 w 509"/>
                  <a:gd name="T77" fmla="*/ 150 h 424"/>
                  <a:gd name="T78" fmla="*/ 87 w 509"/>
                  <a:gd name="T79" fmla="*/ 192 h 424"/>
                  <a:gd name="T80" fmla="*/ 104 w 509"/>
                  <a:gd name="T81" fmla="*/ 234 h 424"/>
                  <a:gd name="T82" fmla="*/ 129 w 509"/>
                  <a:gd name="T83" fmla="*/ 268 h 424"/>
                  <a:gd name="T84" fmla="*/ 163 w 509"/>
                  <a:gd name="T85" fmla="*/ 297 h 424"/>
                  <a:gd name="T86" fmla="*/ 199 w 509"/>
                  <a:gd name="T87" fmla="*/ 310 h 424"/>
                  <a:gd name="T88" fmla="*/ 237 w 509"/>
                  <a:gd name="T89" fmla="*/ 317 h 424"/>
                  <a:gd name="T90" fmla="*/ 272 w 509"/>
                  <a:gd name="T91" fmla="*/ 316 h 424"/>
                  <a:gd name="T92" fmla="*/ 313 w 509"/>
                  <a:gd name="T93" fmla="*/ 306 h 424"/>
                  <a:gd name="T94" fmla="*/ 359 w 509"/>
                  <a:gd name="T95" fmla="*/ 279 h 424"/>
                  <a:gd name="T96" fmla="*/ 391 w 509"/>
                  <a:gd name="T97" fmla="*/ 243 h 424"/>
                  <a:gd name="T98" fmla="*/ 420 w 509"/>
                  <a:gd name="T99" fmla="*/ 194 h 424"/>
                  <a:gd name="T100" fmla="*/ 441 w 509"/>
                  <a:gd name="T101" fmla="*/ 158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09" h="424">
                    <a:moveTo>
                      <a:pt x="509" y="279"/>
                    </a:moveTo>
                    <a:lnTo>
                      <a:pt x="507" y="279"/>
                    </a:lnTo>
                    <a:lnTo>
                      <a:pt x="503" y="285"/>
                    </a:lnTo>
                    <a:lnTo>
                      <a:pt x="498" y="295"/>
                    </a:lnTo>
                    <a:lnTo>
                      <a:pt x="490" y="306"/>
                    </a:lnTo>
                    <a:lnTo>
                      <a:pt x="484" y="312"/>
                    </a:lnTo>
                    <a:lnTo>
                      <a:pt x="481" y="317"/>
                    </a:lnTo>
                    <a:lnTo>
                      <a:pt x="473" y="325"/>
                    </a:lnTo>
                    <a:lnTo>
                      <a:pt x="467" y="331"/>
                    </a:lnTo>
                    <a:lnTo>
                      <a:pt x="460" y="338"/>
                    </a:lnTo>
                    <a:lnTo>
                      <a:pt x="452" y="346"/>
                    </a:lnTo>
                    <a:lnTo>
                      <a:pt x="445" y="354"/>
                    </a:lnTo>
                    <a:lnTo>
                      <a:pt x="437" y="363"/>
                    </a:lnTo>
                    <a:lnTo>
                      <a:pt x="426" y="369"/>
                    </a:lnTo>
                    <a:lnTo>
                      <a:pt x="416" y="376"/>
                    </a:lnTo>
                    <a:lnTo>
                      <a:pt x="405" y="384"/>
                    </a:lnTo>
                    <a:lnTo>
                      <a:pt x="395" y="390"/>
                    </a:lnTo>
                    <a:lnTo>
                      <a:pt x="388" y="392"/>
                    </a:lnTo>
                    <a:lnTo>
                      <a:pt x="382" y="395"/>
                    </a:lnTo>
                    <a:lnTo>
                      <a:pt x="374" y="397"/>
                    </a:lnTo>
                    <a:lnTo>
                      <a:pt x="369" y="401"/>
                    </a:lnTo>
                    <a:lnTo>
                      <a:pt x="363" y="403"/>
                    </a:lnTo>
                    <a:lnTo>
                      <a:pt x="355" y="407"/>
                    </a:lnTo>
                    <a:lnTo>
                      <a:pt x="350" y="409"/>
                    </a:lnTo>
                    <a:lnTo>
                      <a:pt x="344" y="413"/>
                    </a:lnTo>
                    <a:lnTo>
                      <a:pt x="334" y="414"/>
                    </a:lnTo>
                    <a:lnTo>
                      <a:pt x="327" y="416"/>
                    </a:lnTo>
                    <a:lnTo>
                      <a:pt x="319" y="418"/>
                    </a:lnTo>
                    <a:lnTo>
                      <a:pt x="311" y="420"/>
                    </a:lnTo>
                    <a:lnTo>
                      <a:pt x="304" y="420"/>
                    </a:lnTo>
                    <a:lnTo>
                      <a:pt x="296" y="422"/>
                    </a:lnTo>
                    <a:lnTo>
                      <a:pt x="289" y="422"/>
                    </a:lnTo>
                    <a:lnTo>
                      <a:pt x="279" y="424"/>
                    </a:lnTo>
                    <a:lnTo>
                      <a:pt x="272" y="424"/>
                    </a:lnTo>
                    <a:lnTo>
                      <a:pt x="262" y="424"/>
                    </a:lnTo>
                    <a:lnTo>
                      <a:pt x="254" y="424"/>
                    </a:lnTo>
                    <a:lnTo>
                      <a:pt x="245" y="424"/>
                    </a:lnTo>
                    <a:lnTo>
                      <a:pt x="235" y="424"/>
                    </a:lnTo>
                    <a:lnTo>
                      <a:pt x="226" y="424"/>
                    </a:lnTo>
                    <a:lnTo>
                      <a:pt x="216" y="422"/>
                    </a:lnTo>
                    <a:lnTo>
                      <a:pt x="209" y="422"/>
                    </a:lnTo>
                    <a:lnTo>
                      <a:pt x="197" y="420"/>
                    </a:lnTo>
                    <a:lnTo>
                      <a:pt x="188" y="418"/>
                    </a:lnTo>
                    <a:lnTo>
                      <a:pt x="177" y="414"/>
                    </a:lnTo>
                    <a:lnTo>
                      <a:pt x="169" y="413"/>
                    </a:lnTo>
                    <a:lnTo>
                      <a:pt x="159" y="409"/>
                    </a:lnTo>
                    <a:lnTo>
                      <a:pt x="150" y="405"/>
                    </a:lnTo>
                    <a:lnTo>
                      <a:pt x="142" y="401"/>
                    </a:lnTo>
                    <a:lnTo>
                      <a:pt x="135" y="399"/>
                    </a:lnTo>
                    <a:lnTo>
                      <a:pt x="125" y="395"/>
                    </a:lnTo>
                    <a:lnTo>
                      <a:pt x="118" y="390"/>
                    </a:lnTo>
                    <a:lnTo>
                      <a:pt x="110" y="386"/>
                    </a:lnTo>
                    <a:lnTo>
                      <a:pt x="104" y="382"/>
                    </a:lnTo>
                    <a:lnTo>
                      <a:pt x="97" y="376"/>
                    </a:lnTo>
                    <a:lnTo>
                      <a:pt x="89" y="373"/>
                    </a:lnTo>
                    <a:lnTo>
                      <a:pt x="83" y="367"/>
                    </a:lnTo>
                    <a:lnTo>
                      <a:pt x="78" y="363"/>
                    </a:lnTo>
                    <a:lnTo>
                      <a:pt x="72" y="355"/>
                    </a:lnTo>
                    <a:lnTo>
                      <a:pt x="64" y="350"/>
                    </a:lnTo>
                    <a:lnTo>
                      <a:pt x="59" y="344"/>
                    </a:lnTo>
                    <a:lnTo>
                      <a:pt x="55" y="338"/>
                    </a:lnTo>
                    <a:lnTo>
                      <a:pt x="49" y="331"/>
                    </a:lnTo>
                    <a:lnTo>
                      <a:pt x="43" y="325"/>
                    </a:lnTo>
                    <a:lnTo>
                      <a:pt x="40" y="319"/>
                    </a:lnTo>
                    <a:lnTo>
                      <a:pt x="36" y="314"/>
                    </a:lnTo>
                    <a:lnTo>
                      <a:pt x="32" y="306"/>
                    </a:lnTo>
                    <a:lnTo>
                      <a:pt x="28" y="300"/>
                    </a:lnTo>
                    <a:lnTo>
                      <a:pt x="24" y="293"/>
                    </a:lnTo>
                    <a:lnTo>
                      <a:pt x="23" y="285"/>
                    </a:lnTo>
                    <a:lnTo>
                      <a:pt x="19" y="279"/>
                    </a:lnTo>
                    <a:lnTo>
                      <a:pt x="15" y="272"/>
                    </a:lnTo>
                    <a:lnTo>
                      <a:pt x="13" y="264"/>
                    </a:lnTo>
                    <a:lnTo>
                      <a:pt x="13" y="259"/>
                    </a:lnTo>
                    <a:lnTo>
                      <a:pt x="9" y="251"/>
                    </a:lnTo>
                    <a:lnTo>
                      <a:pt x="7" y="241"/>
                    </a:lnTo>
                    <a:lnTo>
                      <a:pt x="4" y="236"/>
                    </a:lnTo>
                    <a:lnTo>
                      <a:pt x="4" y="228"/>
                    </a:lnTo>
                    <a:lnTo>
                      <a:pt x="2" y="221"/>
                    </a:lnTo>
                    <a:lnTo>
                      <a:pt x="2" y="213"/>
                    </a:lnTo>
                    <a:lnTo>
                      <a:pt x="2" y="205"/>
                    </a:lnTo>
                    <a:lnTo>
                      <a:pt x="2" y="200"/>
                    </a:lnTo>
                    <a:lnTo>
                      <a:pt x="0" y="190"/>
                    </a:lnTo>
                    <a:lnTo>
                      <a:pt x="0" y="182"/>
                    </a:lnTo>
                    <a:lnTo>
                      <a:pt x="0" y="175"/>
                    </a:lnTo>
                    <a:lnTo>
                      <a:pt x="2" y="167"/>
                    </a:lnTo>
                    <a:lnTo>
                      <a:pt x="2" y="162"/>
                    </a:lnTo>
                    <a:lnTo>
                      <a:pt x="4" y="154"/>
                    </a:lnTo>
                    <a:lnTo>
                      <a:pt x="5" y="146"/>
                    </a:lnTo>
                    <a:lnTo>
                      <a:pt x="9" y="141"/>
                    </a:lnTo>
                    <a:lnTo>
                      <a:pt x="9" y="133"/>
                    </a:lnTo>
                    <a:lnTo>
                      <a:pt x="13" y="125"/>
                    </a:lnTo>
                    <a:lnTo>
                      <a:pt x="15" y="118"/>
                    </a:lnTo>
                    <a:lnTo>
                      <a:pt x="19" y="112"/>
                    </a:lnTo>
                    <a:lnTo>
                      <a:pt x="21" y="105"/>
                    </a:lnTo>
                    <a:lnTo>
                      <a:pt x="24" y="97"/>
                    </a:lnTo>
                    <a:lnTo>
                      <a:pt x="28" y="91"/>
                    </a:lnTo>
                    <a:lnTo>
                      <a:pt x="32" y="86"/>
                    </a:lnTo>
                    <a:lnTo>
                      <a:pt x="40" y="72"/>
                    </a:lnTo>
                    <a:lnTo>
                      <a:pt x="49" y="61"/>
                    </a:lnTo>
                    <a:lnTo>
                      <a:pt x="55" y="55"/>
                    </a:lnTo>
                    <a:lnTo>
                      <a:pt x="61" y="49"/>
                    </a:lnTo>
                    <a:lnTo>
                      <a:pt x="66" y="44"/>
                    </a:lnTo>
                    <a:lnTo>
                      <a:pt x="74" y="40"/>
                    </a:lnTo>
                    <a:lnTo>
                      <a:pt x="85" y="30"/>
                    </a:lnTo>
                    <a:lnTo>
                      <a:pt x="99" y="23"/>
                    </a:lnTo>
                    <a:lnTo>
                      <a:pt x="110" y="15"/>
                    </a:lnTo>
                    <a:lnTo>
                      <a:pt x="121" y="10"/>
                    </a:lnTo>
                    <a:lnTo>
                      <a:pt x="133" y="6"/>
                    </a:lnTo>
                    <a:lnTo>
                      <a:pt x="144" y="2"/>
                    </a:lnTo>
                    <a:lnTo>
                      <a:pt x="156" y="0"/>
                    </a:lnTo>
                    <a:lnTo>
                      <a:pt x="169" y="0"/>
                    </a:lnTo>
                    <a:lnTo>
                      <a:pt x="178" y="0"/>
                    </a:lnTo>
                    <a:lnTo>
                      <a:pt x="190" y="0"/>
                    </a:lnTo>
                    <a:lnTo>
                      <a:pt x="201" y="2"/>
                    </a:lnTo>
                    <a:lnTo>
                      <a:pt x="213" y="6"/>
                    </a:lnTo>
                    <a:lnTo>
                      <a:pt x="222" y="10"/>
                    </a:lnTo>
                    <a:lnTo>
                      <a:pt x="232" y="15"/>
                    </a:lnTo>
                    <a:lnTo>
                      <a:pt x="241" y="19"/>
                    </a:lnTo>
                    <a:lnTo>
                      <a:pt x="251" y="27"/>
                    </a:lnTo>
                    <a:lnTo>
                      <a:pt x="260" y="32"/>
                    </a:lnTo>
                    <a:lnTo>
                      <a:pt x="268" y="38"/>
                    </a:lnTo>
                    <a:lnTo>
                      <a:pt x="273" y="46"/>
                    </a:lnTo>
                    <a:lnTo>
                      <a:pt x="281" y="53"/>
                    </a:lnTo>
                    <a:lnTo>
                      <a:pt x="287" y="61"/>
                    </a:lnTo>
                    <a:lnTo>
                      <a:pt x="292" y="68"/>
                    </a:lnTo>
                    <a:lnTo>
                      <a:pt x="296" y="78"/>
                    </a:lnTo>
                    <a:lnTo>
                      <a:pt x="302" y="86"/>
                    </a:lnTo>
                    <a:lnTo>
                      <a:pt x="306" y="95"/>
                    </a:lnTo>
                    <a:lnTo>
                      <a:pt x="310" y="105"/>
                    </a:lnTo>
                    <a:lnTo>
                      <a:pt x="311" y="112"/>
                    </a:lnTo>
                    <a:lnTo>
                      <a:pt x="313" y="122"/>
                    </a:lnTo>
                    <a:lnTo>
                      <a:pt x="313" y="129"/>
                    </a:lnTo>
                    <a:lnTo>
                      <a:pt x="313" y="139"/>
                    </a:lnTo>
                    <a:lnTo>
                      <a:pt x="311" y="148"/>
                    </a:lnTo>
                    <a:lnTo>
                      <a:pt x="311" y="158"/>
                    </a:lnTo>
                    <a:lnTo>
                      <a:pt x="306" y="163"/>
                    </a:lnTo>
                    <a:lnTo>
                      <a:pt x="302" y="171"/>
                    </a:lnTo>
                    <a:lnTo>
                      <a:pt x="300" y="177"/>
                    </a:lnTo>
                    <a:lnTo>
                      <a:pt x="296" y="184"/>
                    </a:lnTo>
                    <a:lnTo>
                      <a:pt x="287" y="194"/>
                    </a:lnTo>
                    <a:lnTo>
                      <a:pt x="279" y="205"/>
                    </a:lnTo>
                    <a:lnTo>
                      <a:pt x="270" y="211"/>
                    </a:lnTo>
                    <a:lnTo>
                      <a:pt x="260" y="217"/>
                    </a:lnTo>
                    <a:lnTo>
                      <a:pt x="251" y="221"/>
                    </a:lnTo>
                    <a:lnTo>
                      <a:pt x="243" y="224"/>
                    </a:lnTo>
                    <a:lnTo>
                      <a:pt x="232" y="226"/>
                    </a:lnTo>
                    <a:lnTo>
                      <a:pt x="224" y="228"/>
                    </a:lnTo>
                    <a:lnTo>
                      <a:pt x="216" y="228"/>
                    </a:lnTo>
                    <a:lnTo>
                      <a:pt x="211" y="230"/>
                    </a:lnTo>
                    <a:lnTo>
                      <a:pt x="199" y="230"/>
                    </a:lnTo>
                    <a:lnTo>
                      <a:pt x="197" y="230"/>
                    </a:lnTo>
                    <a:lnTo>
                      <a:pt x="199" y="228"/>
                    </a:lnTo>
                    <a:lnTo>
                      <a:pt x="207" y="224"/>
                    </a:lnTo>
                    <a:lnTo>
                      <a:pt x="211" y="221"/>
                    </a:lnTo>
                    <a:lnTo>
                      <a:pt x="216" y="217"/>
                    </a:lnTo>
                    <a:lnTo>
                      <a:pt x="222" y="213"/>
                    </a:lnTo>
                    <a:lnTo>
                      <a:pt x="230" y="209"/>
                    </a:lnTo>
                    <a:lnTo>
                      <a:pt x="235" y="203"/>
                    </a:lnTo>
                    <a:lnTo>
                      <a:pt x="241" y="198"/>
                    </a:lnTo>
                    <a:lnTo>
                      <a:pt x="247" y="190"/>
                    </a:lnTo>
                    <a:lnTo>
                      <a:pt x="253" y="184"/>
                    </a:lnTo>
                    <a:lnTo>
                      <a:pt x="256" y="175"/>
                    </a:lnTo>
                    <a:lnTo>
                      <a:pt x="260" y="167"/>
                    </a:lnTo>
                    <a:lnTo>
                      <a:pt x="262" y="158"/>
                    </a:lnTo>
                    <a:lnTo>
                      <a:pt x="266" y="150"/>
                    </a:lnTo>
                    <a:lnTo>
                      <a:pt x="264" y="139"/>
                    </a:lnTo>
                    <a:lnTo>
                      <a:pt x="262" y="127"/>
                    </a:lnTo>
                    <a:lnTo>
                      <a:pt x="258" y="118"/>
                    </a:lnTo>
                    <a:lnTo>
                      <a:pt x="256" y="108"/>
                    </a:lnTo>
                    <a:lnTo>
                      <a:pt x="251" y="97"/>
                    </a:lnTo>
                    <a:lnTo>
                      <a:pt x="245" y="89"/>
                    </a:lnTo>
                    <a:lnTo>
                      <a:pt x="237" y="84"/>
                    </a:lnTo>
                    <a:lnTo>
                      <a:pt x="232" y="78"/>
                    </a:lnTo>
                    <a:lnTo>
                      <a:pt x="220" y="70"/>
                    </a:lnTo>
                    <a:lnTo>
                      <a:pt x="211" y="67"/>
                    </a:lnTo>
                    <a:lnTo>
                      <a:pt x="199" y="65"/>
                    </a:lnTo>
                    <a:lnTo>
                      <a:pt x="188" y="65"/>
                    </a:lnTo>
                    <a:lnTo>
                      <a:pt x="180" y="65"/>
                    </a:lnTo>
                    <a:lnTo>
                      <a:pt x="173" y="67"/>
                    </a:lnTo>
                    <a:lnTo>
                      <a:pt x="167" y="67"/>
                    </a:lnTo>
                    <a:lnTo>
                      <a:pt x="159" y="68"/>
                    </a:lnTo>
                    <a:lnTo>
                      <a:pt x="152" y="72"/>
                    </a:lnTo>
                    <a:lnTo>
                      <a:pt x="144" y="74"/>
                    </a:lnTo>
                    <a:lnTo>
                      <a:pt x="137" y="80"/>
                    </a:lnTo>
                    <a:lnTo>
                      <a:pt x="129" y="86"/>
                    </a:lnTo>
                    <a:lnTo>
                      <a:pt x="119" y="89"/>
                    </a:lnTo>
                    <a:lnTo>
                      <a:pt x="112" y="95"/>
                    </a:lnTo>
                    <a:lnTo>
                      <a:pt x="106" y="101"/>
                    </a:lnTo>
                    <a:lnTo>
                      <a:pt x="100" y="106"/>
                    </a:lnTo>
                    <a:lnTo>
                      <a:pt x="97" y="112"/>
                    </a:lnTo>
                    <a:lnTo>
                      <a:pt x="93" y="120"/>
                    </a:lnTo>
                    <a:lnTo>
                      <a:pt x="89" y="127"/>
                    </a:lnTo>
                    <a:lnTo>
                      <a:pt x="87" y="135"/>
                    </a:lnTo>
                    <a:lnTo>
                      <a:pt x="83" y="143"/>
                    </a:lnTo>
                    <a:lnTo>
                      <a:pt x="83" y="150"/>
                    </a:lnTo>
                    <a:lnTo>
                      <a:pt x="83" y="158"/>
                    </a:lnTo>
                    <a:lnTo>
                      <a:pt x="83" y="167"/>
                    </a:lnTo>
                    <a:lnTo>
                      <a:pt x="83" y="175"/>
                    </a:lnTo>
                    <a:lnTo>
                      <a:pt x="85" y="184"/>
                    </a:lnTo>
                    <a:lnTo>
                      <a:pt x="87" y="192"/>
                    </a:lnTo>
                    <a:lnTo>
                      <a:pt x="89" y="201"/>
                    </a:lnTo>
                    <a:lnTo>
                      <a:pt x="93" y="207"/>
                    </a:lnTo>
                    <a:lnTo>
                      <a:pt x="97" y="217"/>
                    </a:lnTo>
                    <a:lnTo>
                      <a:pt x="99" y="224"/>
                    </a:lnTo>
                    <a:lnTo>
                      <a:pt x="104" y="234"/>
                    </a:lnTo>
                    <a:lnTo>
                      <a:pt x="108" y="240"/>
                    </a:lnTo>
                    <a:lnTo>
                      <a:pt x="112" y="247"/>
                    </a:lnTo>
                    <a:lnTo>
                      <a:pt x="118" y="255"/>
                    </a:lnTo>
                    <a:lnTo>
                      <a:pt x="125" y="262"/>
                    </a:lnTo>
                    <a:lnTo>
                      <a:pt x="129" y="268"/>
                    </a:lnTo>
                    <a:lnTo>
                      <a:pt x="137" y="276"/>
                    </a:lnTo>
                    <a:lnTo>
                      <a:pt x="142" y="281"/>
                    </a:lnTo>
                    <a:lnTo>
                      <a:pt x="150" y="287"/>
                    </a:lnTo>
                    <a:lnTo>
                      <a:pt x="156" y="291"/>
                    </a:lnTo>
                    <a:lnTo>
                      <a:pt x="163" y="297"/>
                    </a:lnTo>
                    <a:lnTo>
                      <a:pt x="171" y="300"/>
                    </a:lnTo>
                    <a:lnTo>
                      <a:pt x="178" y="304"/>
                    </a:lnTo>
                    <a:lnTo>
                      <a:pt x="186" y="306"/>
                    </a:lnTo>
                    <a:lnTo>
                      <a:pt x="194" y="308"/>
                    </a:lnTo>
                    <a:lnTo>
                      <a:pt x="199" y="310"/>
                    </a:lnTo>
                    <a:lnTo>
                      <a:pt x="209" y="312"/>
                    </a:lnTo>
                    <a:lnTo>
                      <a:pt x="215" y="314"/>
                    </a:lnTo>
                    <a:lnTo>
                      <a:pt x="222" y="314"/>
                    </a:lnTo>
                    <a:lnTo>
                      <a:pt x="230" y="316"/>
                    </a:lnTo>
                    <a:lnTo>
                      <a:pt x="237" y="317"/>
                    </a:lnTo>
                    <a:lnTo>
                      <a:pt x="243" y="317"/>
                    </a:lnTo>
                    <a:lnTo>
                      <a:pt x="251" y="317"/>
                    </a:lnTo>
                    <a:lnTo>
                      <a:pt x="256" y="317"/>
                    </a:lnTo>
                    <a:lnTo>
                      <a:pt x="264" y="317"/>
                    </a:lnTo>
                    <a:lnTo>
                      <a:pt x="272" y="316"/>
                    </a:lnTo>
                    <a:lnTo>
                      <a:pt x="277" y="314"/>
                    </a:lnTo>
                    <a:lnTo>
                      <a:pt x="285" y="314"/>
                    </a:lnTo>
                    <a:lnTo>
                      <a:pt x="291" y="314"/>
                    </a:lnTo>
                    <a:lnTo>
                      <a:pt x="302" y="310"/>
                    </a:lnTo>
                    <a:lnTo>
                      <a:pt x="313" y="306"/>
                    </a:lnTo>
                    <a:lnTo>
                      <a:pt x="325" y="302"/>
                    </a:lnTo>
                    <a:lnTo>
                      <a:pt x="334" y="297"/>
                    </a:lnTo>
                    <a:lnTo>
                      <a:pt x="344" y="291"/>
                    </a:lnTo>
                    <a:lnTo>
                      <a:pt x="351" y="285"/>
                    </a:lnTo>
                    <a:lnTo>
                      <a:pt x="359" y="279"/>
                    </a:lnTo>
                    <a:lnTo>
                      <a:pt x="367" y="276"/>
                    </a:lnTo>
                    <a:lnTo>
                      <a:pt x="372" y="268"/>
                    </a:lnTo>
                    <a:lnTo>
                      <a:pt x="380" y="260"/>
                    </a:lnTo>
                    <a:lnTo>
                      <a:pt x="386" y="251"/>
                    </a:lnTo>
                    <a:lnTo>
                      <a:pt x="391" y="243"/>
                    </a:lnTo>
                    <a:lnTo>
                      <a:pt x="397" y="234"/>
                    </a:lnTo>
                    <a:lnTo>
                      <a:pt x="405" y="224"/>
                    </a:lnTo>
                    <a:lnTo>
                      <a:pt x="410" y="213"/>
                    </a:lnTo>
                    <a:lnTo>
                      <a:pt x="416" y="205"/>
                    </a:lnTo>
                    <a:lnTo>
                      <a:pt x="420" y="194"/>
                    </a:lnTo>
                    <a:lnTo>
                      <a:pt x="426" y="186"/>
                    </a:lnTo>
                    <a:lnTo>
                      <a:pt x="429" y="179"/>
                    </a:lnTo>
                    <a:lnTo>
                      <a:pt x="433" y="171"/>
                    </a:lnTo>
                    <a:lnTo>
                      <a:pt x="437" y="162"/>
                    </a:lnTo>
                    <a:lnTo>
                      <a:pt x="441" y="158"/>
                    </a:lnTo>
                    <a:lnTo>
                      <a:pt x="509" y="279"/>
                    </a:lnTo>
                    <a:lnTo>
                      <a:pt x="509" y="279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45" name="Group 144"/>
            <p:cNvGrpSpPr/>
            <p:nvPr/>
          </p:nvGrpSpPr>
          <p:grpSpPr>
            <a:xfrm>
              <a:off x="359452" y="2578614"/>
              <a:ext cx="351498" cy="180553"/>
              <a:chOff x="359452" y="2578614"/>
              <a:chExt cx="351498" cy="180553"/>
            </a:xfrm>
          </p:grpSpPr>
          <p:sp>
            <p:nvSpPr>
              <p:cNvPr id="146" name="Freeform 73"/>
              <p:cNvSpPr>
                <a:spLocks/>
              </p:cNvSpPr>
              <p:nvPr/>
            </p:nvSpPr>
            <p:spPr bwMode="auto">
              <a:xfrm rot="3060000">
                <a:off x="360230" y="2577836"/>
                <a:ext cx="164893" cy="166449"/>
              </a:xfrm>
              <a:custGeom>
                <a:avLst/>
                <a:gdLst>
                  <a:gd name="T0" fmla="*/ 47 w 213"/>
                  <a:gd name="T1" fmla="*/ 19 h 213"/>
                  <a:gd name="T2" fmla="*/ 66 w 213"/>
                  <a:gd name="T3" fmla="*/ 10 h 213"/>
                  <a:gd name="T4" fmla="*/ 85 w 213"/>
                  <a:gd name="T5" fmla="*/ 2 h 213"/>
                  <a:gd name="T6" fmla="*/ 106 w 213"/>
                  <a:gd name="T7" fmla="*/ 0 h 213"/>
                  <a:gd name="T8" fmla="*/ 127 w 213"/>
                  <a:gd name="T9" fmla="*/ 2 h 213"/>
                  <a:gd name="T10" fmla="*/ 144 w 213"/>
                  <a:gd name="T11" fmla="*/ 8 h 213"/>
                  <a:gd name="T12" fmla="*/ 163 w 213"/>
                  <a:gd name="T13" fmla="*/ 18 h 213"/>
                  <a:gd name="T14" fmla="*/ 180 w 213"/>
                  <a:gd name="T15" fmla="*/ 31 h 213"/>
                  <a:gd name="T16" fmla="*/ 194 w 213"/>
                  <a:gd name="T17" fmla="*/ 48 h 213"/>
                  <a:gd name="T18" fmla="*/ 203 w 213"/>
                  <a:gd name="T19" fmla="*/ 67 h 213"/>
                  <a:gd name="T20" fmla="*/ 209 w 213"/>
                  <a:gd name="T21" fmla="*/ 88 h 213"/>
                  <a:gd name="T22" fmla="*/ 211 w 213"/>
                  <a:gd name="T23" fmla="*/ 109 h 213"/>
                  <a:gd name="T24" fmla="*/ 211 w 213"/>
                  <a:gd name="T25" fmla="*/ 128 h 213"/>
                  <a:gd name="T26" fmla="*/ 205 w 213"/>
                  <a:gd name="T27" fmla="*/ 147 h 213"/>
                  <a:gd name="T28" fmla="*/ 196 w 213"/>
                  <a:gd name="T29" fmla="*/ 166 h 213"/>
                  <a:gd name="T30" fmla="*/ 182 w 213"/>
                  <a:gd name="T31" fmla="*/ 183 h 213"/>
                  <a:gd name="T32" fmla="*/ 165 w 213"/>
                  <a:gd name="T33" fmla="*/ 196 h 213"/>
                  <a:gd name="T34" fmla="*/ 146 w 213"/>
                  <a:gd name="T35" fmla="*/ 206 h 213"/>
                  <a:gd name="T36" fmla="*/ 127 w 213"/>
                  <a:gd name="T37" fmla="*/ 211 h 213"/>
                  <a:gd name="T38" fmla="*/ 106 w 213"/>
                  <a:gd name="T39" fmla="*/ 213 h 213"/>
                  <a:gd name="T40" fmla="*/ 85 w 213"/>
                  <a:gd name="T41" fmla="*/ 211 h 213"/>
                  <a:gd name="T42" fmla="*/ 66 w 213"/>
                  <a:gd name="T43" fmla="*/ 206 h 213"/>
                  <a:gd name="T44" fmla="*/ 47 w 213"/>
                  <a:gd name="T45" fmla="*/ 196 h 213"/>
                  <a:gd name="T46" fmla="*/ 32 w 213"/>
                  <a:gd name="T47" fmla="*/ 183 h 213"/>
                  <a:gd name="T48" fmla="*/ 17 w 213"/>
                  <a:gd name="T49" fmla="*/ 168 h 213"/>
                  <a:gd name="T50" fmla="*/ 7 w 213"/>
                  <a:gd name="T51" fmla="*/ 149 h 213"/>
                  <a:gd name="T52" fmla="*/ 0 w 213"/>
                  <a:gd name="T53" fmla="*/ 130 h 213"/>
                  <a:gd name="T54" fmla="*/ 0 w 213"/>
                  <a:gd name="T55" fmla="*/ 109 h 213"/>
                  <a:gd name="T56" fmla="*/ 0 w 213"/>
                  <a:gd name="T57" fmla="*/ 90 h 213"/>
                  <a:gd name="T58" fmla="*/ 6 w 213"/>
                  <a:gd name="T59" fmla="*/ 69 h 213"/>
                  <a:gd name="T60" fmla="*/ 17 w 213"/>
                  <a:gd name="T61" fmla="*/ 50 h 213"/>
                  <a:gd name="T62" fmla="*/ 30 w 213"/>
                  <a:gd name="T63" fmla="*/ 35 h 213"/>
                  <a:gd name="T64" fmla="*/ 40 w 213"/>
                  <a:gd name="T65" fmla="*/ 29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3" h="213">
                    <a:moveTo>
                      <a:pt x="40" y="29"/>
                    </a:moveTo>
                    <a:lnTo>
                      <a:pt x="47" y="19"/>
                    </a:lnTo>
                    <a:lnTo>
                      <a:pt x="57" y="14"/>
                    </a:lnTo>
                    <a:lnTo>
                      <a:pt x="66" y="10"/>
                    </a:lnTo>
                    <a:lnTo>
                      <a:pt x="76" y="6"/>
                    </a:lnTo>
                    <a:lnTo>
                      <a:pt x="85" y="2"/>
                    </a:lnTo>
                    <a:lnTo>
                      <a:pt x="97" y="2"/>
                    </a:lnTo>
                    <a:lnTo>
                      <a:pt x="106" y="0"/>
                    </a:lnTo>
                    <a:lnTo>
                      <a:pt x="118" y="2"/>
                    </a:lnTo>
                    <a:lnTo>
                      <a:pt x="127" y="2"/>
                    </a:lnTo>
                    <a:lnTo>
                      <a:pt x="135" y="6"/>
                    </a:lnTo>
                    <a:lnTo>
                      <a:pt x="144" y="8"/>
                    </a:lnTo>
                    <a:lnTo>
                      <a:pt x="156" y="14"/>
                    </a:lnTo>
                    <a:lnTo>
                      <a:pt x="163" y="18"/>
                    </a:lnTo>
                    <a:lnTo>
                      <a:pt x="173" y="25"/>
                    </a:lnTo>
                    <a:lnTo>
                      <a:pt x="180" y="31"/>
                    </a:lnTo>
                    <a:lnTo>
                      <a:pt x="188" y="40"/>
                    </a:lnTo>
                    <a:lnTo>
                      <a:pt x="194" y="48"/>
                    </a:lnTo>
                    <a:lnTo>
                      <a:pt x="199" y="58"/>
                    </a:lnTo>
                    <a:lnTo>
                      <a:pt x="203" y="67"/>
                    </a:lnTo>
                    <a:lnTo>
                      <a:pt x="207" y="77"/>
                    </a:lnTo>
                    <a:lnTo>
                      <a:pt x="209" y="88"/>
                    </a:lnTo>
                    <a:lnTo>
                      <a:pt x="211" y="97"/>
                    </a:lnTo>
                    <a:lnTo>
                      <a:pt x="211" y="109"/>
                    </a:lnTo>
                    <a:lnTo>
                      <a:pt x="213" y="118"/>
                    </a:lnTo>
                    <a:lnTo>
                      <a:pt x="211" y="128"/>
                    </a:lnTo>
                    <a:lnTo>
                      <a:pt x="207" y="137"/>
                    </a:lnTo>
                    <a:lnTo>
                      <a:pt x="205" y="147"/>
                    </a:lnTo>
                    <a:lnTo>
                      <a:pt x="201" y="158"/>
                    </a:lnTo>
                    <a:lnTo>
                      <a:pt x="196" y="166"/>
                    </a:lnTo>
                    <a:lnTo>
                      <a:pt x="190" y="175"/>
                    </a:lnTo>
                    <a:lnTo>
                      <a:pt x="182" y="183"/>
                    </a:lnTo>
                    <a:lnTo>
                      <a:pt x="175" y="192"/>
                    </a:lnTo>
                    <a:lnTo>
                      <a:pt x="165" y="196"/>
                    </a:lnTo>
                    <a:lnTo>
                      <a:pt x="156" y="202"/>
                    </a:lnTo>
                    <a:lnTo>
                      <a:pt x="146" y="206"/>
                    </a:lnTo>
                    <a:lnTo>
                      <a:pt x="137" y="210"/>
                    </a:lnTo>
                    <a:lnTo>
                      <a:pt x="127" y="211"/>
                    </a:lnTo>
                    <a:lnTo>
                      <a:pt x="116" y="213"/>
                    </a:lnTo>
                    <a:lnTo>
                      <a:pt x="106" y="213"/>
                    </a:lnTo>
                    <a:lnTo>
                      <a:pt x="97" y="213"/>
                    </a:lnTo>
                    <a:lnTo>
                      <a:pt x="85" y="211"/>
                    </a:lnTo>
                    <a:lnTo>
                      <a:pt x="76" y="210"/>
                    </a:lnTo>
                    <a:lnTo>
                      <a:pt x="66" y="206"/>
                    </a:lnTo>
                    <a:lnTo>
                      <a:pt x="57" y="202"/>
                    </a:lnTo>
                    <a:lnTo>
                      <a:pt x="47" y="196"/>
                    </a:lnTo>
                    <a:lnTo>
                      <a:pt x="40" y="191"/>
                    </a:lnTo>
                    <a:lnTo>
                      <a:pt x="32" y="183"/>
                    </a:lnTo>
                    <a:lnTo>
                      <a:pt x="26" y="175"/>
                    </a:lnTo>
                    <a:lnTo>
                      <a:pt x="17" y="168"/>
                    </a:lnTo>
                    <a:lnTo>
                      <a:pt x="11" y="158"/>
                    </a:lnTo>
                    <a:lnTo>
                      <a:pt x="7" y="149"/>
                    </a:lnTo>
                    <a:lnTo>
                      <a:pt x="4" y="139"/>
                    </a:lnTo>
                    <a:lnTo>
                      <a:pt x="0" y="130"/>
                    </a:lnTo>
                    <a:lnTo>
                      <a:pt x="0" y="118"/>
                    </a:lnTo>
                    <a:lnTo>
                      <a:pt x="0" y="109"/>
                    </a:lnTo>
                    <a:lnTo>
                      <a:pt x="0" y="99"/>
                    </a:lnTo>
                    <a:lnTo>
                      <a:pt x="0" y="90"/>
                    </a:lnTo>
                    <a:lnTo>
                      <a:pt x="4" y="78"/>
                    </a:lnTo>
                    <a:lnTo>
                      <a:pt x="6" y="69"/>
                    </a:lnTo>
                    <a:lnTo>
                      <a:pt x="11" y="59"/>
                    </a:lnTo>
                    <a:lnTo>
                      <a:pt x="17" y="50"/>
                    </a:lnTo>
                    <a:lnTo>
                      <a:pt x="23" y="42"/>
                    </a:lnTo>
                    <a:lnTo>
                      <a:pt x="30" y="35"/>
                    </a:lnTo>
                    <a:lnTo>
                      <a:pt x="40" y="29"/>
                    </a:lnTo>
                    <a:lnTo>
                      <a:pt x="40" y="29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Freeform 84"/>
              <p:cNvSpPr>
                <a:spLocks/>
              </p:cNvSpPr>
              <p:nvPr/>
            </p:nvSpPr>
            <p:spPr bwMode="auto">
              <a:xfrm rot="3060000">
                <a:off x="546057" y="2594274"/>
                <a:ext cx="164893" cy="164893"/>
              </a:xfrm>
              <a:custGeom>
                <a:avLst/>
                <a:gdLst>
                  <a:gd name="T0" fmla="*/ 8 w 213"/>
                  <a:gd name="T1" fmla="*/ 65 h 213"/>
                  <a:gd name="T2" fmla="*/ 2 w 213"/>
                  <a:gd name="T3" fmla="*/ 86 h 213"/>
                  <a:gd name="T4" fmla="*/ 0 w 213"/>
                  <a:gd name="T5" fmla="*/ 107 h 213"/>
                  <a:gd name="T6" fmla="*/ 2 w 213"/>
                  <a:gd name="T7" fmla="*/ 126 h 213"/>
                  <a:gd name="T8" fmla="*/ 8 w 213"/>
                  <a:gd name="T9" fmla="*/ 147 h 213"/>
                  <a:gd name="T10" fmla="*/ 17 w 213"/>
                  <a:gd name="T11" fmla="*/ 164 h 213"/>
                  <a:gd name="T12" fmla="*/ 31 w 213"/>
                  <a:gd name="T13" fmla="*/ 179 h 213"/>
                  <a:gd name="T14" fmla="*/ 48 w 213"/>
                  <a:gd name="T15" fmla="*/ 194 h 213"/>
                  <a:gd name="T16" fmla="*/ 67 w 213"/>
                  <a:gd name="T17" fmla="*/ 204 h 213"/>
                  <a:gd name="T18" fmla="*/ 86 w 213"/>
                  <a:gd name="T19" fmla="*/ 212 h 213"/>
                  <a:gd name="T20" fmla="*/ 107 w 213"/>
                  <a:gd name="T21" fmla="*/ 213 h 213"/>
                  <a:gd name="T22" fmla="*/ 128 w 213"/>
                  <a:gd name="T23" fmla="*/ 212 h 213"/>
                  <a:gd name="T24" fmla="*/ 147 w 213"/>
                  <a:gd name="T25" fmla="*/ 206 h 213"/>
                  <a:gd name="T26" fmla="*/ 164 w 213"/>
                  <a:gd name="T27" fmla="*/ 196 h 213"/>
                  <a:gd name="T28" fmla="*/ 181 w 213"/>
                  <a:gd name="T29" fmla="*/ 185 h 213"/>
                  <a:gd name="T30" fmla="*/ 194 w 213"/>
                  <a:gd name="T31" fmla="*/ 170 h 213"/>
                  <a:gd name="T32" fmla="*/ 206 w 213"/>
                  <a:gd name="T33" fmla="*/ 151 h 213"/>
                  <a:gd name="T34" fmla="*/ 211 w 213"/>
                  <a:gd name="T35" fmla="*/ 130 h 213"/>
                  <a:gd name="T36" fmla="*/ 213 w 213"/>
                  <a:gd name="T37" fmla="*/ 109 h 213"/>
                  <a:gd name="T38" fmla="*/ 211 w 213"/>
                  <a:gd name="T39" fmla="*/ 90 h 213"/>
                  <a:gd name="T40" fmla="*/ 206 w 213"/>
                  <a:gd name="T41" fmla="*/ 69 h 213"/>
                  <a:gd name="T42" fmla="*/ 198 w 213"/>
                  <a:gd name="T43" fmla="*/ 50 h 213"/>
                  <a:gd name="T44" fmla="*/ 185 w 213"/>
                  <a:gd name="T45" fmla="*/ 35 h 213"/>
                  <a:gd name="T46" fmla="*/ 169 w 213"/>
                  <a:gd name="T47" fmla="*/ 20 h 213"/>
                  <a:gd name="T48" fmla="*/ 150 w 213"/>
                  <a:gd name="T49" fmla="*/ 8 h 213"/>
                  <a:gd name="T50" fmla="*/ 130 w 213"/>
                  <a:gd name="T51" fmla="*/ 2 h 213"/>
                  <a:gd name="T52" fmla="*/ 109 w 213"/>
                  <a:gd name="T53" fmla="*/ 0 h 213"/>
                  <a:gd name="T54" fmla="*/ 88 w 213"/>
                  <a:gd name="T55" fmla="*/ 2 h 213"/>
                  <a:gd name="T56" fmla="*/ 69 w 213"/>
                  <a:gd name="T57" fmla="*/ 8 h 213"/>
                  <a:gd name="T58" fmla="*/ 50 w 213"/>
                  <a:gd name="T59" fmla="*/ 18 h 213"/>
                  <a:gd name="T60" fmla="*/ 33 w 213"/>
                  <a:gd name="T61" fmla="*/ 29 h 213"/>
                  <a:gd name="T62" fmla="*/ 19 w 213"/>
                  <a:gd name="T63" fmla="*/ 46 h 213"/>
                  <a:gd name="T64" fmla="*/ 15 w 213"/>
                  <a:gd name="T65" fmla="*/ 56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13" h="213">
                    <a:moveTo>
                      <a:pt x="15" y="56"/>
                    </a:moveTo>
                    <a:lnTo>
                      <a:pt x="8" y="65"/>
                    </a:lnTo>
                    <a:lnTo>
                      <a:pt x="4" y="75"/>
                    </a:lnTo>
                    <a:lnTo>
                      <a:pt x="2" y="86"/>
                    </a:lnTo>
                    <a:lnTo>
                      <a:pt x="2" y="96"/>
                    </a:lnTo>
                    <a:lnTo>
                      <a:pt x="0" y="107"/>
                    </a:lnTo>
                    <a:lnTo>
                      <a:pt x="2" y="116"/>
                    </a:lnTo>
                    <a:lnTo>
                      <a:pt x="2" y="126"/>
                    </a:lnTo>
                    <a:lnTo>
                      <a:pt x="6" y="137"/>
                    </a:lnTo>
                    <a:lnTo>
                      <a:pt x="8" y="147"/>
                    </a:lnTo>
                    <a:lnTo>
                      <a:pt x="14" y="156"/>
                    </a:lnTo>
                    <a:lnTo>
                      <a:pt x="17" y="164"/>
                    </a:lnTo>
                    <a:lnTo>
                      <a:pt x="25" y="172"/>
                    </a:lnTo>
                    <a:lnTo>
                      <a:pt x="31" y="179"/>
                    </a:lnTo>
                    <a:lnTo>
                      <a:pt x="40" y="187"/>
                    </a:lnTo>
                    <a:lnTo>
                      <a:pt x="48" y="194"/>
                    </a:lnTo>
                    <a:lnTo>
                      <a:pt x="57" y="202"/>
                    </a:lnTo>
                    <a:lnTo>
                      <a:pt x="67" y="204"/>
                    </a:lnTo>
                    <a:lnTo>
                      <a:pt x="76" y="210"/>
                    </a:lnTo>
                    <a:lnTo>
                      <a:pt x="86" y="212"/>
                    </a:lnTo>
                    <a:lnTo>
                      <a:pt x="97" y="213"/>
                    </a:lnTo>
                    <a:lnTo>
                      <a:pt x="107" y="213"/>
                    </a:lnTo>
                    <a:lnTo>
                      <a:pt x="116" y="213"/>
                    </a:lnTo>
                    <a:lnTo>
                      <a:pt x="128" y="212"/>
                    </a:lnTo>
                    <a:lnTo>
                      <a:pt x="137" y="210"/>
                    </a:lnTo>
                    <a:lnTo>
                      <a:pt x="147" y="206"/>
                    </a:lnTo>
                    <a:lnTo>
                      <a:pt x="156" y="202"/>
                    </a:lnTo>
                    <a:lnTo>
                      <a:pt x="164" y="196"/>
                    </a:lnTo>
                    <a:lnTo>
                      <a:pt x="173" y="192"/>
                    </a:lnTo>
                    <a:lnTo>
                      <a:pt x="181" y="185"/>
                    </a:lnTo>
                    <a:lnTo>
                      <a:pt x="188" y="179"/>
                    </a:lnTo>
                    <a:lnTo>
                      <a:pt x="194" y="170"/>
                    </a:lnTo>
                    <a:lnTo>
                      <a:pt x="202" y="160"/>
                    </a:lnTo>
                    <a:lnTo>
                      <a:pt x="206" y="151"/>
                    </a:lnTo>
                    <a:lnTo>
                      <a:pt x="209" y="141"/>
                    </a:lnTo>
                    <a:lnTo>
                      <a:pt x="211" y="130"/>
                    </a:lnTo>
                    <a:lnTo>
                      <a:pt x="213" y="120"/>
                    </a:lnTo>
                    <a:lnTo>
                      <a:pt x="213" y="109"/>
                    </a:lnTo>
                    <a:lnTo>
                      <a:pt x="213" y="99"/>
                    </a:lnTo>
                    <a:lnTo>
                      <a:pt x="211" y="90"/>
                    </a:lnTo>
                    <a:lnTo>
                      <a:pt x="211" y="80"/>
                    </a:lnTo>
                    <a:lnTo>
                      <a:pt x="206" y="69"/>
                    </a:lnTo>
                    <a:lnTo>
                      <a:pt x="204" y="59"/>
                    </a:lnTo>
                    <a:lnTo>
                      <a:pt x="198" y="50"/>
                    </a:lnTo>
                    <a:lnTo>
                      <a:pt x="192" y="42"/>
                    </a:lnTo>
                    <a:lnTo>
                      <a:pt x="185" y="35"/>
                    </a:lnTo>
                    <a:lnTo>
                      <a:pt x="177" y="27"/>
                    </a:lnTo>
                    <a:lnTo>
                      <a:pt x="169" y="20"/>
                    </a:lnTo>
                    <a:lnTo>
                      <a:pt x="160" y="16"/>
                    </a:lnTo>
                    <a:lnTo>
                      <a:pt x="150" y="8"/>
                    </a:lnTo>
                    <a:lnTo>
                      <a:pt x="141" y="4"/>
                    </a:lnTo>
                    <a:lnTo>
                      <a:pt x="130" y="2"/>
                    </a:lnTo>
                    <a:lnTo>
                      <a:pt x="120" y="2"/>
                    </a:lnTo>
                    <a:lnTo>
                      <a:pt x="109" y="0"/>
                    </a:lnTo>
                    <a:lnTo>
                      <a:pt x="99" y="2"/>
                    </a:lnTo>
                    <a:lnTo>
                      <a:pt x="88" y="2"/>
                    </a:lnTo>
                    <a:lnTo>
                      <a:pt x="80" y="6"/>
                    </a:lnTo>
                    <a:lnTo>
                      <a:pt x="69" y="8"/>
                    </a:lnTo>
                    <a:lnTo>
                      <a:pt x="59" y="14"/>
                    </a:lnTo>
                    <a:lnTo>
                      <a:pt x="50" y="18"/>
                    </a:lnTo>
                    <a:lnTo>
                      <a:pt x="42" y="23"/>
                    </a:lnTo>
                    <a:lnTo>
                      <a:pt x="33" y="29"/>
                    </a:lnTo>
                    <a:lnTo>
                      <a:pt x="27" y="37"/>
                    </a:lnTo>
                    <a:lnTo>
                      <a:pt x="19" y="46"/>
                    </a:lnTo>
                    <a:lnTo>
                      <a:pt x="15" y="56"/>
                    </a:lnTo>
                    <a:lnTo>
                      <a:pt x="15" y="56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164" name="Rectangle 163"/>
          <p:cNvSpPr>
            <a:spLocks noChangeAspect="1"/>
          </p:cNvSpPr>
          <p:nvPr userDrawn="1"/>
        </p:nvSpPr>
        <p:spPr>
          <a:xfrm>
            <a:off x="753110" y="696910"/>
            <a:ext cx="3290384" cy="5282794"/>
          </a:xfrm>
          <a:prstGeom prst="rect">
            <a:avLst/>
          </a:prstGeom>
          <a:solidFill>
            <a:schemeClr val="accent5">
              <a:lumMod val="75000"/>
              <a:alpha val="83000"/>
            </a:schemeClr>
          </a:solidFill>
          <a:ln>
            <a:solidFill>
              <a:schemeClr val="accent5">
                <a:lumMod val="50000"/>
              </a:schemeClr>
            </a:solidFill>
          </a:ln>
          <a:effectLst>
            <a:softEdge rad="12700"/>
          </a:effectLst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65" name="Rectangle 164"/>
          <p:cNvSpPr>
            <a:spLocks noChangeAspect="1"/>
          </p:cNvSpPr>
          <p:nvPr userDrawn="1"/>
        </p:nvSpPr>
        <p:spPr>
          <a:xfrm>
            <a:off x="851039" y="817611"/>
            <a:ext cx="3134260" cy="5064521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/>
          <p:cNvSpPr>
            <a:spLocks noChangeAspect="1"/>
          </p:cNvSpPr>
          <p:nvPr userDrawn="1"/>
        </p:nvSpPr>
        <p:spPr>
          <a:xfrm>
            <a:off x="948485" y="894148"/>
            <a:ext cx="2978905" cy="4915289"/>
          </a:xfrm>
          <a:prstGeom prst="rect">
            <a:avLst/>
          </a:prstGeom>
          <a:noFill/>
          <a:ln w="28575" cmpd="dbl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>
            <a:spLocks noChangeAspect="1"/>
          </p:cNvSpPr>
          <p:nvPr userDrawn="1"/>
        </p:nvSpPr>
        <p:spPr>
          <a:xfrm>
            <a:off x="942479" y="4105184"/>
            <a:ext cx="2988480" cy="1704253"/>
          </a:xfrm>
          <a:prstGeom prst="rect">
            <a:avLst/>
          </a:prstGeom>
          <a:solidFill>
            <a:schemeClr val="accent6">
              <a:lumMod val="75000"/>
              <a:alpha val="83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softEdge rad="1270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pSp>
        <p:nvGrpSpPr>
          <p:cNvPr id="170" name="Group 169"/>
          <p:cNvGrpSpPr/>
          <p:nvPr userDrawn="1"/>
        </p:nvGrpSpPr>
        <p:grpSpPr>
          <a:xfrm>
            <a:off x="-149464" y="536405"/>
            <a:ext cx="731520" cy="731520"/>
            <a:chOff x="3634650" y="785411"/>
            <a:chExt cx="590550" cy="619125"/>
          </a:xfrm>
        </p:grpSpPr>
        <p:sp>
          <p:nvSpPr>
            <p:cNvPr id="171" name="Oval 170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Oval 171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48485" y="902165"/>
            <a:ext cx="2978905" cy="316599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6" name="Subtitle 2"/>
          <p:cNvSpPr>
            <a:spLocks noGrp="1"/>
          </p:cNvSpPr>
          <p:nvPr>
            <p:ph type="subTitle" idx="1"/>
          </p:nvPr>
        </p:nvSpPr>
        <p:spPr>
          <a:xfrm>
            <a:off x="978823" y="4203716"/>
            <a:ext cx="2880360" cy="1540744"/>
          </a:xfrm>
          <a:noFill/>
        </p:spPr>
        <p:txBody>
          <a:bodyPr anchor="ctr">
            <a:normAutofit/>
          </a:bodyPr>
          <a:lstStyle>
            <a:lvl1pPr marL="0" indent="0" algn="l">
              <a:buNone/>
              <a:defRPr sz="2400" b="0" cap="none" spc="0" baseline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3.63174E-7 C 0.06927 -3.63174E-7 0.125 0.07287 0.125 0.16285 C 0.125 0.25353 0.06927 0.32686 0.00104 0.32686 C -0.06736 0.32686 -0.12292 0.25353 -0.12292 0.16285 C -0.12292 0.07287 -0.06736 -3.63174E-7 0.00104 -3.63174E-7 Z " pathEditMode="relative" rAng="0" ptsTypes="fffff">
                                      <p:cBhvr>
                                        <p:cTn id="6" dur="10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33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0.00185 C -0.06615 0.00185 -0.12188 -0.0713 -0.12188 -0.16088 C -0.12188 -0.25093 -0.06615 -0.32362 0.00347 -0.32362 C 0.07274 -0.32362 0.12725 -0.25093 0.12725 -0.16088 C 0.12725 -0.0713 0.07274 0.00185 0.00347 0.00185 Z " pathEditMode="relative" rAng="0" ptsTypes="fffff">
                                      <p:cBhvr>
                                        <p:cTn id="8" dur="10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-1627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3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5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FCF6-03C3-4749-8970-D089A1667E34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06B4-C4F1-4591-93C3-26D560973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FCF6-03C3-4749-8970-D089A1667E34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06B4-C4F1-4591-93C3-26D560973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CFCF6-03C3-4749-8970-D089A1667E34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06B4-C4F1-4591-93C3-26D5609731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 rot="16200000">
            <a:off x="4370475" y="-3669835"/>
            <a:ext cx="403051" cy="9144000"/>
            <a:chOff x="2136527" y="0"/>
            <a:chExt cx="403051" cy="6858000"/>
          </a:xfrm>
        </p:grpSpPr>
        <p:sp>
          <p:nvSpPr>
            <p:cNvPr id="12" name="Rectangle 11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8719188" y="0"/>
            <a:ext cx="403051" cy="6858000"/>
            <a:chOff x="2136527" y="0"/>
            <a:chExt cx="403051" cy="6858000"/>
          </a:xfrm>
        </p:grpSpPr>
        <p:sp>
          <p:nvSpPr>
            <p:cNvPr id="33" name="Rectangle 32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4771" y="0"/>
            <a:ext cx="403051" cy="6858000"/>
            <a:chOff x="2136527" y="0"/>
            <a:chExt cx="403051" cy="6858000"/>
          </a:xfrm>
        </p:grpSpPr>
        <p:sp>
          <p:nvSpPr>
            <p:cNvPr id="30" name="Rectangle 29"/>
            <p:cNvSpPr/>
            <p:nvPr/>
          </p:nvSpPr>
          <p:spPr>
            <a:xfrm>
              <a:off x="2474588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136527" y="0"/>
              <a:ext cx="64990" cy="6858000"/>
            </a:xfrm>
            <a:prstGeom prst="rect">
              <a:avLst/>
            </a:prstGeom>
            <a:pattFill prst="wdUpDiag">
              <a:fgClr>
                <a:schemeClr val="accent6">
                  <a:lumMod val="75000"/>
                </a:schemeClr>
              </a:fgClr>
              <a:bgClr>
                <a:schemeClr val="accent6">
                  <a:lumMod val="60000"/>
                  <a:lumOff val="40000"/>
                </a:schemeClr>
              </a:bgClr>
            </a:pattFill>
            <a:ln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-149464" y="6126480"/>
            <a:ext cx="731520" cy="731520"/>
            <a:chOff x="3634650" y="785411"/>
            <a:chExt cx="590550" cy="619125"/>
          </a:xfrm>
        </p:grpSpPr>
        <p:sp>
          <p:nvSpPr>
            <p:cNvPr id="24" name="Oval 23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8554953" y="6126480"/>
            <a:ext cx="731520" cy="731520"/>
            <a:chOff x="3634650" y="785411"/>
            <a:chExt cx="590550" cy="619125"/>
          </a:xfrm>
        </p:grpSpPr>
        <p:sp>
          <p:nvSpPr>
            <p:cNvPr id="27" name="Oval 26"/>
            <p:cNvSpPr/>
            <p:nvPr/>
          </p:nvSpPr>
          <p:spPr>
            <a:xfrm>
              <a:off x="3634650" y="785411"/>
              <a:ext cx="590550" cy="619125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3792765" y="957813"/>
              <a:ext cx="274320" cy="27432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A9CFCF6-03C3-4749-8970-D089A1667E34}" type="datetimeFigureOut">
              <a:rPr lang="en-US" smtClean="0"/>
              <a:pPr/>
              <a:t>6/7/2015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D5406B4-C4F1-4591-93C3-26D5609731A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-149464" y="278166"/>
            <a:ext cx="9435937" cy="1325880"/>
            <a:chOff x="-149464" y="278166"/>
            <a:chExt cx="9435937" cy="1325880"/>
          </a:xfrm>
        </p:grpSpPr>
        <p:grpSp>
          <p:nvGrpSpPr>
            <p:cNvPr id="14" name="Group 13"/>
            <p:cNvGrpSpPr/>
            <p:nvPr userDrawn="1"/>
          </p:nvGrpSpPr>
          <p:grpSpPr>
            <a:xfrm>
              <a:off x="-149464" y="536405"/>
              <a:ext cx="731520" cy="731520"/>
              <a:chOff x="3634650" y="785411"/>
              <a:chExt cx="590550" cy="619125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3634650" y="785411"/>
                <a:ext cx="590550" cy="619125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792765" y="957813"/>
                <a:ext cx="274320" cy="274320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39700" prst="cross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16"/>
            <p:cNvGrpSpPr/>
            <p:nvPr userDrawn="1"/>
          </p:nvGrpSpPr>
          <p:grpSpPr>
            <a:xfrm>
              <a:off x="8554953" y="536405"/>
              <a:ext cx="731520" cy="731520"/>
              <a:chOff x="3634650" y="785411"/>
              <a:chExt cx="590550" cy="619125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3634650" y="785411"/>
                <a:ext cx="590550" cy="619125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3792765" y="957813"/>
                <a:ext cx="274320" cy="274320"/>
              </a:xfrm>
              <a:prstGeom prst="ellipse">
                <a:avLst/>
              </a:prstGeom>
              <a:solidFill>
                <a:schemeClr val="accent5">
                  <a:lumMod val="50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39700" prst="cross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Rectangle 8"/>
            <p:cNvSpPr/>
            <p:nvPr/>
          </p:nvSpPr>
          <p:spPr>
            <a:xfrm>
              <a:off x="274320" y="278166"/>
              <a:ext cx="8595360" cy="1325880"/>
            </a:xfrm>
            <a:prstGeom prst="rect">
              <a:avLst/>
            </a:prstGeom>
            <a:solidFill>
              <a:schemeClr val="accent5">
                <a:lumMod val="75000"/>
                <a:alpha val="83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effectLst>
              <a:softEdge rad="12700"/>
            </a:effectLst>
            <a:scene3d>
              <a:camera prst="orthographicFront"/>
              <a:lightRig rig="threePt" dir="t"/>
            </a:scene3d>
            <a:sp3d>
              <a:bevelT prst="slop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lang="en-US"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2863" y="372862"/>
              <a:ext cx="8380520" cy="1118587"/>
            </a:xfrm>
            <a:prstGeom prst="rect">
              <a:avLst/>
            </a:prstGeom>
            <a:solidFill>
              <a:srgbClr val="FFFFFF"/>
            </a:solidFill>
            <a:ln w="6350">
              <a:noFill/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0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56" r:id="rId3"/>
    <p:sldLayoutId id="2147483758" r:id="rId4"/>
    <p:sldLayoutId id="2147483760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9" r:id="rId13"/>
    <p:sldLayoutId id="2147483757" r:id="rId14"/>
    <p:sldLayoutId id="2147483754" r:id="rId15"/>
    <p:sldLayoutId id="2147483755" r:id="rId16"/>
    <p:sldLayoutId id="2147483761" r:id="rId17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l" defTabSz="914400" rtl="0" eaLnBrk="1" latinLnBrk="0" hangingPunct="1">
        <a:spcBef>
          <a:spcPct val="0"/>
        </a:spcBef>
        <a:buNone/>
        <a:defRPr sz="4000" b="1" kern="1200" cap="small" spc="0" baseline="0">
          <a:ln w="1905"/>
          <a:gradFill>
            <a:gsLst>
              <a:gs pos="0">
                <a:schemeClr val="accent6">
                  <a:shade val="20000"/>
                  <a:satMod val="200000"/>
                </a:schemeClr>
              </a:gs>
              <a:gs pos="78000">
                <a:schemeClr val="accent6">
                  <a:tint val="90000"/>
                  <a:shade val="89000"/>
                  <a:satMod val="220000"/>
                </a:schemeClr>
              </a:gs>
              <a:gs pos="100000">
                <a:schemeClr val="accent6">
                  <a:tint val="12000"/>
                  <a:satMod val="255000"/>
                </a:schemeClr>
              </a:gs>
            </a:gsLst>
            <a:lin ang="5400000"/>
          </a:gra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1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diagramColors" Target="../diagrams/colors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6942" y="619932"/>
            <a:ext cx="3750590" cy="5842859"/>
          </a:xfrm>
          <a:prstGeom prst="flowChartAlternateProcess">
            <a:avLst/>
          </a:prstGeom>
          <a:ln w="190500" cap="sq">
            <a:solidFill>
              <a:schemeClr val="accent5">
                <a:lumMod val="5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fa-IR" sz="3600" b="1" dirty="0" smtClean="0">
                <a:solidFill>
                  <a:srgbClr val="FF3300"/>
                </a:solidFill>
              </a:rPr>
              <a:t>انواع مقاله ها از نظر نوع داده ها و نحوه تدوين</a:t>
            </a:r>
            <a:endParaRPr lang="en-US" sz="3600" b="1" dirty="0" smtClean="0">
              <a:solidFill>
                <a:srgbClr val="FF3300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D197DD5D-F1DD-4730-939B-9FE9C0D84D64}" type="slidenum">
              <a:rPr lang="ar-SA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752601"/>
          <a:ext cx="8261988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a-IR" sz="5400" b="1" dirty="0" smtClean="0">
                <a:solidFill>
                  <a:srgbClr val="008000"/>
                </a:solidFill>
              </a:rPr>
              <a:t>1- مقاله تحقيقي</a:t>
            </a:r>
            <a:endParaRPr lang="en-US" sz="5400" b="1" dirty="0" smtClean="0">
              <a:solidFill>
                <a:srgbClr val="008000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A7DE2C0F-CDD8-4886-A3D9-A70993FF25EA}" type="slidenum">
              <a:rPr lang="ar-SA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752601"/>
          <a:ext cx="8261988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a-IR" sz="5400" b="1" dirty="0" smtClean="0">
                <a:solidFill>
                  <a:srgbClr val="008000"/>
                </a:solidFill>
              </a:rPr>
              <a:t>2- مقاله تحليلي</a:t>
            </a:r>
            <a:endParaRPr lang="en-US" sz="5400" b="1" dirty="0" smtClean="0">
              <a:solidFill>
                <a:srgbClr val="008000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62170F2-30A8-4342-B916-B9F058DABB0D}" type="slidenum">
              <a:rPr lang="ar-SA"/>
              <a:pPr>
                <a:defRPr/>
              </a:pPr>
              <a:t>12</a:t>
            </a:fld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idx="1"/>
          </p:nvPr>
        </p:nvSpPr>
        <p:spPr>
          <a:xfrm>
            <a:off x="640080" y="1752601"/>
            <a:ext cx="7802880" cy="3413759"/>
          </a:xfrm>
          <a:solidFill>
            <a:srgbClr val="FFFF99"/>
          </a:solidFill>
          <a:ln>
            <a:solidFill>
              <a:srgbClr val="FF00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r" rtl="1" eaLnBrk="1" hangingPunct="1">
              <a:lnSpc>
                <a:spcPct val="90000"/>
              </a:lnSpc>
              <a:defRPr/>
            </a:pPr>
            <a:r>
              <a:rPr lang="fa-IR" b="1" dirty="0" smtClean="0">
                <a:cs typeface="+mj-cs"/>
              </a:rPr>
              <a:t>مولف </a:t>
            </a:r>
            <a:r>
              <a:rPr lang="fa-IR" b="1" dirty="0" smtClean="0">
                <a:solidFill>
                  <a:srgbClr val="FF3300"/>
                </a:solidFill>
                <a:cs typeface="+mj-cs"/>
              </a:rPr>
              <a:t>با استفاده از منابع</a:t>
            </a:r>
            <a:r>
              <a:rPr lang="fa-IR" b="1" dirty="0" smtClean="0">
                <a:cs typeface="+mj-cs"/>
              </a:rPr>
              <a:t> تحقيقي پيشين نظريه خاصي را در حوزه كار خود مطرح مي كند . </a:t>
            </a:r>
          </a:p>
          <a:p>
            <a:pPr algn="r" rtl="1" eaLnBrk="1" hangingPunct="1">
              <a:lnSpc>
                <a:spcPct val="90000"/>
              </a:lnSpc>
              <a:buFontTx/>
              <a:buChar char="-"/>
              <a:defRPr/>
            </a:pPr>
            <a:r>
              <a:rPr lang="fa-IR" b="1" dirty="0" smtClean="0">
                <a:cs typeface="+mj-cs"/>
              </a:rPr>
              <a:t> </a:t>
            </a:r>
            <a:r>
              <a:rPr lang="fa-IR" b="1" dirty="0" smtClean="0">
                <a:solidFill>
                  <a:srgbClr val="0000FF"/>
                </a:solidFill>
                <a:cs typeface="+mj-cs"/>
              </a:rPr>
              <a:t>گسترش</a:t>
            </a:r>
            <a:r>
              <a:rPr lang="fa-IR" b="1" dirty="0" smtClean="0">
                <a:cs typeface="+mj-cs"/>
              </a:rPr>
              <a:t> نظريه هاي پيشين</a:t>
            </a:r>
          </a:p>
          <a:p>
            <a:pPr algn="r" rtl="1" eaLnBrk="1" hangingPunct="1">
              <a:lnSpc>
                <a:spcPct val="90000"/>
              </a:lnSpc>
              <a:buFontTx/>
              <a:buChar char="-"/>
              <a:defRPr/>
            </a:pPr>
            <a:r>
              <a:rPr lang="fa-IR" b="1" dirty="0" smtClean="0">
                <a:cs typeface="+mj-cs"/>
              </a:rPr>
              <a:t> </a:t>
            </a:r>
            <a:r>
              <a:rPr lang="fa-IR" b="1" dirty="0" smtClean="0">
                <a:solidFill>
                  <a:srgbClr val="0000FF"/>
                </a:solidFill>
                <a:cs typeface="+mj-cs"/>
              </a:rPr>
              <a:t>استحكام</a:t>
            </a:r>
            <a:r>
              <a:rPr lang="fa-IR" b="1" dirty="0" smtClean="0">
                <a:cs typeface="+mj-cs"/>
              </a:rPr>
              <a:t> نظريه ها با شواهدي نوين</a:t>
            </a:r>
          </a:p>
          <a:p>
            <a:pPr algn="r" rtl="1" eaLnBrk="1" hangingPunct="1">
              <a:lnSpc>
                <a:spcPct val="90000"/>
              </a:lnSpc>
              <a:buFontTx/>
              <a:buChar char="-"/>
              <a:defRPr/>
            </a:pPr>
            <a:r>
              <a:rPr lang="fa-IR" b="1" dirty="0" smtClean="0">
                <a:cs typeface="+mj-cs"/>
              </a:rPr>
              <a:t> </a:t>
            </a:r>
            <a:r>
              <a:rPr lang="fa-IR" b="1" dirty="0" smtClean="0">
                <a:solidFill>
                  <a:srgbClr val="0000FF"/>
                </a:solidFill>
                <a:cs typeface="+mj-cs"/>
              </a:rPr>
              <a:t>تبيين</a:t>
            </a:r>
            <a:r>
              <a:rPr lang="fa-IR" b="1" dirty="0" smtClean="0">
                <a:cs typeface="+mj-cs"/>
              </a:rPr>
              <a:t> آنها به گونه اي ديگر</a:t>
            </a:r>
          </a:p>
          <a:p>
            <a:pPr algn="r" rtl="1" eaLnBrk="1" hangingPunct="1">
              <a:lnSpc>
                <a:spcPct val="90000"/>
              </a:lnSpc>
              <a:buFontTx/>
              <a:buChar char="-"/>
              <a:defRPr/>
            </a:pPr>
            <a:r>
              <a:rPr lang="fa-IR" b="1" dirty="0" smtClean="0">
                <a:cs typeface="+mj-cs"/>
              </a:rPr>
              <a:t> </a:t>
            </a:r>
            <a:r>
              <a:rPr lang="fa-IR" b="1" dirty="0" smtClean="0">
                <a:solidFill>
                  <a:srgbClr val="0000FF"/>
                </a:solidFill>
                <a:cs typeface="+mj-cs"/>
              </a:rPr>
              <a:t>ترديد و تامل</a:t>
            </a:r>
            <a:r>
              <a:rPr lang="fa-IR" b="1" dirty="0" smtClean="0">
                <a:cs typeface="+mj-cs"/>
              </a:rPr>
              <a:t> در آنها </a:t>
            </a:r>
          </a:p>
          <a:p>
            <a:pPr algn="r" rtl="1" eaLnBrk="1" hangingPunct="1">
              <a:lnSpc>
                <a:spcPct val="90000"/>
              </a:lnSpc>
              <a:buFontTx/>
              <a:buChar char="-"/>
              <a:defRPr/>
            </a:pPr>
            <a:r>
              <a:rPr lang="fa-IR" b="1" dirty="0" smtClean="0">
                <a:cs typeface="+mj-cs"/>
              </a:rPr>
              <a:t> </a:t>
            </a:r>
            <a:r>
              <a:rPr lang="fa-IR" b="1" dirty="0" smtClean="0">
                <a:solidFill>
                  <a:srgbClr val="0000FF"/>
                </a:solidFill>
                <a:cs typeface="+mj-cs"/>
              </a:rPr>
              <a:t>نگرش انتقادي</a:t>
            </a:r>
            <a:r>
              <a:rPr lang="fa-IR" b="1" dirty="0" smtClean="0">
                <a:cs typeface="+mj-cs"/>
              </a:rPr>
              <a:t> به آنها</a:t>
            </a:r>
            <a:endParaRPr lang="en-US" b="1" dirty="0" smtClean="0"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a-IR" sz="5400" b="1" dirty="0" smtClean="0">
                <a:solidFill>
                  <a:srgbClr val="008000"/>
                </a:solidFill>
              </a:rPr>
              <a:t>3- مقاله مروري</a:t>
            </a:r>
            <a:endParaRPr lang="en-US" sz="5400" b="1" dirty="0" smtClean="0">
              <a:solidFill>
                <a:srgbClr val="008000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3C1836C4-ACE4-4872-AE37-C0451D4213E0}" type="slidenum">
              <a:rPr lang="ar-SA"/>
              <a:pPr>
                <a:defRPr/>
              </a:pPr>
              <a:t>13</a:t>
            </a:fld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idx="1"/>
          </p:nvPr>
        </p:nvSpPr>
        <p:spPr>
          <a:xfrm>
            <a:off x="792481" y="1752601"/>
            <a:ext cx="7604760" cy="3413759"/>
          </a:xfrm>
          <a:solidFill>
            <a:srgbClr val="CCFFFF"/>
          </a:solidFill>
          <a:ln>
            <a:solidFill>
              <a:srgbClr val="FF00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anchor="ctr">
            <a:normAutofit/>
          </a:bodyPr>
          <a:lstStyle/>
          <a:p>
            <a:pPr algn="just" rtl="1" eaLnBrk="1" hangingPunct="1">
              <a:defRPr/>
            </a:pPr>
            <a:r>
              <a:rPr lang="fa-IR" sz="3200" b="1" dirty="0" smtClean="0">
                <a:solidFill>
                  <a:srgbClr val="FF3300"/>
                </a:solidFill>
                <a:cs typeface="+mj-cs"/>
              </a:rPr>
              <a:t>تحليل كلان و ارزيابي انتقادي</a:t>
            </a:r>
            <a:r>
              <a:rPr lang="fa-IR" sz="3200" b="1" dirty="0" smtClean="0">
                <a:cs typeface="+mj-cs"/>
              </a:rPr>
              <a:t> نوشته هايي كه قبلا منتشر شده اند . از طريق مقوله بندي ، يكپارچه سازي ، و ارزشيابي متون منتشر شده پيشين ، سير پيشرفت پژوهش هاي جاري را در </a:t>
            </a:r>
            <a:r>
              <a:rPr lang="fa-IR" sz="3200" b="1" dirty="0" smtClean="0">
                <a:solidFill>
                  <a:srgbClr val="0000FF"/>
                </a:solidFill>
                <a:cs typeface="+mj-cs"/>
              </a:rPr>
              <a:t>جهت روشن كردن مسئله اي مشخص</a:t>
            </a:r>
            <a:r>
              <a:rPr lang="fa-IR" sz="3200" b="1" dirty="0" smtClean="0">
                <a:cs typeface="+mj-cs"/>
              </a:rPr>
              <a:t> دنبال مي كند .</a:t>
            </a:r>
            <a:endParaRPr lang="en-US" sz="3200" b="1" dirty="0" smtClean="0"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a-IR" sz="5400" b="1" dirty="0" smtClean="0">
                <a:solidFill>
                  <a:srgbClr val="008000"/>
                </a:solidFill>
              </a:rPr>
              <a:t>4- مقاله گرد آوري</a:t>
            </a:r>
            <a:endParaRPr lang="en-US" sz="5400" b="1" dirty="0" smtClean="0">
              <a:solidFill>
                <a:srgbClr val="008000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76B417C7-5BA1-46AC-BF2D-525FDB2711D3}" type="slidenum">
              <a:rPr lang="ar-SA"/>
              <a:pPr>
                <a:defRPr/>
              </a:pPr>
              <a:t>14</a:t>
            </a:fld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idx="1"/>
          </p:nvPr>
        </p:nvSpPr>
        <p:spPr>
          <a:xfrm>
            <a:off x="883920" y="1920240"/>
            <a:ext cx="7543800" cy="3108960"/>
          </a:xfr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anchor="ctr">
            <a:normAutofit/>
          </a:bodyPr>
          <a:lstStyle/>
          <a:p>
            <a:pPr algn="just" rtl="1" eaLnBrk="1" hangingPunct="1">
              <a:defRPr/>
            </a:pPr>
            <a:r>
              <a:rPr lang="fa-IR" sz="3200" b="1" dirty="0" smtClean="0">
                <a:cs typeface="+mj-cs"/>
              </a:rPr>
              <a:t>صرفا  به </a:t>
            </a:r>
            <a:r>
              <a:rPr lang="fa-IR" sz="3200" b="1" dirty="0" smtClean="0">
                <a:solidFill>
                  <a:srgbClr val="FF3300"/>
                </a:solidFill>
                <a:cs typeface="+mj-cs"/>
              </a:rPr>
              <a:t>گردآوري و انعكاس</a:t>
            </a:r>
            <a:r>
              <a:rPr lang="fa-IR" sz="3200" b="1" dirty="0" smtClean="0">
                <a:cs typeface="+mj-cs"/>
              </a:rPr>
              <a:t> نقطه نظرهاي مختلف مندرج در نوشته هاي مرتبط با موضوعي خاص مي پردازد و در واقع </a:t>
            </a:r>
            <a:r>
              <a:rPr lang="fa-IR" sz="3200" b="1" dirty="0" smtClean="0">
                <a:solidFill>
                  <a:srgbClr val="0000FF"/>
                </a:solidFill>
                <a:cs typeface="+mj-cs"/>
              </a:rPr>
              <a:t>كار جديدي را عرضه نمي كند</a:t>
            </a:r>
            <a:r>
              <a:rPr lang="fa-IR" sz="3200" b="1" dirty="0" smtClean="0">
                <a:cs typeface="+mj-cs"/>
              </a:rPr>
              <a:t> .</a:t>
            </a:r>
            <a:r>
              <a:rPr lang="fa-IR" sz="3200" dirty="0" smtClean="0">
                <a:cs typeface="+mj-cs"/>
              </a:rPr>
              <a:t> </a:t>
            </a:r>
            <a:endParaRPr lang="en-US" sz="3200" dirty="0" smtClean="0"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a-IR" sz="5400" b="1" dirty="0" smtClean="0">
                <a:solidFill>
                  <a:srgbClr val="008000"/>
                </a:solidFill>
              </a:rPr>
              <a:t>5- مقاله دايرة المعارفي</a:t>
            </a:r>
            <a:endParaRPr lang="en-US" sz="5400" b="1" dirty="0" smtClean="0">
              <a:solidFill>
                <a:srgbClr val="008000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894B0D05-B8F4-4C32-AED5-44E22683BA8E}" type="slidenum">
              <a:rPr lang="ar-SA"/>
              <a:pPr>
                <a:defRPr/>
              </a:pPr>
              <a:t>15</a:t>
            </a:fld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idx="1"/>
          </p:nvPr>
        </p:nvSpPr>
        <p:spPr>
          <a:xfrm>
            <a:off x="777240" y="1752601"/>
            <a:ext cx="7604760" cy="3337559"/>
          </a:xfrm>
          <a:solidFill>
            <a:srgbClr val="ECEDD1"/>
          </a:solidFill>
          <a:ln>
            <a:solidFill>
              <a:srgbClr val="FF00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anchor="ctr">
            <a:normAutofit/>
          </a:bodyPr>
          <a:lstStyle/>
          <a:p>
            <a:pPr algn="just" rtl="1" eaLnBrk="1" hangingPunct="1">
              <a:lnSpc>
                <a:spcPct val="90000"/>
              </a:lnSpc>
              <a:defRPr/>
            </a:pPr>
            <a:r>
              <a:rPr lang="fa-IR" sz="3200" b="1" dirty="0" smtClean="0">
                <a:cs typeface="+mj-cs"/>
              </a:rPr>
              <a:t>به صورت منطقي </a:t>
            </a:r>
            <a:r>
              <a:rPr lang="fa-IR" sz="3200" b="1" dirty="0" smtClean="0">
                <a:solidFill>
                  <a:srgbClr val="FF3300"/>
                </a:solidFill>
                <a:cs typeface="+mj-cs"/>
              </a:rPr>
              <a:t>ارائه دهنده اطلاعات پايه</a:t>
            </a:r>
            <a:r>
              <a:rPr lang="fa-IR" sz="3200" b="1" dirty="0" smtClean="0">
                <a:cs typeface="+mj-cs"/>
              </a:rPr>
              <a:t> در زمينه هاي مختلف موضوعي هستند . معمولا </a:t>
            </a:r>
            <a:r>
              <a:rPr lang="fa-IR" sz="3200" b="1" dirty="0" smtClean="0">
                <a:solidFill>
                  <a:srgbClr val="0000FF"/>
                </a:solidFill>
                <a:cs typeface="+mj-cs"/>
              </a:rPr>
              <a:t>كليت</a:t>
            </a:r>
            <a:r>
              <a:rPr lang="fa-IR" sz="3200" b="1" dirty="0" smtClean="0">
                <a:cs typeface="+mj-cs"/>
              </a:rPr>
              <a:t> دارند و </a:t>
            </a:r>
            <a:r>
              <a:rPr lang="fa-IR" sz="3200" b="1" dirty="0" smtClean="0">
                <a:solidFill>
                  <a:srgbClr val="FF3300"/>
                </a:solidFill>
                <a:cs typeface="+mj-cs"/>
              </a:rPr>
              <a:t>بي طرف</a:t>
            </a:r>
            <a:r>
              <a:rPr lang="fa-IR" sz="3200" b="1" dirty="0" smtClean="0">
                <a:cs typeface="+mj-cs"/>
              </a:rPr>
              <a:t> هستند و موضع گيري خاصي ندارند و صرفا نظرات را ارائه مي دهند و </a:t>
            </a:r>
            <a:r>
              <a:rPr lang="fa-IR" sz="3200" b="1" dirty="0" smtClean="0">
                <a:solidFill>
                  <a:srgbClr val="0000FF"/>
                </a:solidFill>
                <a:cs typeface="+mj-cs"/>
              </a:rPr>
              <a:t>چيز جديدي مطرح نمي كنند</a:t>
            </a:r>
            <a:r>
              <a:rPr lang="fa-IR" sz="3200" b="1" dirty="0" smtClean="0">
                <a:cs typeface="+mj-cs"/>
              </a:rPr>
              <a:t>. به همين لحاظ با مقالات مجلات علمي تفاوت ماهوي دارند.</a:t>
            </a:r>
            <a:endParaRPr lang="en-US" sz="3200" b="1" dirty="0" smtClean="0"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886199" y="1445038"/>
          <a:ext cx="4823665" cy="5001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773" y="2148840"/>
            <a:ext cx="2795114" cy="3108960"/>
          </a:xfrm>
          <a:solidFill>
            <a:srgbClr val="FFC000"/>
          </a:solidFill>
          <a:ln>
            <a:solidFill>
              <a:srgbClr val="FF00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algn="ctr">
              <a:defRPr/>
            </a:pPr>
            <a:r>
              <a:rPr lang="fa-IR" sz="5400" b="1" dirty="0" smtClean="0">
                <a:solidFill>
                  <a:srgbClr val="C00000"/>
                </a:solidFill>
              </a:rPr>
              <a:t>محل </a:t>
            </a:r>
            <a:r>
              <a:rPr lang="fa-IR" sz="5400" b="1" dirty="0" smtClean="0">
                <a:solidFill>
                  <a:srgbClr val="C00000"/>
                </a:solidFill>
              </a:rPr>
              <a:t>ارائه </a:t>
            </a:r>
            <a:r>
              <a:rPr lang="fa-IR" sz="5400" b="1" dirty="0" smtClean="0">
                <a:solidFill>
                  <a:srgbClr val="C00000"/>
                </a:solidFill>
              </a:rPr>
              <a:t>مقاله</a:t>
            </a:r>
            <a:endParaRPr lang="en-US" sz="5400" b="1" dirty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EC717D-E60A-4004-BE0B-D1FB07CF1C1C}" type="slidenum">
              <a:rPr lang="ar-SA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fa-IR" b="1" dirty="0" smtClean="0">
                <a:solidFill>
                  <a:srgbClr val="FF3300"/>
                </a:solidFill>
              </a:rPr>
              <a:t>فرآيند مقاله هاي تحقيقي</a:t>
            </a:r>
            <a:endParaRPr lang="en-US" b="1" dirty="0" smtClean="0">
              <a:solidFill>
                <a:srgbClr val="FF3300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EAADFCC8-961C-4E55-B79E-9D625AB45908}" type="slidenum">
              <a:rPr lang="ar-SA"/>
              <a:pPr>
                <a:defRPr/>
              </a:pPr>
              <a:t>17</a:t>
            </a:fld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45920"/>
            <a:ext cx="8159858" cy="3764281"/>
          </a:xfrm>
          <a:solidFill>
            <a:srgbClr val="FFFF99"/>
          </a:solidFill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pPr algn="r" eaLnBrk="1" hangingPunct="1">
              <a:lnSpc>
                <a:spcPct val="90000"/>
              </a:lnSpc>
              <a:defRPr/>
            </a:pPr>
            <a:r>
              <a:rPr lang="fa-IR" sz="2800" b="1" dirty="0" smtClean="0">
                <a:cs typeface="+mj-cs"/>
              </a:rPr>
              <a:t>1- پرسش منتقدانه</a:t>
            </a:r>
          </a:p>
          <a:p>
            <a:pPr algn="r" eaLnBrk="1" hangingPunct="1">
              <a:lnSpc>
                <a:spcPct val="90000"/>
              </a:lnSpc>
              <a:defRPr/>
            </a:pPr>
            <a:r>
              <a:rPr lang="fa-IR" sz="2800" b="1" dirty="0" smtClean="0">
                <a:cs typeface="+mj-cs"/>
              </a:rPr>
              <a:t>2- راه حل موقت / فرضيه</a:t>
            </a:r>
          </a:p>
          <a:p>
            <a:pPr algn="r" eaLnBrk="1" hangingPunct="1">
              <a:lnSpc>
                <a:spcPct val="90000"/>
              </a:lnSpc>
              <a:defRPr/>
            </a:pPr>
            <a:r>
              <a:rPr lang="fa-IR" sz="2800" b="1" dirty="0" smtClean="0">
                <a:cs typeface="+mj-cs"/>
              </a:rPr>
              <a:t>3- كاوش در مورد منابع اطلاعاتي</a:t>
            </a:r>
          </a:p>
          <a:p>
            <a:pPr algn="r" eaLnBrk="1" hangingPunct="1">
              <a:lnSpc>
                <a:spcPct val="90000"/>
              </a:lnSpc>
              <a:defRPr/>
            </a:pPr>
            <a:r>
              <a:rPr lang="fa-IR" sz="2800" b="1" dirty="0" smtClean="0">
                <a:cs typeface="+mj-cs"/>
              </a:rPr>
              <a:t>4- مشخص كردن روش و ابزار گردآوري اطلاعات</a:t>
            </a:r>
          </a:p>
          <a:p>
            <a:pPr algn="r" eaLnBrk="1" hangingPunct="1">
              <a:lnSpc>
                <a:spcPct val="90000"/>
              </a:lnSpc>
              <a:defRPr/>
            </a:pPr>
            <a:r>
              <a:rPr lang="fa-IR" sz="2800" b="1" dirty="0" smtClean="0">
                <a:cs typeface="+mj-cs"/>
              </a:rPr>
              <a:t>5- مطالعه منابع مربوط به موضوع </a:t>
            </a:r>
          </a:p>
          <a:p>
            <a:pPr algn="r" eaLnBrk="1" hangingPunct="1">
              <a:lnSpc>
                <a:spcPct val="90000"/>
              </a:lnSpc>
              <a:defRPr/>
            </a:pPr>
            <a:r>
              <a:rPr lang="fa-IR" sz="2800" b="1" dirty="0" smtClean="0">
                <a:cs typeface="+mj-cs"/>
              </a:rPr>
              <a:t>6- تحليل داده هاي گردآوري شده</a:t>
            </a:r>
          </a:p>
          <a:p>
            <a:pPr algn="r" eaLnBrk="1" hangingPunct="1">
              <a:lnSpc>
                <a:spcPct val="90000"/>
              </a:lnSpc>
              <a:defRPr/>
            </a:pPr>
            <a:r>
              <a:rPr lang="fa-IR" sz="2800" b="1" dirty="0" smtClean="0">
                <a:cs typeface="+mj-cs"/>
              </a:rPr>
              <a:t>7- بررسي همگرايي يا واگرايي يافته ها با فرضيات و سوالات پژوهش</a:t>
            </a:r>
          </a:p>
          <a:p>
            <a:pPr algn="r" eaLnBrk="1" hangingPunct="1">
              <a:lnSpc>
                <a:spcPct val="90000"/>
              </a:lnSpc>
              <a:defRPr/>
            </a:pPr>
            <a:r>
              <a:rPr lang="fa-IR" sz="2800" b="1" dirty="0" smtClean="0">
                <a:cs typeface="+mj-cs"/>
              </a:rPr>
              <a:t>8- توصيف مشكلات و محدوديت هاي تحقيق </a:t>
            </a:r>
          </a:p>
          <a:p>
            <a:pPr algn="r" eaLnBrk="1" hangingPunct="1">
              <a:lnSpc>
                <a:spcPct val="90000"/>
              </a:lnSpc>
              <a:defRPr/>
            </a:pPr>
            <a:r>
              <a:rPr lang="fa-IR" sz="2800" b="1" dirty="0" smtClean="0">
                <a:cs typeface="+mj-cs"/>
              </a:rPr>
              <a:t>9- ضرورت تحقيق در مورد جنبه هاي نا معلوم در قالب پيشنهادات</a:t>
            </a:r>
            <a:endParaRPr lang="en-US" sz="2800" b="1" dirty="0" smtClean="0"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a-IR" sz="5400" b="1" dirty="0" smtClean="0">
                <a:solidFill>
                  <a:srgbClr val="FF3300"/>
                </a:solidFill>
              </a:rPr>
              <a:t>ساختار مقاله</a:t>
            </a:r>
            <a:endParaRPr lang="en-US" sz="5400" b="1" dirty="0" smtClean="0">
              <a:solidFill>
                <a:srgbClr val="FF3300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3C620EDD-E808-4DE1-896F-70F573A3E0FB}" type="slidenum">
              <a:rPr lang="ar-SA"/>
              <a:pPr>
                <a:defRPr/>
              </a:pPr>
              <a:t>18</a:t>
            </a:fld>
            <a:endParaRPr lang="en-US"/>
          </a:p>
        </p:txBody>
      </p:sp>
      <p:sp>
        <p:nvSpPr>
          <p:cNvPr id="70662" name="Rectangle 6"/>
          <p:cNvSpPr>
            <a:spLocks noGrp="1" noChangeArrowheads="1"/>
          </p:cNvSpPr>
          <p:nvPr>
            <p:ph idx="1"/>
          </p:nvPr>
        </p:nvSpPr>
        <p:spPr>
          <a:xfrm>
            <a:off x="1493520" y="1752601"/>
            <a:ext cx="6614160" cy="3215639"/>
          </a:xfrm>
          <a:solidFill>
            <a:schemeClr val="bg2">
              <a:lumMod val="90000"/>
            </a:schemeClr>
          </a:solidFill>
          <a:ln>
            <a:solidFill>
              <a:srgbClr val="FF00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algn="r" rtl="1" eaLnBrk="1" hangingPunct="1">
              <a:buNone/>
              <a:defRPr/>
            </a:pPr>
            <a:r>
              <a:rPr lang="fa-IR" sz="4400" b="1" dirty="0" smtClean="0">
                <a:solidFill>
                  <a:srgbClr val="008000"/>
                </a:solidFill>
                <a:cs typeface="+mj-cs"/>
              </a:rPr>
              <a:t>1- عنوان</a:t>
            </a:r>
          </a:p>
          <a:p>
            <a:pPr algn="r" rtl="1" eaLnBrk="1" hangingPunct="1">
              <a:defRPr/>
            </a:pPr>
            <a:r>
              <a:rPr lang="fa-IR" sz="3200" b="1" dirty="0" smtClean="0">
                <a:cs typeface="+mj-cs"/>
              </a:rPr>
              <a:t>(خلاصه ، دقيق ، خبري ، پر محتوي)</a:t>
            </a:r>
          </a:p>
          <a:p>
            <a:pPr algn="r" rtl="1" eaLnBrk="1" hangingPunct="1">
              <a:defRPr/>
            </a:pPr>
            <a:r>
              <a:rPr lang="fa-IR" sz="3200" b="1" dirty="0" smtClean="0">
                <a:cs typeface="+mj-cs"/>
              </a:rPr>
              <a:t>-عنوان بايد </a:t>
            </a:r>
            <a:r>
              <a:rPr lang="en-US" sz="3200" b="1" dirty="0" smtClean="0">
                <a:cs typeface="+mj-cs"/>
              </a:rPr>
              <a:t>Eye Catching</a:t>
            </a:r>
            <a:r>
              <a:rPr lang="fa-IR" sz="3200" b="1" dirty="0" smtClean="0">
                <a:cs typeface="+mj-cs"/>
              </a:rPr>
              <a:t> باشد.</a:t>
            </a:r>
            <a:endParaRPr lang="en-US" sz="3200" b="1" dirty="0" smtClean="0"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a-IR" sz="5400" b="1" dirty="0" smtClean="0">
                <a:solidFill>
                  <a:srgbClr val="008000"/>
                </a:solidFill>
              </a:rPr>
              <a:t>2- اسامي و آدرس نويسندگان</a:t>
            </a:r>
            <a:endParaRPr lang="en-US" sz="5400" b="1" dirty="0" smtClean="0">
              <a:solidFill>
                <a:srgbClr val="008000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70DB1ABA-95F6-4A9D-A429-A4F4BB915D85}" type="slidenum">
              <a:rPr lang="ar-SA"/>
              <a:pPr>
                <a:defRPr/>
              </a:pPr>
              <a:t>19</a:t>
            </a:fld>
            <a:endParaRPr lang="en-US"/>
          </a:p>
        </p:txBody>
      </p:sp>
      <p:sp>
        <p:nvSpPr>
          <p:cNvPr id="73733" name="Rectangle 5"/>
          <p:cNvSpPr>
            <a:spLocks noGrp="1" noChangeArrowheads="1"/>
          </p:cNvSpPr>
          <p:nvPr>
            <p:ph idx="1"/>
          </p:nvPr>
        </p:nvSpPr>
        <p:spPr>
          <a:xfrm>
            <a:off x="1417320" y="1965960"/>
            <a:ext cx="6675120" cy="2865120"/>
          </a:xfrm>
          <a:solidFill>
            <a:srgbClr val="ECEDD1"/>
          </a:solidFill>
          <a:ln>
            <a:solidFill>
              <a:srgbClr val="FF00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algn="r" rtl="1" eaLnBrk="1" hangingPunct="1">
              <a:buFontTx/>
              <a:buChar char="-"/>
              <a:defRPr/>
            </a:pPr>
            <a:r>
              <a:rPr lang="fa-IR" sz="4400" b="1" dirty="0" smtClean="0">
                <a:cs typeface="+mj-cs"/>
              </a:rPr>
              <a:t> نويسنده اول ، دوم و ... كيست ؟</a:t>
            </a:r>
          </a:p>
          <a:p>
            <a:pPr algn="r" rtl="1" eaLnBrk="1" hangingPunct="1">
              <a:buFontTx/>
              <a:buChar char="-"/>
              <a:defRPr/>
            </a:pPr>
            <a:r>
              <a:rPr lang="fa-IR" sz="4400" b="1" dirty="0" smtClean="0">
                <a:cs typeface="+mj-cs"/>
              </a:rPr>
              <a:t> مسئول مكاتبات كيست </a:t>
            </a:r>
            <a:r>
              <a:rPr lang="fa-IR" sz="4400" b="1" dirty="0" smtClean="0">
                <a:cs typeface="+mj-cs"/>
              </a:rPr>
              <a:t>؟</a:t>
            </a:r>
            <a:endParaRPr lang="fa-IR" sz="4400" b="1" dirty="0" smtClean="0"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000" b="1" dirty="0" smtClean="0">
                <a:cs typeface="+mj-cs"/>
              </a:rPr>
              <a:t>دکتر ناصری فر</a:t>
            </a:r>
          </a:p>
          <a:p>
            <a:pPr algn="ctr"/>
            <a:r>
              <a:rPr lang="fa-IR" sz="2000" b="1" dirty="0" smtClean="0">
                <a:cs typeface="+mj-cs"/>
              </a:rPr>
              <a:t>استادیار دانشگاه علوم پزشکی ایلام</a:t>
            </a:r>
            <a:endParaRPr lang="fa-IR" sz="3300" b="1" dirty="0" smtClean="0">
              <a:cs typeface="+mj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fa-IR" sz="3200" dirty="0" smtClean="0">
                <a:solidFill>
                  <a:srgbClr val="0000FF"/>
                </a:solidFill>
                <a:cs typeface="B Nazanin" pitchFamily="2" charset="-78"/>
              </a:rPr>
              <a:t>آشنايي با </a:t>
            </a:r>
            <a:br>
              <a:rPr lang="fa-IR" sz="3200" dirty="0" smtClean="0">
                <a:solidFill>
                  <a:srgbClr val="0000FF"/>
                </a:solidFill>
                <a:cs typeface="B Nazanin" pitchFamily="2" charset="-78"/>
              </a:rPr>
            </a:br>
            <a:r>
              <a:rPr lang="fa-IR" sz="6000" dirty="0" smtClean="0">
                <a:solidFill>
                  <a:srgbClr val="0000FF"/>
                </a:solidFill>
                <a:cs typeface="B Nazanin" pitchFamily="2" charset="-78"/>
              </a:rPr>
              <a:t>مقاله</a:t>
            </a:r>
            <a:r>
              <a:rPr lang="en-US" sz="6000" dirty="0" smtClean="0">
                <a:solidFill>
                  <a:srgbClr val="0000FF"/>
                </a:solidFill>
                <a:cs typeface="B Nazanin" pitchFamily="2" charset="-78"/>
              </a:rPr>
              <a:t> </a:t>
            </a:r>
            <a:r>
              <a:rPr lang="fa-IR" sz="6000" dirty="0" smtClean="0">
                <a:solidFill>
                  <a:srgbClr val="0000FF"/>
                </a:solidFill>
                <a:cs typeface="B Nazanin" pitchFamily="2" charset="-78"/>
              </a:rPr>
              <a:t>و مقاله نويسي</a:t>
            </a:r>
            <a:endParaRPr lang="en-US" sz="6000" dirty="0"/>
          </a:p>
        </p:txBody>
      </p:sp>
    </p:spTree>
    <p:extLst>
      <p:ext uri="{BB962C8B-B14F-4D97-AF65-F5344CB8AC3E}">
        <p14:creationId xmlns="" xmlns:p14="http://schemas.microsoft.com/office/powerpoint/2010/main" val="340468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a-IR" sz="5400" b="1" dirty="0" smtClean="0">
                <a:solidFill>
                  <a:srgbClr val="006600"/>
                </a:solidFill>
              </a:rPr>
              <a:t>3- چكيده مقاله</a:t>
            </a:r>
            <a:endParaRPr lang="en-US" sz="5400" b="1" dirty="0" smtClean="0">
              <a:solidFill>
                <a:srgbClr val="006600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57FEE2E2-7FDF-4175-B8AC-3BB46EFB4AAD}" type="slidenum">
              <a:rPr lang="ar-SA"/>
              <a:pPr>
                <a:defRPr/>
              </a:pPr>
              <a:t>20</a:t>
            </a:fld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idx="1"/>
          </p:nvPr>
        </p:nvSpPr>
        <p:spPr>
          <a:xfrm>
            <a:off x="1066800" y="1859281"/>
            <a:ext cx="6979920" cy="3337559"/>
          </a:xfrm>
          <a:solidFill>
            <a:srgbClr val="CCFFFF"/>
          </a:solidFill>
          <a:ln>
            <a:solidFill>
              <a:srgbClr val="FF00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anchor="ctr">
            <a:normAutofit/>
          </a:bodyPr>
          <a:lstStyle/>
          <a:p>
            <a:pPr algn="r" rtl="1" eaLnBrk="1" hangingPunct="1">
              <a:lnSpc>
                <a:spcPct val="80000"/>
              </a:lnSpc>
              <a:defRPr/>
            </a:pPr>
            <a:r>
              <a:rPr lang="fa-IR" sz="3200" b="1" dirty="0" smtClean="0">
                <a:cs typeface="+mj-cs"/>
              </a:rPr>
              <a:t>( حقايق ، روشها ، نتايج ، اهميت ) </a:t>
            </a: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3200" b="1" dirty="0" smtClean="0">
                <a:cs typeface="+mj-cs"/>
              </a:rPr>
              <a:t>چكيده </a:t>
            </a:r>
            <a:r>
              <a:rPr lang="fa-IR" sz="3200" b="1" dirty="0" smtClean="0">
                <a:cs typeface="+mj-cs"/>
              </a:rPr>
              <a:t>بايد خيلي دقيق تنظيم شود .</a:t>
            </a:r>
          </a:p>
          <a:p>
            <a:pPr algn="r" rt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 چكيده يعني حاصل كارانجام شده</a:t>
            </a:r>
          </a:p>
          <a:p>
            <a:pPr algn="r" rt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 حدود 100 تا 250 كلمه باشد .</a:t>
            </a:r>
          </a:p>
          <a:p>
            <a:pPr algn="r" rt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در چكيده ارجاع ندهيد .</a:t>
            </a:r>
          </a:p>
          <a:p>
            <a:pPr algn="r" rt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 كاري به پيشينه تحقيق ندارد</a:t>
            </a:r>
            <a:r>
              <a:rPr lang="fa-IR" sz="3200" b="1" dirty="0" smtClean="0">
                <a:cs typeface="+mj-cs"/>
              </a:rPr>
              <a:t>.</a:t>
            </a:r>
            <a:endParaRPr lang="fa-IR" sz="3200" b="1" dirty="0" smtClean="0"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a-IR" sz="5400" b="1" dirty="0" smtClean="0">
                <a:solidFill>
                  <a:srgbClr val="006600"/>
                </a:solidFill>
              </a:rPr>
              <a:t>4- كليد واژه ها</a:t>
            </a:r>
            <a:endParaRPr lang="en-US" sz="5400" b="1" dirty="0" smtClean="0">
              <a:solidFill>
                <a:srgbClr val="006600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492F4B6-D199-4D7C-9B97-9AAF88E2B70B}" type="slidenum">
              <a:rPr lang="ar-SA"/>
              <a:pPr>
                <a:defRPr/>
              </a:pPr>
              <a:t>21</a:t>
            </a:fld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idx="1"/>
          </p:nvPr>
        </p:nvSpPr>
        <p:spPr>
          <a:xfrm>
            <a:off x="1021080" y="1752601"/>
            <a:ext cx="7239000" cy="3474719"/>
          </a:xfrm>
          <a:solidFill>
            <a:srgbClr val="FFFF99"/>
          </a:solidFill>
          <a:ln>
            <a:solidFill>
              <a:srgbClr val="FF00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anchor="ctr">
            <a:normAutofit/>
          </a:bodyPr>
          <a:lstStyle/>
          <a:p>
            <a:pPr algn="r" rtl="1" eaLnBrk="1" hangingPunct="1">
              <a:buFontTx/>
              <a:buChar char="-"/>
              <a:defRPr/>
            </a:pPr>
            <a:r>
              <a:rPr lang="fa-IR" sz="4000" b="1" dirty="0" smtClean="0">
                <a:cs typeface="+mj-cs"/>
              </a:rPr>
              <a:t> فيلد مقاله را نشان مي دهد .</a:t>
            </a:r>
          </a:p>
          <a:p>
            <a:pPr algn="r" rtl="1" eaLnBrk="1" hangingPunct="1">
              <a:buFontTx/>
              <a:buChar char="-"/>
              <a:defRPr/>
            </a:pPr>
            <a:r>
              <a:rPr lang="fa-IR" sz="4000" b="1" dirty="0" smtClean="0">
                <a:cs typeface="+mj-cs"/>
              </a:rPr>
              <a:t> كلمات پراستفاده در مقاله</a:t>
            </a:r>
          </a:p>
          <a:p>
            <a:pPr algn="r" rtl="1" eaLnBrk="1" hangingPunct="1">
              <a:buFontTx/>
              <a:buChar char="-"/>
              <a:defRPr/>
            </a:pPr>
            <a:r>
              <a:rPr lang="fa-IR" sz="4000" b="1" dirty="0" smtClean="0">
                <a:cs typeface="+mj-cs"/>
              </a:rPr>
              <a:t> معمولا 5 كلمه به ترتيب الفبا</a:t>
            </a:r>
          </a:p>
          <a:p>
            <a:pPr algn="r" rtl="1" eaLnBrk="1" hangingPunct="1">
              <a:buFontTx/>
              <a:buChar char="-"/>
              <a:defRPr/>
            </a:pPr>
            <a:r>
              <a:rPr lang="fa-IR" sz="4000" b="1" dirty="0" smtClean="0">
                <a:cs typeface="+mj-cs"/>
              </a:rPr>
              <a:t>  براي جستجو در فيلد مورد نظر خواننده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fa-IR" sz="5400" b="1" dirty="0" smtClean="0">
                <a:solidFill>
                  <a:srgbClr val="006600"/>
                </a:solidFill>
              </a:rPr>
              <a:t>5- مقدمه مقاله</a:t>
            </a:r>
            <a:endParaRPr lang="en-US" sz="5400" b="1" dirty="0" smtClean="0">
              <a:solidFill>
                <a:srgbClr val="006600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EECF7894-6688-4A36-ADA8-58667CAD43FE}" type="slidenum">
              <a:rPr lang="ar-SA"/>
              <a:pPr>
                <a:defRPr/>
              </a:pPr>
              <a:t>22</a:t>
            </a:fld>
            <a:endParaRPr lang="en-US"/>
          </a:p>
        </p:txBody>
      </p:sp>
      <p:sp>
        <p:nvSpPr>
          <p:cNvPr id="79877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752601"/>
            <a:ext cx="8206353" cy="3657600"/>
          </a:xfrm>
          <a:solidFill>
            <a:srgbClr val="FFCCFF"/>
          </a:solidFill>
        </p:spPr>
        <p:txBody>
          <a:bodyPr anchor="ctr"/>
          <a:lstStyle/>
          <a:p>
            <a:pPr algn="r" rtl="1" eaLnBrk="1" hangingPunct="1">
              <a:defRPr/>
            </a:pPr>
            <a:r>
              <a:rPr lang="fa-IR" dirty="0" smtClean="0">
                <a:cs typeface="+mj-cs"/>
              </a:rPr>
              <a:t>( </a:t>
            </a:r>
            <a:r>
              <a:rPr lang="fa-IR" b="1" dirty="0" smtClean="0">
                <a:cs typeface="+mj-cs"/>
              </a:rPr>
              <a:t>زمينه تحقيق ، چشم انداز تحقيق ، روند و روش كار ، مواد مورد استفاده )</a:t>
            </a:r>
          </a:p>
          <a:p>
            <a:pPr algn="r" rtl="1" eaLnBrk="1" hangingPunct="1">
              <a:buFontTx/>
              <a:buChar char="-"/>
              <a:defRPr/>
            </a:pPr>
            <a:r>
              <a:rPr lang="fa-IR" b="1" dirty="0" smtClean="0">
                <a:cs typeface="+mj-cs"/>
              </a:rPr>
              <a:t> حداكثر 2 صفحه</a:t>
            </a:r>
          </a:p>
          <a:p>
            <a:pPr algn="r" rtl="1" eaLnBrk="1" hangingPunct="1">
              <a:buFontTx/>
              <a:buChar char="-"/>
              <a:defRPr/>
            </a:pPr>
            <a:r>
              <a:rPr lang="fa-IR" b="1" dirty="0" smtClean="0">
                <a:cs typeface="+mj-cs"/>
              </a:rPr>
              <a:t> هر يك از موارد فوق را معرفي كنيد . </a:t>
            </a:r>
          </a:p>
          <a:p>
            <a:pPr algn="r" rtl="1" eaLnBrk="1" hangingPunct="1">
              <a:buFontTx/>
              <a:buChar char="-"/>
              <a:defRPr/>
            </a:pPr>
            <a:r>
              <a:rPr lang="fa-IR" b="1" dirty="0" smtClean="0">
                <a:cs typeface="+mj-cs"/>
              </a:rPr>
              <a:t> سپس در متن مقاله ، آنها را مطرح كنيد .</a:t>
            </a:r>
            <a:r>
              <a:rPr lang="fa-IR" dirty="0" smtClean="0">
                <a:cs typeface="+mj-cs"/>
              </a:rPr>
              <a:t>  </a:t>
            </a:r>
            <a:endParaRPr lang="en-US" dirty="0" smtClean="0"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a-IR" sz="5400" b="1" dirty="0" smtClean="0">
                <a:solidFill>
                  <a:srgbClr val="006600"/>
                </a:solidFill>
              </a:rPr>
              <a:t>6- ادبيات تحقيق مقاله</a:t>
            </a:r>
            <a:endParaRPr lang="en-US" sz="5400" b="1" dirty="0" smtClean="0">
              <a:solidFill>
                <a:srgbClr val="006600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D80AA1C8-CE02-449D-B796-ABAADA55E94E}" type="slidenum">
              <a:rPr lang="ar-SA"/>
              <a:pPr>
                <a:defRPr/>
              </a:pPr>
              <a:t>23</a:t>
            </a:fld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 anchor="ctr"/>
          <a:lstStyle/>
          <a:p>
            <a:pPr algn="r" rtl="1" eaLnBrk="1" hangingPunct="1">
              <a:buFontTx/>
              <a:buChar char="-"/>
              <a:defRPr/>
            </a:pPr>
            <a:r>
              <a:rPr lang="fa-IR" b="1" dirty="0" smtClean="0">
                <a:cs typeface="+mj-cs"/>
              </a:rPr>
              <a:t> پيشينه تاريخي </a:t>
            </a:r>
          </a:p>
          <a:p>
            <a:pPr algn="r" rtl="1" eaLnBrk="1" hangingPunct="1">
              <a:buFontTx/>
              <a:buChar char="-"/>
              <a:defRPr/>
            </a:pPr>
            <a:r>
              <a:rPr lang="fa-IR" b="1" dirty="0" smtClean="0">
                <a:cs typeface="+mj-cs"/>
              </a:rPr>
              <a:t> نظرات مطرح شده در اين زمينه</a:t>
            </a:r>
            <a:endParaRPr lang="en-US" b="1" dirty="0" smtClean="0"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a-IR" sz="5400" b="1" dirty="0" smtClean="0">
                <a:solidFill>
                  <a:srgbClr val="006600"/>
                </a:solidFill>
              </a:rPr>
              <a:t>7- نتايج حاصله</a:t>
            </a:r>
            <a:endParaRPr lang="en-US" sz="5400" b="1" dirty="0" smtClean="0">
              <a:solidFill>
                <a:srgbClr val="006600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9FDA180-BF3D-415F-A310-709E35961664}" type="slidenum">
              <a:rPr lang="ar-SA"/>
              <a:pPr>
                <a:defRPr/>
              </a:pPr>
              <a:t>24</a:t>
            </a:fld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idx="1"/>
          </p:nvPr>
        </p:nvSpPr>
        <p:spPr>
          <a:xfrm>
            <a:off x="548640" y="2133599"/>
            <a:ext cx="7955280" cy="2758441"/>
          </a:xfrm>
          <a:solidFill>
            <a:srgbClr val="FFFFFF"/>
          </a:solidFill>
          <a:ln>
            <a:solidFill>
              <a:srgbClr val="FF00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anchor="ctr">
            <a:normAutofit/>
          </a:bodyPr>
          <a:lstStyle/>
          <a:p>
            <a:pPr algn="r" rtl="1" eaLnBrk="1" hangingPunct="1"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 كاري كه كرده ايد را بدون دخل و تصرف آنها ذكر كنيد .</a:t>
            </a:r>
          </a:p>
          <a:p>
            <a:pPr algn="r" rtl="1" eaLnBrk="1" hangingPunct="1"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 بدون توضيح ، فقط توصيف</a:t>
            </a:r>
            <a:endParaRPr lang="en-US" sz="3200" b="1" dirty="0" smtClean="0"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a-IR" sz="5400" b="1" dirty="0" smtClean="0">
                <a:solidFill>
                  <a:srgbClr val="006600"/>
                </a:solidFill>
              </a:rPr>
              <a:t>8- اشكال و جداول</a:t>
            </a:r>
            <a:endParaRPr lang="en-US" sz="5400" b="1" dirty="0" smtClean="0">
              <a:solidFill>
                <a:srgbClr val="006600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CD19732-93F2-411B-87DC-301BFED819F4}" type="slidenum">
              <a:rPr lang="ar-SA"/>
              <a:pPr>
                <a:defRPr/>
              </a:pPr>
              <a:t>25</a:t>
            </a:fld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idx="1"/>
          </p:nvPr>
        </p:nvSpPr>
        <p:spPr>
          <a:xfrm>
            <a:off x="853441" y="2103120"/>
            <a:ext cx="7208520" cy="2743200"/>
          </a:xfrm>
          <a:solidFill>
            <a:srgbClr val="CCFFFF"/>
          </a:solidFill>
          <a:ln>
            <a:solidFill>
              <a:srgbClr val="FF00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anchor="ctr">
            <a:normAutofit/>
          </a:bodyPr>
          <a:lstStyle/>
          <a:p>
            <a:pPr algn="r" rtl="1" eaLnBrk="1" hangingPunct="1"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 در صورت لزوم استفاده كنيد .</a:t>
            </a:r>
          </a:p>
          <a:p>
            <a:pPr algn="r" rtl="1" eaLnBrk="1" hangingPunct="1"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 به نقطه نظرات مجله یا کنفرانسی كه قصد داريد مقاله را براي آن ارسال نماييد توجه كنيد .</a:t>
            </a:r>
            <a:endParaRPr lang="en-US" sz="3200" b="1" dirty="0" smtClean="0"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a-IR" sz="5400" b="1" dirty="0" smtClean="0">
                <a:solidFill>
                  <a:srgbClr val="006600"/>
                </a:solidFill>
              </a:rPr>
              <a:t>9- استفاده از آمار</a:t>
            </a:r>
            <a:endParaRPr lang="en-US" sz="5400" b="1" dirty="0" smtClean="0">
              <a:solidFill>
                <a:srgbClr val="006600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8678A2C2-65C4-428A-A04F-B9A1C985F847}" type="slidenum">
              <a:rPr lang="ar-SA"/>
              <a:pPr>
                <a:defRPr/>
              </a:pPr>
              <a:t>26</a:t>
            </a:fld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idx="1"/>
          </p:nvPr>
        </p:nvSpPr>
        <p:spPr>
          <a:xfrm>
            <a:off x="944880" y="1874519"/>
            <a:ext cx="7101840" cy="3261361"/>
          </a:xfrm>
          <a:solidFill>
            <a:srgbClr val="FFFFFF"/>
          </a:solidFill>
          <a:ln>
            <a:solidFill>
              <a:srgbClr val="FF00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anchor="ctr">
            <a:normAutofit/>
          </a:bodyPr>
          <a:lstStyle/>
          <a:p>
            <a:pPr algn="r" rtl="1" eaLnBrk="1" hangingPunct="1">
              <a:lnSpc>
                <a:spcPct val="90000"/>
              </a:lnSpc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 مورد نياز مقالات پژوهشي</a:t>
            </a:r>
          </a:p>
          <a:p>
            <a:pPr algn="r" rtl="1" eaLnBrk="1" hangingPunct="1">
              <a:lnSpc>
                <a:spcPct val="90000"/>
              </a:lnSpc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 متناسب با نياز مقاله از آمار توصيفي و آمار تحليلي استفاده كنيد .</a:t>
            </a:r>
            <a:endParaRPr lang="en-US" sz="3200" b="1" dirty="0" smtClean="0"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a-IR" sz="5400" b="1" dirty="0" smtClean="0">
                <a:solidFill>
                  <a:srgbClr val="006600"/>
                </a:solidFill>
              </a:rPr>
              <a:t>10 – بحث مقاله</a:t>
            </a:r>
            <a:endParaRPr lang="en-US" sz="5400" b="1" dirty="0" smtClean="0">
              <a:solidFill>
                <a:srgbClr val="006600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F24CF9F4-1DB5-41F6-A95F-98AF8E3CE68D}" type="slidenum">
              <a:rPr lang="ar-SA"/>
              <a:pPr>
                <a:defRPr/>
              </a:pPr>
              <a:t>27</a:t>
            </a:fld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 anchor="ctr">
            <a:normAutofit/>
          </a:bodyPr>
          <a:lstStyle/>
          <a:p>
            <a:pPr algn="r" rtl="1" eaLnBrk="1" hangingPunct="1">
              <a:lnSpc>
                <a:spcPct val="90000"/>
              </a:lnSpc>
              <a:defRPr/>
            </a:pPr>
            <a:r>
              <a:rPr lang="fa-IR" sz="3200" b="1" dirty="0" smtClean="0">
                <a:cs typeface="+mj-cs"/>
              </a:rPr>
              <a:t>( حقايق ، تفسير آنها ، يافته ها )</a:t>
            </a:r>
          </a:p>
          <a:p>
            <a:pPr algn="r" rtl="1" eaLnBrk="1" hangingPunct="1">
              <a:lnSpc>
                <a:spcPct val="90000"/>
              </a:lnSpc>
              <a:defRPr/>
            </a:pPr>
            <a:r>
              <a:rPr lang="fa-IR" sz="3200" b="1" dirty="0" smtClean="0">
                <a:cs typeface="+mj-cs"/>
              </a:rPr>
              <a:t>-عمده هنر نويسنده در اين بخش است .</a:t>
            </a:r>
          </a:p>
          <a:p>
            <a:pPr algn="r" rtl="1" eaLnBrk="1" hangingPunct="1">
              <a:lnSpc>
                <a:spcPct val="90000"/>
              </a:lnSpc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 داوران مقالات به اين بخش خيلي توجه ميكنند .</a:t>
            </a:r>
          </a:p>
          <a:p>
            <a:pPr algn="r" rtl="1" eaLnBrk="1" hangingPunct="1">
              <a:lnSpc>
                <a:spcPct val="90000"/>
              </a:lnSpc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 مقاله را چندين بار بخوانيد .</a:t>
            </a:r>
          </a:p>
          <a:p>
            <a:pPr algn="r" rtl="1" eaLnBrk="1" hangingPunct="1">
              <a:lnSpc>
                <a:spcPct val="90000"/>
              </a:lnSpc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 با ديد انتقادي آنرا چكش كاري كنيد .</a:t>
            </a:r>
            <a:r>
              <a:rPr lang="fa-IR" sz="3600" b="1" dirty="0" smtClean="0">
                <a:cs typeface="+mj-cs"/>
              </a:rPr>
              <a:t>   </a:t>
            </a:r>
            <a:r>
              <a:rPr lang="fa-IR" sz="3600" dirty="0" smtClean="0">
                <a:cs typeface="+mj-cs"/>
              </a:rPr>
              <a:t> </a:t>
            </a:r>
            <a:endParaRPr lang="en-US" sz="3600" dirty="0" smtClean="0"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a-IR" sz="5400" b="1" dirty="0" smtClean="0">
                <a:solidFill>
                  <a:srgbClr val="006600"/>
                </a:solidFill>
              </a:rPr>
              <a:t>11- نتيجه گيري مقاله</a:t>
            </a:r>
            <a:endParaRPr lang="en-US" sz="5400" b="1" dirty="0" smtClean="0">
              <a:solidFill>
                <a:srgbClr val="006600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53B0FEED-69C7-486A-B3C7-D87442A12FFF}" type="slidenum">
              <a:rPr lang="ar-SA"/>
              <a:pPr>
                <a:defRPr/>
              </a:pPr>
              <a:t>28</a:t>
            </a:fld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idx="1"/>
          </p:nvPr>
        </p:nvSpPr>
        <p:spPr>
          <a:solidFill>
            <a:srgbClr val="CCFFFF"/>
          </a:solidFill>
        </p:spPr>
        <p:txBody>
          <a:bodyPr>
            <a:normAutofit/>
          </a:bodyPr>
          <a:lstStyle/>
          <a:p>
            <a:pPr algn="r" rt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 در اينجا حرف جديدي نزنيد .</a:t>
            </a:r>
          </a:p>
          <a:p>
            <a:pPr algn="r" rt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از آنچه در متن مقاله مطرح كرده ايد ، نتيجه گيري كنيد .</a:t>
            </a:r>
          </a:p>
          <a:p>
            <a:pPr algn="r" rt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 يافته ها در قالب جملات كوتاه و مختصر و آسان</a:t>
            </a:r>
          </a:p>
          <a:p>
            <a:pPr algn="r" rt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 عين جملات متن را تكرار نكنيد .</a:t>
            </a:r>
          </a:p>
          <a:p>
            <a:pPr algn="r" rt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 حداقل 1 و حداكثر 2 صفحه</a:t>
            </a:r>
          </a:p>
          <a:p>
            <a:pPr algn="r" rt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 جزييات بيشتري را نسبت به چكيده داشته باشد . </a:t>
            </a:r>
          </a:p>
          <a:p>
            <a:pPr algn="r" rt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 اگر پيشنهادي هست ، در اين قسمت مطرح كنيد .</a:t>
            </a:r>
            <a:endParaRPr lang="en-US" sz="3200" b="1" dirty="0" smtClean="0"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a-IR" sz="5400" b="1" dirty="0" smtClean="0">
                <a:solidFill>
                  <a:srgbClr val="006600"/>
                </a:solidFill>
              </a:rPr>
              <a:t>12- منابع مقاله</a:t>
            </a:r>
            <a:endParaRPr lang="en-US" sz="5400" b="1" dirty="0" smtClean="0">
              <a:solidFill>
                <a:srgbClr val="006600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90BB2A13-BC81-455F-9AF8-A1181218B08A}" type="slidenum">
              <a:rPr lang="ar-SA"/>
              <a:pPr>
                <a:defRPr/>
              </a:pPr>
              <a:t>29</a:t>
            </a:fld>
            <a:endParaRPr lang="en-US"/>
          </a:p>
        </p:txBody>
      </p:sp>
      <p:sp>
        <p:nvSpPr>
          <p:cNvPr id="94213" name="Rectangle 5"/>
          <p:cNvSpPr>
            <a:spLocks noGrp="1" noChangeArrowheads="1"/>
          </p:cNvSpPr>
          <p:nvPr>
            <p:ph idx="1"/>
          </p:nvPr>
        </p:nvSpPr>
        <p:spPr>
          <a:solidFill>
            <a:srgbClr val="FFCCFF"/>
          </a:solidFill>
        </p:spPr>
        <p:txBody>
          <a:bodyPr anchor="ctr">
            <a:normAutofit/>
          </a:bodyPr>
          <a:lstStyle/>
          <a:p>
            <a:pPr algn="r" rtl="1" eaLnBrk="1" hangingPunct="1"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 تمام منابع موجود در مقاله ذكر شوند .</a:t>
            </a:r>
          </a:p>
          <a:p>
            <a:pPr algn="r" rtl="1" eaLnBrk="1" hangingPunct="1"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 از استاندارد مشخصي پيروي كنيد .</a:t>
            </a:r>
            <a:r>
              <a:rPr lang="fa-IR" sz="3200" dirty="0" smtClean="0">
                <a:cs typeface="+mj-cs"/>
              </a:rPr>
              <a:t> </a:t>
            </a:r>
          </a:p>
          <a:p>
            <a:pPr algn="r" rtl="1" eaLnBrk="1" hangingPunct="1">
              <a:buFontTx/>
              <a:buNone/>
              <a:defRPr/>
            </a:pPr>
            <a:r>
              <a:rPr lang="fa-IR" sz="3200" dirty="0" smtClean="0">
                <a:cs typeface="+mj-cs"/>
              </a:rPr>
              <a:t>- </a:t>
            </a:r>
            <a:r>
              <a:rPr lang="fa-IR" sz="3200" b="1" dirty="0" smtClean="0">
                <a:cs typeface="+mj-cs"/>
              </a:rPr>
              <a:t> به نقطه نظرات مجله یا کنفرانسی كه قصد داريد مقاله را براي آن ارسال نماييد توجه كنيد .</a:t>
            </a:r>
            <a:endParaRPr lang="en-US" sz="3200" b="1" dirty="0" smtClean="0">
              <a:cs typeface="+mj-cs"/>
            </a:endParaRPr>
          </a:p>
          <a:p>
            <a:pPr algn="r" rtl="1" eaLnBrk="1" hangingPunct="1">
              <a:buFontTx/>
              <a:buChar char="-"/>
              <a:defRPr/>
            </a:pPr>
            <a:endParaRPr lang="en-US" sz="3200" dirty="0" smtClean="0">
              <a:cs typeface="+mj-cs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Diagram 6"/>
          <p:cNvGraphicFramePr/>
          <p:nvPr/>
        </p:nvGraphicFramePr>
        <p:xfrm>
          <a:off x="759772" y="1795243"/>
          <a:ext cx="7593813" cy="39847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5BA49-F8D4-46C5-BB47-2FD6FA8ACD18}" type="slidenum">
              <a:rPr lang="ar-SA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fa-IR" sz="6600" b="1" u="sng" dirty="0" smtClean="0">
                <a:solidFill>
                  <a:srgbClr val="FF3300"/>
                </a:solidFill>
              </a:rPr>
              <a:t>نكته ها</a:t>
            </a:r>
            <a:endParaRPr lang="en-US" sz="6600" b="1" u="sng" dirty="0" smtClean="0">
              <a:solidFill>
                <a:srgbClr val="FF3300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25BE1170-9364-41B9-BD2E-208C1DAA14BB}" type="slidenum">
              <a:rPr lang="ar-SA"/>
              <a:pPr>
                <a:defRPr/>
              </a:pPr>
              <a:t>30</a:t>
            </a:fld>
            <a:endParaRPr lang="en-US"/>
          </a:p>
        </p:txBody>
      </p:sp>
      <p:sp>
        <p:nvSpPr>
          <p:cNvPr id="96261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73817"/>
            <a:ext cx="8261988" cy="3736384"/>
          </a:xfrm>
          <a:solidFill>
            <a:srgbClr val="FFFFFF"/>
          </a:solidFill>
        </p:spPr>
        <p:txBody>
          <a:bodyPr anchor="ctr">
            <a:normAutofit fontScale="92500" lnSpcReduction="10000"/>
          </a:bodyPr>
          <a:lstStyle/>
          <a:p>
            <a:pPr algn="r" rt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fa-IR" sz="3200" b="1" dirty="0" smtClean="0"/>
              <a:t> </a:t>
            </a:r>
            <a:r>
              <a:rPr lang="fa-IR" sz="3200" b="1" dirty="0" smtClean="0">
                <a:cs typeface="+mj-cs"/>
              </a:rPr>
              <a:t>به نقطه نظرات مجله مورد نظر توجه كامل داشته باشيد .</a:t>
            </a:r>
          </a:p>
          <a:p>
            <a:pPr algn="r" rt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 از افعال اول شخص مفرد و جمع استفاده نكنيد .</a:t>
            </a:r>
          </a:p>
          <a:p>
            <a:pPr algn="r" rt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 مي توان بخشي به عنوان ”</a:t>
            </a:r>
            <a:r>
              <a:rPr lang="fa-IR" sz="3200" b="1" dirty="0" smtClean="0">
                <a:solidFill>
                  <a:srgbClr val="0000FF"/>
                </a:solidFill>
                <a:cs typeface="+mj-cs"/>
              </a:rPr>
              <a:t>پيشنهادات و راهكارها</a:t>
            </a:r>
            <a:r>
              <a:rPr lang="fa-IR" sz="3200" b="1" dirty="0" smtClean="0">
                <a:cs typeface="+mj-cs"/>
              </a:rPr>
              <a:t>“ به صورت مجزا بعد از بخش نتيجه گيري در مقاله اضافه نمود .</a:t>
            </a:r>
          </a:p>
          <a:p>
            <a:pPr algn="r" rt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 بعد از نتيجه گيري ، نبايد </a:t>
            </a:r>
            <a:r>
              <a:rPr lang="fa-IR" sz="3200" b="1" dirty="0" smtClean="0">
                <a:solidFill>
                  <a:srgbClr val="FF3300"/>
                </a:solidFill>
                <a:cs typeface="+mj-cs"/>
              </a:rPr>
              <a:t>بحثي</a:t>
            </a:r>
            <a:r>
              <a:rPr lang="fa-IR" sz="3200" b="1" dirty="0" smtClean="0">
                <a:cs typeface="+mj-cs"/>
              </a:rPr>
              <a:t> در مورد مقاله ذكر شود .</a:t>
            </a:r>
          </a:p>
          <a:p>
            <a:pPr algn="r" rt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 در صورت نياز مي توان قسمت </a:t>
            </a:r>
            <a:r>
              <a:rPr lang="fa-IR" sz="3200" b="1" dirty="0" smtClean="0">
                <a:solidFill>
                  <a:srgbClr val="0000FF"/>
                </a:solidFill>
                <a:cs typeface="+mj-cs"/>
              </a:rPr>
              <a:t>ضميمه</a:t>
            </a:r>
            <a:r>
              <a:rPr lang="fa-IR" sz="3200" b="1" dirty="0" smtClean="0">
                <a:cs typeface="+mj-cs"/>
              </a:rPr>
              <a:t> را نيز به انتهاي مقاله اضافه نمود. </a:t>
            </a:r>
          </a:p>
          <a:p>
            <a:pPr algn="r" rt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fa-IR" sz="3200" b="1" dirty="0" smtClean="0">
                <a:cs typeface="+mj-cs"/>
              </a:rPr>
              <a:t>سعي كنيد حتي المقدور از </a:t>
            </a:r>
            <a:r>
              <a:rPr lang="fa-IR" sz="3200" b="1" dirty="0" smtClean="0">
                <a:solidFill>
                  <a:srgbClr val="006600"/>
                </a:solidFill>
                <a:cs typeface="+mj-cs"/>
              </a:rPr>
              <a:t>مقالات جديد</a:t>
            </a:r>
            <a:r>
              <a:rPr lang="fa-IR" sz="3200" b="1" dirty="0" smtClean="0">
                <a:cs typeface="+mj-cs"/>
              </a:rPr>
              <a:t> در مقاله </a:t>
            </a:r>
            <a:r>
              <a:rPr lang="fa-IR" sz="3200" b="1" dirty="0">
                <a:cs typeface="+mj-cs"/>
              </a:rPr>
              <a:t>خود استفاده نماييد. </a:t>
            </a:r>
            <a:endParaRPr sz="3200" b="1" dirty="0">
              <a:cs typeface="+mj-cs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4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fa-IR" sz="4800" b="1" dirty="0" smtClean="0">
                <a:solidFill>
                  <a:srgbClr val="FF3300"/>
                </a:solidFill>
              </a:rPr>
              <a:t>اقدامات قبل از نوشتن مقاله</a:t>
            </a:r>
            <a:endParaRPr lang="en-US" sz="4800" b="1" dirty="0" smtClean="0">
              <a:solidFill>
                <a:srgbClr val="FF3300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1ED0B6B3-ECF7-48E7-8E39-18BFB89EA513}" type="slidenum">
              <a:rPr lang="ar-SA"/>
              <a:pPr>
                <a:defRPr/>
              </a:pPr>
              <a:t>31</a:t>
            </a:fld>
            <a:endParaRPr lang="en-US"/>
          </a:p>
        </p:txBody>
      </p:sp>
      <p:sp>
        <p:nvSpPr>
          <p:cNvPr id="98309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42820"/>
            <a:ext cx="8261988" cy="3767381"/>
          </a:xfrm>
          <a:solidFill>
            <a:srgbClr val="CCFFFF"/>
          </a:solidFill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algn="r" rtl="1" eaLnBrk="1" hangingPunct="1">
              <a:lnSpc>
                <a:spcPct val="80000"/>
              </a:lnSpc>
              <a:defRPr/>
            </a:pPr>
            <a:r>
              <a:rPr lang="fa-IR" sz="2800" b="1" dirty="0" smtClean="0">
                <a:cs typeface="+mj-cs"/>
              </a:rPr>
              <a:t>1- انتخاب مجله یا کنفرانس مناسب بر اساس موضوع</a:t>
            </a: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800" b="1" dirty="0" smtClean="0">
                <a:cs typeface="+mj-cs"/>
              </a:rPr>
              <a:t>2-  جزييات موضوعات موردعلاقه مجله یا کنفرانس  چيست ؟</a:t>
            </a: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800" b="1" dirty="0" smtClean="0">
                <a:cs typeface="+mj-cs"/>
              </a:rPr>
              <a:t>3- مجله هر چند وقت منتشر مي شود ؟ ( آخرین تاریخ برای ارسال به کنفرانس ؟ )</a:t>
            </a: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800" b="1" dirty="0" smtClean="0">
                <a:cs typeface="+mj-cs"/>
              </a:rPr>
              <a:t>4- مجله چه نوع مقالاتي را چاپ مي كند ؟ ( موضوع کنفرانس چیست ؟)</a:t>
            </a: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800" b="1" dirty="0" smtClean="0">
                <a:cs typeface="+mj-cs"/>
              </a:rPr>
              <a:t>5- آيا وجهي براي چاپ مقاله دريافت مي كنند ؟ </a:t>
            </a: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800" b="1" dirty="0" smtClean="0">
                <a:cs typeface="+mj-cs"/>
              </a:rPr>
              <a:t>6- آيا تصاوير و اشكال را چاپ مي كنند ؟ </a:t>
            </a: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800" b="1" dirty="0" smtClean="0">
                <a:cs typeface="+mj-cs"/>
              </a:rPr>
              <a:t>7- دستورالعمل سبك نگارش مجله یا کنفرانس چيست ؟</a:t>
            </a: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800" b="1" dirty="0" smtClean="0">
                <a:cs typeface="+mj-cs"/>
              </a:rPr>
              <a:t>8- استاندارد ذكر منابع درمجله یا کنفرانس كدام است ؟</a:t>
            </a:r>
            <a:r>
              <a:rPr lang="fa-IR" sz="2800" dirty="0" smtClean="0">
                <a:cs typeface="+mj-cs"/>
              </a:rPr>
              <a:t>  </a:t>
            </a:r>
            <a:endParaRPr lang="en-US" sz="2800" dirty="0" smtClean="0"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4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fa-IR" sz="4800" b="1" dirty="0" smtClean="0">
                <a:solidFill>
                  <a:srgbClr val="CC3300"/>
                </a:solidFill>
              </a:rPr>
              <a:t>اقدامات در زمان نوشتن مقاله</a:t>
            </a:r>
            <a:endParaRPr lang="en-US" sz="4800" b="1" dirty="0" smtClean="0">
              <a:solidFill>
                <a:srgbClr val="CC3300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95B85AED-7C8E-4AB1-8471-142D0C7B781C}" type="slidenum">
              <a:rPr lang="ar-SA"/>
              <a:pPr>
                <a:defRPr/>
              </a:pPr>
              <a:t>32</a:t>
            </a:fld>
            <a:endParaRPr lang="en-US"/>
          </a:p>
        </p:txBody>
      </p:sp>
      <p:sp>
        <p:nvSpPr>
          <p:cNvPr id="115717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58319"/>
            <a:ext cx="8261988" cy="3751882"/>
          </a:xfrm>
          <a:solidFill>
            <a:srgbClr val="FFFF99"/>
          </a:solidFill>
          <a:ln>
            <a:solidFill>
              <a:srgbClr val="FF0000"/>
            </a:solidFill>
          </a:ln>
        </p:spPr>
        <p:txBody>
          <a:bodyPr anchor="ctr">
            <a:normAutofit fontScale="92500" lnSpcReduction="20000"/>
          </a:bodyPr>
          <a:lstStyle/>
          <a:p>
            <a:pPr algn="r" rtl="1" eaLnBrk="1" hangingPunct="1">
              <a:defRPr/>
            </a:pPr>
            <a:r>
              <a:rPr lang="fa-IR" sz="3200" b="1" dirty="0" smtClean="0">
                <a:cs typeface="+mj-cs"/>
              </a:rPr>
              <a:t>1- نوشتن </a:t>
            </a:r>
            <a:r>
              <a:rPr lang="fa-IR" sz="3200" b="1" dirty="0" smtClean="0">
                <a:solidFill>
                  <a:srgbClr val="0033CC"/>
                </a:solidFill>
                <a:cs typeface="+mj-cs"/>
              </a:rPr>
              <a:t>اولين نسخه</a:t>
            </a:r>
            <a:r>
              <a:rPr lang="fa-IR" sz="3200" b="1" dirty="0" smtClean="0">
                <a:cs typeface="+mj-cs"/>
              </a:rPr>
              <a:t> مقاله</a:t>
            </a:r>
          </a:p>
          <a:p>
            <a:pPr algn="r" rtl="1" eaLnBrk="1" hangingPunct="1">
              <a:defRPr/>
            </a:pPr>
            <a:r>
              <a:rPr lang="fa-IR" sz="3200" b="1" dirty="0" smtClean="0">
                <a:cs typeface="+mj-cs"/>
              </a:rPr>
              <a:t>2- توجه به </a:t>
            </a:r>
            <a:r>
              <a:rPr lang="fa-IR" sz="3200" b="1" dirty="0" smtClean="0">
                <a:solidFill>
                  <a:srgbClr val="006600"/>
                </a:solidFill>
                <a:cs typeface="+mj-cs"/>
              </a:rPr>
              <a:t>محتواي علمي</a:t>
            </a:r>
            <a:r>
              <a:rPr lang="fa-IR" sz="3200" b="1" dirty="0" smtClean="0">
                <a:cs typeface="+mj-cs"/>
              </a:rPr>
              <a:t> مقاله / زبان مادري يا انگليسي</a:t>
            </a:r>
          </a:p>
          <a:p>
            <a:pPr algn="r" rtl="1" eaLnBrk="1" hangingPunct="1">
              <a:defRPr/>
            </a:pPr>
            <a:r>
              <a:rPr lang="fa-IR" sz="3200" b="1" dirty="0" smtClean="0">
                <a:cs typeface="+mj-cs"/>
              </a:rPr>
              <a:t>3- </a:t>
            </a:r>
            <a:r>
              <a:rPr lang="fa-IR" sz="3200" b="1" dirty="0" smtClean="0">
                <a:solidFill>
                  <a:srgbClr val="0033CC"/>
                </a:solidFill>
                <a:cs typeface="+mj-cs"/>
              </a:rPr>
              <a:t>تصحيح و بازنگري</a:t>
            </a:r>
            <a:r>
              <a:rPr lang="fa-IR" sz="3200" b="1" dirty="0" smtClean="0">
                <a:cs typeface="+mj-cs"/>
              </a:rPr>
              <a:t> اولين دست نوشته / اهداف</a:t>
            </a:r>
          </a:p>
          <a:p>
            <a:pPr algn="r" rtl="1" eaLnBrk="1" hangingPunct="1">
              <a:defRPr/>
            </a:pPr>
            <a:r>
              <a:rPr lang="fa-IR" sz="3200" b="1" dirty="0" smtClean="0">
                <a:cs typeface="+mj-cs"/>
              </a:rPr>
              <a:t>4- </a:t>
            </a:r>
            <a:r>
              <a:rPr lang="fa-IR" sz="3200" b="1" dirty="0" smtClean="0">
                <a:solidFill>
                  <a:srgbClr val="006600"/>
                </a:solidFill>
                <a:cs typeface="+mj-cs"/>
              </a:rPr>
              <a:t>بازبيني</a:t>
            </a:r>
            <a:r>
              <a:rPr lang="fa-IR" sz="3200" b="1" dirty="0" smtClean="0">
                <a:cs typeface="+mj-cs"/>
              </a:rPr>
              <a:t> نسخه دوم / سوم / چهارم و ... دست نوشته</a:t>
            </a:r>
          </a:p>
          <a:p>
            <a:pPr algn="r" rtl="1" eaLnBrk="1" hangingPunct="1">
              <a:defRPr/>
            </a:pPr>
            <a:r>
              <a:rPr lang="fa-IR" sz="3200" b="1" dirty="0" smtClean="0">
                <a:cs typeface="+mj-cs"/>
              </a:rPr>
              <a:t>5- استفاده از </a:t>
            </a:r>
            <a:r>
              <a:rPr lang="fa-IR" sz="3200" b="1" dirty="0" smtClean="0">
                <a:solidFill>
                  <a:srgbClr val="0033CC"/>
                </a:solidFill>
                <a:cs typeface="+mj-cs"/>
              </a:rPr>
              <a:t>نظرات ديگران</a:t>
            </a:r>
          </a:p>
          <a:p>
            <a:pPr algn="r" rtl="1" eaLnBrk="1" hangingPunct="1">
              <a:defRPr/>
            </a:pPr>
            <a:r>
              <a:rPr lang="fa-IR" sz="3200" b="1" dirty="0" smtClean="0">
                <a:cs typeface="+mj-cs"/>
              </a:rPr>
              <a:t>6- كنترل </a:t>
            </a:r>
            <a:r>
              <a:rPr lang="fa-IR" sz="3200" b="1" dirty="0" smtClean="0">
                <a:solidFill>
                  <a:srgbClr val="006600"/>
                </a:solidFill>
                <a:cs typeface="+mj-cs"/>
              </a:rPr>
              <a:t>منابع</a:t>
            </a:r>
            <a:r>
              <a:rPr lang="fa-IR" sz="3200" b="1" dirty="0" smtClean="0">
                <a:cs typeface="+mj-cs"/>
              </a:rPr>
              <a:t> مورد استفاده</a:t>
            </a:r>
          </a:p>
          <a:p>
            <a:pPr algn="r" rtl="1" eaLnBrk="1" hangingPunct="1">
              <a:defRPr/>
            </a:pPr>
            <a:r>
              <a:rPr lang="fa-IR" sz="3200" b="1" dirty="0" smtClean="0">
                <a:cs typeface="+mj-cs"/>
              </a:rPr>
              <a:t>7- آماده سازي </a:t>
            </a:r>
            <a:r>
              <a:rPr lang="fa-IR" sz="3200" b="1" dirty="0" smtClean="0">
                <a:solidFill>
                  <a:srgbClr val="0033CC"/>
                </a:solidFill>
                <a:cs typeface="+mj-cs"/>
              </a:rPr>
              <a:t>اشكال و جداول</a:t>
            </a:r>
          </a:p>
          <a:p>
            <a:pPr algn="r" rtl="1" eaLnBrk="1" hangingPunct="1">
              <a:defRPr/>
            </a:pPr>
            <a:r>
              <a:rPr lang="fa-IR" sz="3200" b="1" dirty="0" smtClean="0">
                <a:cs typeface="+mj-cs"/>
              </a:rPr>
              <a:t>8- ارسال </a:t>
            </a:r>
            <a:r>
              <a:rPr lang="fa-IR" sz="3200" b="1" dirty="0" smtClean="0">
                <a:solidFill>
                  <a:srgbClr val="006600"/>
                </a:solidFill>
                <a:cs typeface="+mj-cs"/>
              </a:rPr>
              <a:t>نسخه نهايي</a:t>
            </a:r>
            <a:r>
              <a:rPr lang="fa-IR" sz="3200" b="1" dirty="0" smtClean="0">
                <a:cs typeface="+mj-cs"/>
              </a:rPr>
              <a:t> براي سردبير</a:t>
            </a:r>
            <a:endParaRPr lang="en-US" sz="3200" b="1" dirty="0" smtClean="0"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Rectangle 4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fa-IR" b="1" dirty="0" smtClean="0">
                <a:solidFill>
                  <a:srgbClr val="CC3300"/>
                </a:solidFill>
              </a:rPr>
              <a:t>وقايع بعد از ارسال مقاله</a:t>
            </a:r>
            <a:endParaRPr lang="en-US" b="1" dirty="0" smtClean="0">
              <a:solidFill>
                <a:srgbClr val="CC3300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95AFDE1E-DB17-43FC-AED6-5BBBF5E578A5}" type="slidenum">
              <a:rPr lang="ar-SA"/>
              <a:pPr>
                <a:defRPr/>
              </a:pPr>
              <a:t>33</a:t>
            </a:fld>
            <a:endParaRPr lang="en-US"/>
          </a:p>
        </p:txBody>
      </p:sp>
      <p:sp>
        <p:nvSpPr>
          <p:cNvPr id="105477" name="Rectangle 5"/>
          <p:cNvSpPr>
            <a:spLocks noGrp="1" noChangeArrowheads="1"/>
          </p:cNvSpPr>
          <p:nvPr>
            <p:ph idx="1"/>
          </p:nvPr>
        </p:nvSpPr>
        <p:spPr>
          <a:xfrm>
            <a:off x="502920" y="1658834"/>
            <a:ext cx="8170548" cy="3798377"/>
          </a:xfrm>
          <a:solidFill>
            <a:srgbClr val="ECEDD1"/>
          </a:solidFill>
          <a:ln>
            <a:solidFill>
              <a:srgbClr val="FF00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anchor="ctr">
            <a:noAutofit/>
          </a:bodyPr>
          <a:lstStyle/>
          <a:p>
            <a:pPr algn="r" rtl="1" eaLnBrk="1" hangingPunct="1">
              <a:lnSpc>
                <a:spcPct val="80000"/>
              </a:lnSpc>
              <a:defRPr/>
            </a:pPr>
            <a:r>
              <a:rPr lang="fa-IR" sz="2400" b="1" dirty="0" smtClean="0">
                <a:cs typeface="+mj-cs"/>
              </a:rPr>
              <a:t>1- با </a:t>
            </a:r>
            <a:r>
              <a:rPr lang="fa-IR" sz="2400" b="1" dirty="0" smtClean="0">
                <a:solidFill>
                  <a:srgbClr val="0033CC"/>
                </a:solidFill>
                <a:cs typeface="+mj-cs"/>
              </a:rPr>
              <a:t>اعلام وصول كتبي</a:t>
            </a:r>
            <a:r>
              <a:rPr lang="fa-IR" sz="2400" b="1" dirty="0" smtClean="0">
                <a:cs typeface="+mj-cs"/>
              </a:rPr>
              <a:t> مجله یا کنفرانس ، مقاله موقتا از كنترل نويسنده خارج ميشود . (</a:t>
            </a:r>
            <a:r>
              <a:rPr lang="fa-IR" sz="2400" b="1" u="sng" dirty="0" smtClean="0">
                <a:cs typeface="+mj-cs"/>
              </a:rPr>
              <a:t>1</a:t>
            </a:r>
            <a:r>
              <a:rPr lang="fa-IR" sz="2400" b="1" dirty="0" smtClean="0">
                <a:cs typeface="+mj-cs"/>
              </a:rPr>
              <a:t> ماه )</a:t>
            </a: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400" b="1" dirty="0" smtClean="0">
                <a:cs typeface="+mj-cs"/>
              </a:rPr>
              <a:t>2- مسئوليت سه جانبه </a:t>
            </a:r>
            <a:r>
              <a:rPr lang="fa-IR" sz="2400" b="1" dirty="0" smtClean="0">
                <a:solidFill>
                  <a:srgbClr val="0033CC"/>
                </a:solidFill>
                <a:cs typeface="+mj-cs"/>
              </a:rPr>
              <a:t>مجله / سر دبير / نويسنده</a:t>
            </a:r>
            <a:r>
              <a:rPr lang="fa-IR" sz="2400" b="1" dirty="0" smtClean="0">
                <a:cs typeface="+mj-cs"/>
              </a:rPr>
              <a:t> آغاز مي شود . </a:t>
            </a: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400" b="1" dirty="0" smtClean="0">
                <a:cs typeface="+mj-cs"/>
              </a:rPr>
              <a:t>3- </a:t>
            </a:r>
            <a:r>
              <a:rPr lang="fa-IR" sz="2400" b="1" dirty="0" smtClean="0">
                <a:solidFill>
                  <a:srgbClr val="0033CC"/>
                </a:solidFill>
                <a:cs typeface="+mj-cs"/>
              </a:rPr>
              <a:t>فرآيند داوري</a:t>
            </a:r>
            <a:r>
              <a:rPr lang="fa-IR" sz="2400" b="1" dirty="0" smtClean="0">
                <a:cs typeface="+mj-cs"/>
              </a:rPr>
              <a:t> مقاله توسط </a:t>
            </a:r>
            <a:r>
              <a:rPr lang="fa-IR" sz="2400" b="1" u="sng" dirty="0" smtClean="0">
                <a:cs typeface="+mj-cs"/>
              </a:rPr>
              <a:t>3 تا 5</a:t>
            </a:r>
            <a:r>
              <a:rPr lang="fa-IR" sz="2400" b="1" dirty="0" smtClean="0">
                <a:cs typeface="+mj-cs"/>
              </a:rPr>
              <a:t> نفر اهل فن و از طريق مجله / سردبير  و یا کنفرانس / دبیر علمی به صورت محرمانه انجام مي شود .( </a:t>
            </a:r>
            <a:r>
              <a:rPr lang="fa-IR" sz="2400" b="1" u="sng" dirty="0" smtClean="0">
                <a:cs typeface="+mj-cs"/>
              </a:rPr>
              <a:t>1 تا 12</a:t>
            </a:r>
            <a:r>
              <a:rPr lang="fa-IR" sz="2400" b="1" dirty="0" smtClean="0">
                <a:cs typeface="+mj-cs"/>
              </a:rPr>
              <a:t> ماه )</a:t>
            </a: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400" b="1" dirty="0" smtClean="0">
                <a:cs typeface="+mj-cs"/>
              </a:rPr>
              <a:t>4- اگر نظر </a:t>
            </a:r>
            <a:r>
              <a:rPr lang="fa-IR" sz="2400" b="1" u="sng" dirty="0" smtClean="0">
                <a:cs typeface="+mj-cs"/>
              </a:rPr>
              <a:t>2 از 3</a:t>
            </a:r>
            <a:r>
              <a:rPr lang="fa-IR" sz="2400" b="1" dirty="0" smtClean="0">
                <a:cs typeface="+mj-cs"/>
              </a:rPr>
              <a:t> نفر يا </a:t>
            </a:r>
            <a:r>
              <a:rPr lang="fa-IR" sz="2400" b="1" u="sng" dirty="0" smtClean="0">
                <a:cs typeface="+mj-cs"/>
              </a:rPr>
              <a:t>3 از 5</a:t>
            </a:r>
            <a:r>
              <a:rPr lang="fa-IR" sz="2400" b="1" dirty="0" smtClean="0">
                <a:cs typeface="+mj-cs"/>
              </a:rPr>
              <a:t> نفر داوران در رابطه با چاپ مقاله مثبت باشد و اصلاحاتي را مطرح كرده باشند ، </a:t>
            </a:r>
            <a:r>
              <a:rPr lang="fa-IR" sz="2400" b="1" dirty="0" smtClean="0">
                <a:solidFill>
                  <a:srgbClr val="0033CC"/>
                </a:solidFill>
                <a:cs typeface="+mj-cs"/>
              </a:rPr>
              <a:t>فرآيند اصلاح مقاله</a:t>
            </a:r>
            <a:r>
              <a:rPr lang="fa-IR" sz="2400" b="1" dirty="0" smtClean="0">
                <a:cs typeface="+mj-cs"/>
              </a:rPr>
              <a:t> انجام مي شود . ( </a:t>
            </a:r>
            <a:r>
              <a:rPr lang="fa-IR" sz="2400" b="1" u="sng" dirty="0" smtClean="0">
                <a:cs typeface="+mj-cs"/>
              </a:rPr>
              <a:t>1 تا 6</a:t>
            </a:r>
            <a:r>
              <a:rPr lang="fa-IR" sz="2400" b="1" dirty="0" smtClean="0">
                <a:cs typeface="+mj-cs"/>
              </a:rPr>
              <a:t> ماه )</a:t>
            </a:r>
          </a:p>
          <a:p>
            <a:pPr algn="r" rtl="1" eaLnBrk="1" hangingPunct="1">
              <a:lnSpc>
                <a:spcPct val="80000"/>
              </a:lnSpc>
              <a:defRPr/>
            </a:pPr>
            <a:r>
              <a:rPr lang="fa-IR" sz="2400" b="1" dirty="0" smtClean="0">
                <a:cs typeface="+mj-cs"/>
              </a:rPr>
              <a:t>5-  نتيجه نهايي </a:t>
            </a:r>
            <a:r>
              <a:rPr lang="fa-IR" sz="2400" b="1" dirty="0" smtClean="0">
                <a:solidFill>
                  <a:srgbClr val="CC3300"/>
                </a:solidFill>
                <a:cs typeface="+mj-cs"/>
              </a:rPr>
              <a:t>پذيرش يا عدم پذيرش</a:t>
            </a:r>
            <a:r>
              <a:rPr lang="fa-IR" sz="2400" b="1" dirty="0" smtClean="0">
                <a:cs typeface="+mj-cs"/>
              </a:rPr>
              <a:t> چاپ مقاله به نويسنده مسئول مقاله كتبا اعلام مي گردد . ( 1 ماه ) </a:t>
            </a:r>
            <a:endParaRPr lang="en-US" sz="2400" b="1" dirty="0" smtClean="0"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title"/>
          </p:nvPr>
        </p:nvSpPr>
        <p:spPr>
          <a:xfrm>
            <a:off x="759772" y="1795243"/>
            <a:ext cx="7671305" cy="3984771"/>
          </a:xfrm>
          <a:solidFill>
            <a:schemeClr val="accent5">
              <a:lumMod val="40000"/>
              <a:lumOff val="60000"/>
            </a:schemeClr>
          </a:solidFill>
          <a:ln>
            <a:solidFill>
              <a:srgbClr val="FF00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r" eaLnBrk="1" hangingPunct="1">
              <a:defRPr/>
            </a:pPr>
            <a:r>
              <a:rPr lang="fa-IR" b="1" dirty="0" smtClean="0"/>
              <a:t>- در هر سال حدود </a:t>
            </a:r>
            <a:r>
              <a:rPr lang="fa-IR" b="1" dirty="0" smtClean="0">
                <a:solidFill>
                  <a:srgbClr val="CC3300"/>
                </a:solidFill>
              </a:rPr>
              <a:t>هفتاد هزار</a:t>
            </a:r>
            <a:r>
              <a:rPr lang="fa-IR" b="1" dirty="0" smtClean="0"/>
              <a:t> مجله در دنيا منتشر مي شوند . </a:t>
            </a:r>
            <a:br>
              <a:rPr lang="fa-IR" b="1" dirty="0" smtClean="0"/>
            </a:br>
            <a:r>
              <a:rPr lang="fa-IR" b="1" dirty="0" smtClean="0"/>
              <a:t>- از بين صد ها مقاله دريافتي توسط سردبيران مجلات و ژورنال ها در دنيا ، در هر سال بين </a:t>
            </a:r>
            <a:r>
              <a:rPr lang="fa-IR" b="1" dirty="0" smtClean="0">
                <a:solidFill>
                  <a:srgbClr val="CC3300"/>
                </a:solidFill>
              </a:rPr>
              <a:t>5 تا 25 در صد</a:t>
            </a:r>
            <a:r>
              <a:rPr lang="fa-IR" b="1" dirty="0" smtClean="0"/>
              <a:t> آنها موفق به رسيدن به مرحله چاپ مي گردند.</a:t>
            </a:r>
            <a:r>
              <a:rPr lang="fa-IR" dirty="0" smtClean="0"/>
              <a:t>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071459-ECB1-48AA-8C6C-30CF5E1B66CC}" type="slidenum">
              <a:rPr lang="ar-SA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DA7EF5-3254-4F9B-9329-EA35B564C0B7}" type="slidenum">
              <a:rPr lang="ar-SA"/>
              <a:pPr>
                <a:defRPr/>
              </a:pPr>
              <a:t>35</a:t>
            </a:fld>
            <a:endParaRPr lang="en-US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642819"/>
            <a:ext cx="8229600" cy="4018205"/>
          </a:xfrm>
          <a:solidFill>
            <a:srgbClr val="FFFF99"/>
          </a:solidFill>
          <a:ln>
            <a:solidFill>
              <a:srgbClr val="FF00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r" rtl="1" eaLnBrk="1" hangingPunct="1">
              <a:defRPr/>
            </a:pPr>
            <a:r>
              <a:rPr lang="fa-IR" sz="4000" b="1" dirty="0" smtClean="0"/>
              <a:t>- در اين رابطه تقريبا ، </a:t>
            </a:r>
            <a:r>
              <a:rPr lang="fa-IR" sz="4000" b="1" u="sng" dirty="0" smtClean="0"/>
              <a:t>40 تا 50</a:t>
            </a:r>
            <a:r>
              <a:rPr lang="fa-IR" sz="4000" b="1" dirty="0" smtClean="0"/>
              <a:t> درصد مقالات در مرحله </a:t>
            </a:r>
            <a:r>
              <a:rPr lang="fa-IR" sz="4000" b="1" dirty="0" smtClean="0">
                <a:solidFill>
                  <a:srgbClr val="CC3300"/>
                </a:solidFill>
              </a:rPr>
              <a:t>بررسي اوليه</a:t>
            </a:r>
            <a:r>
              <a:rPr lang="fa-IR" sz="4000" b="1" dirty="0" smtClean="0"/>
              <a:t> رد مي شوند .</a:t>
            </a:r>
            <a:br>
              <a:rPr lang="fa-IR" sz="4000" b="1" dirty="0" smtClean="0"/>
            </a:br>
            <a:r>
              <a:rPr lang="fa-IR" sz="4000" b="1" dirty="0" smtClean="0"/>
              <a:t>- </a:t>
            </a:r>
            <a:r>
              <a:rPr lang="fa-IR" sz="4000" b="1" u="sng" dirty="0" smtClean="0"/>
              <a:t>30 تا 40</a:t>
            </a:r>
            <a:r>
              <a:rPr lang="fa-IR" sz="4000" b="1" dirty="0" smtClean="0"/>
              <a:t> در صد نيز بعد از مرحله </a:t>
            </a:r>
            <a:r>
              <a:rPr lang="en-US" sz="4000" b="1" dirty="0" smtClean="0">
                <a:solidFill>
                  <a:srgbClr val="0033CC"/>
                </a:solidFill>
              </a:rPr>
              <a:t>Review</a:t>
            </a:r>
            <a:r>
              <a:rPr lang="fa-IR" sz="4000" b="1" dirty="0" smtClean="0"/>
              <a:t> رد مي شوند . </a:t>
            </a:r>
            <a:br>
              <a:rPr lang="fa-IR" sz="4000" b="1" dirty="0" smtClean="0"/>
            </a:br>
            <a:r>
              <a:rPr lang="fa-IR" sz="4000" b="1" dirty="0" smtClean="0"/>
              <a:t>- </a:t>
            </a:r>
            <a:r>
              <a:rPr lang="fa-IR" sz="4000" b="1" u="sng" dirty="0" smtClean="0"/>
              <a:t>5</a:t>
            </a:r>
            <a:r>
              <a:rPr lang="fa-IR" sz="4000" b="1" dirty="0" smtClean="0"/>
              <a:t> در صد نيز در آخرين مرحله يعني بعد از </a:t>
            </a:r>
            <a:r>
              <a:rPr lang="en-US" sz="4000" b="1" dirty="0" smtClean="0">
                <a:solidFill>
                  <a:srgbClr val="336600"/>
                </a:solidFill>
              </a:rPr>
              <a:t>Revision </a:t>
            </a:r>
            <a:r>
              <a:rPr lang="fa-IR" sz="4000" b="1" dirty="0" smtClean="0"/>
              <a:t> رد مي شوند.</a:t>
            </a:r>
            <a:r>
              <a:rPr lang="fa-IR" dirty="0" smtClean="0"/>
              <a:t>   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E92B1D-09BA-4E04-BEA1-6091BC5F0621}" type="slidenum">
              <a:rPr lang="ar-SA"/>
              <a:pPr>
                <a:defRPr/>
              </a:pPr>
              <a:t>36</a:t>
            </a:fld>
            <a:endParaRPr lang="en-US"/>
          </a:p>
        </p:txBody>
      </p:sp>
      <p:sp>
        <p:nvSpPr>
          <p:cNvPr id="113668" name="Rectangle 4"/>
          <p:cNvSpPr>
            <a:spLocks noGrp="1" noChangeArrowheads="1"/>
          </p:cNvSpPr>
          <p:nvPr>
            <p:ph type="title"/>
          </p:nvPr>
        </p:nvSpPr>
        <p:spPr>
          <a:xfrm>
            <a:off x="655321" y="1798320"/>
            <a:ext cx="7818120" cy="3642360"/>
          </a:xfrm>
          <a:solidFill>
            <a:srgbClr val="FFCCFF"/>
          </a:solidFill>
          <a:ln>
            <a:solidFill>
              <a:srgbClr val="FF00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anchor="ctr">
            <a:normAutofit/>
          </a:bodyPr>
          <a:lstStyle/>
          <a:p>
            <a:pPr algn="r" eaLnBrk="1" hangingPunct="1">
              <a:defRPr/>
            </a:pPr>
            <a:r>
              <a:rPr lang="fa-IR" sz="3600" b="1" dirty="0" smtClean="0"/>
              <a:t> بر اساس بخشنامه وزارت علوم ، تحقيقات و فناوري ، يكي از مهمترين عوامل در انتخاب دانشجويان </a:t>
            </a:r>
            <a:r>
              <a:rPr lang="fa-IR" sz="3600" b="1" dirty="0" smtClean="0">
                <a:solidFill>
                  <a:srgbClr val="CC3300"/>
                </a:solidFill>
              </a:rPr>
              <a:t>ممتاز و نخبه</a:t>
            </a:r>
            <a:r>
              <a:rPr lang="fa-IR" sz="3600" b="1" dirty="0" smtClean="0"/>
              <a:t> در مقطع </a:t>
            </a:r>
            <a:r>
              <a:rPr lang="fa-IR" sz="3600" b="1" dirty="0" smtClean="0">
                <a:solidFill>
                  <a:srgbClr val="006600"/>
                </a:solidFill>
              </a:rPr>
              <a:t>كارشناسي ارشد</a:t>
            </a:r>
            <a:r>
              <a:rPr lang="fa-IR" sz="3600" b="1" dirty="0" smtClean="0"/>
              <a:t> و </a:t>
            </a:r>
            <a:r>
              <a:rPr lang="fa-IR" sz="3600" b="1" dirty="0" smtClean="0">
                <a:solidFill>
                  <a:srgbClr val="0033CC"/>
                </a:solidFill>
              </a:rPr>
              <a:t>دكتري</a:t>
            </a:r>
            <a:r>
              <a:rPr lang="fa-IR" sz="3600" b="1" dirty="0" smtClean="0"/>
              <a:t> به چاپ رساندن حداقل </a:t>
            </a:r>
            <a:r>
              <a:rPr lang="fa-IR" sz="3600" b="1" u="sng" dirty="0" smtClean="0">
                <a:solidFill>
                  <a:srgbClr val="CC3300"/>
                </a:solidFill>
              </a:rPr>
              <a:t>2 و 3</a:t>
            </a:r>
            <a:r>
              <a:rPr lang="fa-IR" sz="3600" b="1" dirty="0" smtClean="0"/>
              <a:t> مقاله علمي – پژوهشي به ترتيب در هر يك از اين مقاطع تحصيلي مي باشد .</a:t>
            </a:r>
            <a:r>
              <a:rPr lang="fa-IR" sz="3600" dirty="0" smtClean="0"/>
              <a:t> </a:t>
            </a:r>
            <a:endParaRPr lang="en-US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1824"/>
            <a:ext cx="8229600" cy="4174614"/>
          </a:xfrm>
          <a:solidFill>
            <a:srgbClr val="FFFF99"/>
          </a:solidFill>
          <a:ln>
            <a:solidFill>
              <a:srgbClr val="FF0000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anchor="ctr">
            <a:normAutofit/>
          </a:bodyPr>
          <a:lstStyle/>
          <a:p>
            <a:pPr algn="r" rtl="1">
              <a:defRPr/>
            </a:pPr>
            <a:r>
              <a:rPr lang="fa-IR" sz="4000" b="1" dirty="0" smtClean="0"/>
              <a:t>1</a:t>
            </a:r>
            <a:r>
              <a:rPr lang="fa-IR" sz="3600" b="1" dirty="0" smtClean="0"/>
              <a:t>- </a:t>
            </a:r>
            <a:r>
              <a:rPr lang="fa-IR" sz="3600" b="1" dirty="0" smtClean="0"/>
              <a:t>برای تدوین مقاله از همین امروز و در مقطع کارشناسی  شروع کنید . </a:t>
            </a:r>
            <a:br>
              <a:rPr lang="fa-IR" sz="3600" b="1" dirty="0" smtClean="0"/>
            </a:br>
            <a:r>
              <a:rPr lang="fa-IR" sz="3600" b="1" dirty="0" smtClean="0"/>
              <a:t>2 – ابتدا از کنفرانس ها و همایش های داخلی شروع کرده و با آگاهی و به صورتی هدفمند مقاله بنویسید . </a:t>
            </a:r>
            <a:br>
              <a:rPr lang="fa-IR" sz="3600" b="1" dirty="0" smtClean="0"/>
            </a:br>
            <a:r>
              <a:rPr lang="fa-IR" sz="3600" b="1" dirty="0" smtClean="0"/>
              <a:t>3 – هدف نهایی خود را چاپ مقاله در مجلات علمی – پژوهشی کشور قرار دهید . </a:t>
            </a:r>
            <a:endParaRPr lang="en-US" sz="40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EA00D-5A03-45DF-B281-001871C09B87}" type="slidenum">
              <a:rPr lang="ar-SA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606040" y="577334"/>
            <a:ext cx="3459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پیشنهادات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08D1F-96CF-4041-A1C4-CABF51767575}" type="slidenum">
              <a:rPr lang="ar-SA"/>
              <a:pPr>
                <a:defRPr/>
              </a:pPr>
              <a:t>38</a:t>
            </a:fld>
            <a:endParaRPr lang="en-US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title"/>
          </p:nvPr>
        </p:nvSpPr>
        <p:spPr>
          <a:xfrm>
            <a:off x="594360" y="1780239"/>
            <a:ext cx="7970519" cy="3715369"/>
          </a:xfrm>
          <a:solidFill>
            <a:srgbClr val="FFFF00"/>
          </a:solidFill>
          <a:ln w="76200">
            <a:solidFill>
              <a:srgbClr val="FF3300"/>
            </a:solidFill>
          </a:ln>
        </p:spPr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fa-IR" sz="4800" b="1" dirty="0" smtClean="0"/>
              <a:t>خوشا به حال آنان كه متواضعانه معترفند ”</a:t>
            </a:r>
            <a:r>
              <a:rPr lang="fa-IR" sz="4800" b="1" dirty="0" smtClean="0">
                <a:solidFill>
                  <a:srgbClr val="990099"/>
                </a:solidFill>
              </a:rPr>
              <a:t>حقيقتي</a:t>
            </a:r>
            <a:r>
              <a:rPr lang="fa-IR" sz="4800" b="1" dirty="0" smtClean="0">
                <a:solidFill>
                  <a:srgbClr val="FFFF66"/>
                </a:solidFill>
              </a:rPr>
              <a:t> </a:t>
            </a:r>
            <a:r>
              <a:rPr lang="fa-IR" sz="4800" b="1" dirty="0" smtClean="0"/>
              <a:t>“ را يافته اند ، نه ”</a:t>
            </a:r>
            <a:r>
              <a:rPr lang="fa-IR" sz="4800" b="1" dirty="0" smtClean="0">
                <a:solidFill>
                  <a:srgbClr val="336600"/>
                </a:solidFill>
              </a:rPr>
              <a:t>كل حقيقت</a:t>
            </a:r>
            <a:r>
              <a:rPr lang="fa-IR" sz="4800" b="1" dirty="0" smtClean="0"/>
              <a:t>“ را .</a:t>
            </a:r>
            <a:endParaRPr lang="en-US" sz="48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title"/>
          </p:nvPr>
        </p:nvSpPr>
        <p:spPr>
          <a:xfrm>
            <a:off x="759772" y="1795243"/>
            <a:ext cx="7268349" cy="3984771"/>
          </a:xfrm>
          <a:solidFill>
            <a:srgbClr val="B2DE82"/>
          </a:solidFill>
          <a:ln w="76200">
            <a:solidFill>
              <a:srgbClr val="CC3300"/>
            </a:solidFill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fa-IR" sz="6600" b="1" dirty="0" smtClean="0">
                <a:solidFill>
                  <a:srgbClr val="C00000"/>
                </a:solidFill>
              </a:rPr>
              <a:t>با تشكر و آرزوی موفقیت های روزافزون برای شما </a:t>
            </a:r>
            <a:endParaRPr lang="en-US" sz="6600" b="1" dirty="0" smtClean="0">
              <a:solidFill>
                <a:srgbClr val="C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453BD3-3C27-4DD5-8F64-7F0CB4D6392E}" type="slidenum">
              <a:rPr lang="ar-SA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488121" y="544897"/>
            <a:ext cx="8260672" cy="1039427"/>
          </a:xfrm>
        </p:spPr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fa-IR" sz="4800" b="1" dirty="0" smtClean="0">
                <a:solidFill>
                  <a:srgbClr val="0000FF"/>
                </a:solidFill>
              </a:rPr>
              <a:t>دلايل اهميت انتشارات</a:t>
            </a:r>
            <a:endParaRPr lang="en-US" sz="4800" b="1" dirty="0" smtClean="0">
              <a:solidFill>
                <a:srgbClr val="0000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15193" y="6492875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EB94374-9F59-4BB2-9BD1-19D89256FA83}" type="slidenum">
              <a:rPr lang="ar-SA">
                <a:cs typeface="+mj-cs"/>
              </a:rPr>
              <a:pPr>
                <a:defRPr/>
              </a:pPr>
              <a:t>4</a:t>
            </a:fld>
            <a:endParaRPr lang="en-US">
              <a:cs typeface="+mj-cs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19193" y="1889126"/>
          <a:ext cx="8076167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3" name="Picture 5" descr="1012101222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4477"/>
            <a:ext cx="9144000" cy="6882478"/>
          </a:xfrm>
          <a:prstGeom prst="rect">
            <a:avLst/>
          </a:prstGeom>
          <a:noFill/>
        </p:spPr>
      </p:pic>
      <p:pic>
        <p:nvPicPr>
          <p:cNvPr id="53255" name="Picture 7" descr="1012101222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3622" y="228936"/>
            <a:ext cx="8544780" cy="6431804"/>
          </a:xfrm>
          <a:prstGeom prst="rect">
            <a:avLst/>
          </a:prstGeom>
          <a:noFill/>
        </p:spPr>
      </p:pic>
      <p:pic>
        <p:nvPicPr>
          <p:cNvPr id="53256" name="Picture 8" descr="1012101222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4477"/>
            <a:ext cx="9144000" cy="6882477"/>
          </a:xfrm>
          <a:prstGeom prst="rect">
            <a:avLst/>
          </a:prstGeom>
          <a:noFill/>
        </p:spPr>
      </p:pic>
      <p:graphicFrame>
        <p:nvGraphicFramePr>
          <p:cNvPr id="5" name="Diagram 4"/>
          <p:cNvGraphicFramePr/>
          <p:nvPr/>
        </p:nvGraphicFramePr>
        <p:xfrm>
          <a:off x="426720" y="1630680"/>
          <a:ext cx="8397240" cy="3627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30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30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 eaLnBrk="1" hangingPunct="1">
              <a:defRPr/>
            </a:pPr>
            <a:r>
              <a:rPr lang="fa-IR" sz="4800" b="1" dirty="0" smtClean="0">
                <a:solidFill>
                  <a:srgbClr val="0000FF"/>
                </a:solidFill>
              </a:rPr>
              <a:t>انگيزه هاي نگارش</a:t>
            </a:r>
            <a:endParaRPr lang="en-US" sz="4800" b="1" dirty="0" smtClean="0">
              <a:solidFill>
                <a:srgbClr val="0000FF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351F5D29-E87E-4687-8A31-4303781EA9AD}" type="slidenum">
              <a:rPr lang="ar-SA"/>
              <a:pPr>
                <a:defRPr/>
              </a:pPr>
              <a:t>5</a:t>
            </a:fld>
            <a:endParaRPr lang="en-US"/>
          </a:p>
        </p:txBody>
      </p:sp>
      <p:sp>
        <p:nvSpPr>
          <p:cNvPr id="18437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752601"/>
            <a:ext cx="8175356" cy="3657600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 rtl="1" eaLnBrk="1" hangingPunct="1">
              <a:defRPr/>
            </a:pPr>
            <a:r>
              <a:rPr lang="fa-IR" sz="4800" b="1" dirty="0" smtClean="0">
                <a:solidFill>
                  <a:srgbClr val="C00000"/>
                </a:solidFill>
                <a:cs typeface="+mj-cs"/>
              </a:rPr>
              <a:t>1- كسب رضايت خداوند</a:t>
            </a:r>
          </a:p>
          <a:p>
            <a:pPr algn="just" rtl="1" eaLnBrk="1" hangingPunct="1">
              <a:buNone/>
              <a:defRPr/>
            </a:pPr>
            <a:r>
              <a:rPr lang="fa-IR" sz="3200" b="1" dirty="0" smtClean="0">
                <a:cs typeface="+mj-cs"/>
              </a:rPr>
              <a:t>ابن خلدون </a:t>
            </a:r>
            <a:r>
              <a:rPr lang="fa-IR" sz="3200" b="1" dirty="0" smtClean="0">
                <a:cs typeface="+mj-cs"/>
              </a:rPr>
              <a:t>:</a:t>
            </a:r>
            <a:r>
              <a:rPr sz="3200" b="1" smtClean="0">
                <a:cs typeface="+mj-cs"/>
              </a:rPr>
              <a:t> </a:t>
            </a:r>
            <a:r>
              <a:rPr lang="fa-IR" sz="3200" b="1" dirty="0" smtClean="0">
                <a:cs typeface="+mj-cs"/>
              </a:rPr>
              <a:t>شيفته </a:t>
            </a:r>
            <a:r>
              <a:rPr lang="fa-IR" sz="3200" b="1" dirty="0" smtClean="0">
                <a:cs typeface="+mj-cs"/>
              </a:rPr>
              <a:t>آن </a:t>
            </a:r>
            <a:r>
              <a:rPr lang="fa-IR" sz="3200" b="1" dirty="0" smtClean="0">
                <a:cs typeface="+mj-cs"/>
              </a:rPr>
              <a:t>باش </a:t>
            </a:r>
            <a:r>
              <a:rPr lang="fa-IR" sz="3200" b="1" dirty="0" smtClean="0">
                <a:cs typeface="+mj-cs"/>
              </a:rPr>
              <a:t>كه دست ها و انگشتان تو مطالب سودمند و نيكي بنويسند كه در اين دنياي فريبنده يادگاري نيك از تو به جا ماند 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E8F969-E8D0-4FD4-ABF1-85C0DF6208F1}" type="slidenum">
              <a:rPr lang="ar-SA"/>
              <a:pPr>
                <a:defRPr/>
              </a:pPr>
              <a:t>6</a:t>
            </a:fld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495946" y="1658318"/>
            <a:ext cx="7966129" cy="4324027"/>
          </a:xfrm>
          <a:solidFill>
            <a:srgbClr val="CCFFFF"/>
          </a:solidFill>
          <a:ln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anchor="ctr">
            <a:normAutofit fontScale="90000"/>
          </a:bodyPr>
          <a:lstStyle/>
          <a:p>
            <a:pPr algn="r" eaLnBrk="1" hangingPunct="1">
              <a:defRPr/>
            </a:pPr>
            <a:r>
              <a:rPr lang="fa-IR" sz="4800" b="1" dirty="0" smtClean="0">
                <a:solidFill>
                  <a:srgbClr val="C00000"/>
                </a:solidFill>
              </a:rPr>
              <a:t>2- تبديل دانش شخصي به دانش اجتماعي</a:t>
            </a:r>
            <a:r>
              <a:rPr lang="fa-IR" sz="4800" b="1" dirty="0" smtClean="0"/>
              <a:t/>
            </a:r>
            <a:br>
              <a:rPr lang="fa-IR" sz="4800" b="1" dirty="0" smtClean="0"/>
            </a:br>
            <a:r>
              <a:rPr lang="fa-IR" sz="3200" b="1" dirty="0" smtClean="0"/>
              <a:t>انسان علاقه مند به </a:t>
            </a:r>
            <a:r>
              <a:rPr lang="fa-IR" sz="3200" b="1" dirty="0" smtClean="0">
                <a:solidFill>
                  <a:srgbClr val="0000FF"/>
                </a:solidFill>
              </a:rPr>
              <a:t>ارتباط</a:t>
            </a:r>
            <a:r>
              <a:rPr lang="fa-IR" sz="3200" b="1" dirty="0" smtClean="0"/>
              <a:t> است . مايل است كه از آراء و انديشه هاي ديگران آگاه شود و ديگران را نيز از نيات دروني خود مطلع نمايد . لذا انديشه هاي خلوت مؤلف به عنصري اجتماعي كه مي تواند مورد </a:t>
            </a:r>
            <a:r>
              <a:rPr lang="fa-IR" sz="3200" b="1" dirty="0" smtClean="0">
                <a:solidFill>
                  <a:srgbClr val="FF3300"/>
                </a:solidFill>
              </a:rPr>
              <a:t>نقادي</a:t>
            </a:r>
            <a:r>
              <a:rPr lang="fa-IR" sz="3200" b="1" dirty="0" smtClean="0"/>
              <a:t> قرار گيرد و پيامد آن بستر لازم براي حاكم شدن بينش صحيح و عميق در جامعه علمي كشورفراهم خواهد شد .</a:t>
            </a:r>
            <a:r>
              <a:rPr lang="fa-IR" sz="4000" dirty="0" smtClean="0"/>
              <a:t> </a:t>
            </a:r>
            <a:endParaRPr lang="en-US" sz="4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6FE8AD-780C-4A64-AA8E-1FBDB8CB4A1A}" type="slidenum">
              <a:rPr lang="ar-SA"/>
              <a:pPr>
                <a:defRPr/>
              </a:pPr>
              <a:t>7</a:t>
            </a:fld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720312"/>
            <a:ext cx="8159858" cy="4301076"/>
          </a:xfrm>
          <a:solidFill>
            <a:srgbClr val="FFFF99"/>
          </a:solidFill>
          <a:ln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anchor="ctr"/>
          <a:lstStyle/>
          <a:p>
            <a:pPr algn="r" eaLnBrk="1" hangingPunct="1">
              <a:defRPr/>
            </a:pPr>
            <a:r>
              <a:rPr lang="fa-IR" sz="4800" b="1" dirty="0" smtClean="0">
                <a:solidFill>
                  <a:srgbClr val="C00000"/>
                </a:solidFill>
              </a:rPr>
              <a:t>3 - تملك يا شخصي كردن دانش</a:t>
            </a:r>
            <a:r>
              <a:rPr lang="fa-IR" b="1" dirty="0" smtClean="0"/>
              <a:t/>
            </a:r>
            <a:br>
              <a:rPr lang="fa-IR" b="1" dirty="0" smtClean="0"/>
            </a:br>
            <a:r>
              <a:rPr lang="fa-IR" sz="3600" b="1" dirty="0" smtClean="0"/>
              <a:t>چنين انگيزه اي بيش از آنكه در جهت اجتماعي كردن انديشه ها و آراء فردي باشد ، به شهادت طلبيدن جامعه براي </a:t>
            </a:r>
            <a:r>
              <a:rPr lang="fa-IR" sz="3600" b="1" dirty="0" smtClean="0">
                <a:solidFill>
                  <a:schemeClr val="tx1"/>
                </a:solidFill>
              </a:rPr>
              <a:t>اخذ تاييد</a:t>
            </a:r>
            <a:r>
              <a:rPr lang="fa-IR" sz="3600" b="1" dirty="0" smtClean="0">
                <a:solidFill>
                  <a:srgbClr val="FF3300"/>
                </a:solidFill>
              </a:rPr>
              <a:t> مالكيت فردي</a:t>
            </a:r>
            <a:r>
              <a:rPr lang="fa-IR" sz="3600" b="1" dirty="0" smtClean="0"/>
              <a:t> آن انديشه است و بيش از آنكه </a:t>
            </a:r>
            <a:r>
              <a:rPr lang="fa-IR" sz="3600" b="1" dirty="0" smtClean="0">
                <a:solidFill>
                  <a:srgbClr val="0000FF"/>
                </a:solidFill>
              </a:rPr>
              <a:t>انتفاع جامعه</a:t>
            </a:r>
            <a:r>
              <a:rPr lang="fa-IR" sz="3600" b="1" dirty="0" smtClean="0"/>
              <a:t> علمي مد نظر باشد </a:t>
            </a:r>
            <a:r>
              <a:rPr lang="fa-IR" sz="3600" b="1" dirty="0" smtClean="0">
                <a:solidFill>
                  <a:srgbClr val="FF3300"/>
                </a:solidFill>
              </a:rPr>
              <a:t>انتفاع فردي</a:t>
            </a:r>
            <a:r>
              <a:rPr lang="fa-IR" sz="3600" b="1" dirty="0" smtClean="0"/>
              <a:t> مورد نظر است .</a:t>
            </a:r>
            <a:r>
              <a:rPr lang="fa-IR" dirty="0" smtClean="0"/>
              <a:t> 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195275-B1F2-4954-98EC-2E758362B17A}" type="slidenum">
              <a:rPr lang="ar-SA"/>
              <a:pPr>
                <a:defRPr/>
              </a:pPr>
              <a:t>8</a:t>
            </a:fld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720312"/>
            <a:ext cx="8229600" cy="4301076"/>
          </a:xfrm>
          <a:solidFill>
            <a:srgbClr val="FFCC99"/>
          </a:solidFill>
          <a:ln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algn="r" rtl="1" eaLnBrk="1" hangingPunct="1">
              <a:defRPr/>
            </a:pPr>
            <a:r>
              <a:rPr lang="fa-IR" sz="4800" b="1" dirty="0" smtClean="0">
                <a:solidFill>
                  <a:srgbClr val="008000"/>
                </a:solidFill>
              </a:rPr>
              <a:t>4- تنازع بقا / ارتقاء بالاتر علمي</a:t>
            </a:r>
            <a:br>
              <a:rPr lang="fa-IR" sz="4800" b="1" dirty="0" smtClean="0">
                <a:solidFill>
                  <a:srgbClr val="008000"/>
                </a:solidFill>
              </a:rPr>
            </a:br>
            <a:r>
              <a:rPr lang="fa-IR" sz="3600" b="1" dirty="0" smtClean="0">
                <a:solidFill>
                  <a:srgbClr val="0000FF"/>
                </a:solidFill>
              </a:rPr>
              <a:t>حيات علمي</a:t>
            </a:r>
            <a:r>
              <a:rPr lang="fa-IR" sz="3600" b="1" dirty="0" smtClean="0"/>
              <a:t> اعضاي آموزشي و پژوهشي مجامع و به تبع آن حيات علمي رشته ها و حوزه هاي علمي آنها وابسته به كم و كيف نوشته هايي مي باشد كه </a:t>
            </a:r>
            <a:r>
              <a:rPr lang="fa-IR" sz="3600" b="1" dirty="0" smtClean="0">
                <a:solidFill>
                  <a:srgbClr val="FF3300"/>
                </a:solidFill>
              </a:rPr>
              <a:t>توليد و عرضه</a:t>
            </a:r>
            <a:r>
              <a:rPr lang="fa-IR" sz="3600" b="1" dirty="0" smtClean="0"/>
              <a:t> مي كنند .</a:t>
            </a:r>
            <a:r>
              <a:rPr lang="fa-IR" dirty="0" smtClean="0"/>
              <a:t> </a:t>
            </a:r>
            <a:r>
              <a:rPr lang="fa-IR" sz="3600" b="1" dirty="0" smtClean="0"/>
              <a:t>شعار</a:t>
            </a:r>
            <a:r>
              <a:rPr lang="fa-IR" sz="3600" b="1" dirty="0" smtClean="0">
                <a:solidFill>
                  <a:srgbClr val="008000"/>
                </a:solidFill>
              </a:rPr>
              <a:t>”بنويس و زنده بمان“</a:t>
            </a:r>
            <a:r>
              <a:rPr lang="fa-IR" sz="3600" b="1" dirty="0" smtClean="0"/>
              <a:t> در واقع بيان و جلوه ديگري از انگيزه تنازع بقاست . </a:t>
            </a:r>
            <a:br>
              <a:rPr lang="fa-IR" sz="3600" b="1" dirty="0" smtClean="0"/>
            </a:br>
            <a:r>
              <a:rPr lang="fa-IR" sz="3600" b="1" dirty="0" smtClean="0"/>
              <a:t>( حري ، 1380 )</a:t>
            </a:r>
            <a:endParaRPr lang="en-US" sz="36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5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fa-IR" b="1" dirty="0" smtClean="0">
                <a:solidFill>
                  <a:srgbClr val="FF3300"/>
                </a:solidFill>
              </a:rPr>
              <a:t>انواع منابع اطلاعاتي</a:t>
            </a:r>
            <a:endParaRPr lang="en-US" b="1" dirty="0" smtClean="0">
              <a:solidFill>
                <a:srgbClr val="FF3300"/>
              </a:solidFill>
            </a:endParaRP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D174B66-B91A-475F-8C3D-E15D89A54A51}" type="slidenum">
              <a:rPr lang="ar-SA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752601"/>
          <a:ext cx="8261988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eamPunk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SteamPunk</Template>
  <TotalTime>992</TotalTime>
  <Words>1572</Words>
  <Application>Microsoft Office PowerPoint</Application>
  <PresentationFormat>On-screen Show (4:3)</PresentationFormat>
  <Paragraphs>191</Paragraphs>
  <Slides>40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SteamPunk</vt:lpstr>
      <vt:lpstr>Slide 1</vt:lpstr>
      <vt:lpstr>آشنايي با  مقاله و مقاله نويسي</vt:lpstr>
      <vt:lpstr>Slide 3</vt:lpstr>
      <vt:lpstr>دلايل اهميت انتشارات</vt:lpstr>
      <vt:lpstr>انگيزه هاي نگارش</vt:lpstr>
      <vt:lpstr>2- تبديل دانش شخصي به دانش اجتماعي انسان علاقه مند به ارتباط است . مايل است كه از آراء و انديشه هاي ديگران آگاه شود و ديگران را نيز از نيات دروني خود مطلع نمايد . لذا انديشه هاي خلوت مؤلف به عنصري اجتماعي كه مي تواند مورد نقادي قرار گيرد و پيامد آن بستر لازم براي حاكم شدن بينش صحيح و عميق در جامعه علمي كشورفراهم خواهد شد . </vt:lpstr>
      <vt:lpstr>3 - تملك يا شخصي كردن دانش چنين انگيزه اي بيش از آنكه در جهت اجتماعي كردن انديشه ها و آراء فردي باشد ، به شهادت طلبيدن جامعه براي اخذ تاييد مالكيت فردي آن انديشه است و بيش از آنكه انتفاع جامعه علمي مد نظر باشد انتفاع فردي مورد نظر است . </vt:lpstr>
      <vt:lpstr>4- تنازع بقا / ارتقاء بالاتر علمي حيات علمي اعضاي آموزشي و پژوهشي مجامع و به تبع آن حيات علمي رشته ها و حوزه هاي علمي آنها وابسته به كم و كيف نوشته هايي مي باشد كه توليد و عرضه مي كنند . شعار”بنويس و زنده بمان“ در واقع بيان و جلوه ديگري از انگيزه تنازع بقاست .  ( حري ، 1380 )</vt:lpstr>
      <vt:lpstr>انواع منابع اطلاعاتي</vt:lpstr>
      <vt:lpstr>انواع مقاله ها از نظر نوع داده ها و نحوه تدوين</vt:lpstr>
      <vt:lpstr>1- مقاله تحقيقي</vt:lpstr>
      <vt:lpstr>2- مقاله تحليلي</vt:lpstr>
      <vt:lpstr>3- مقاله مروري</vt:lpstr>
      <vt:lpstr>4- مقاله گرد آوري</vt:lpstr>
      <vt:lpstr>5- مقاله دايرة المعارفي</vt:lpstr>
      <vt:lpstr>محل ارائه مقاله</vt:lpstr>
      <vt:lpstr>فرآيند مقاله هاي تحقيقي</vt:lpstr>
      <vt:lpstr>ساختار مقاله</vt:lpstr>
      <vt:lpstr>2- اسامي و آدرس نويسندگان</vt:lpstr>
      <vt:lpstr>3- چكيده مقاله</vt:lpstr>
      <vt:lpstr>4- كليد واژه ها</vt:lpstr>
      <vt:lpstr>5- مقدمه مقاله</vt:lpstr>
      <vt:lpstr>6- ادبيات تحقيق مقاله</vt:lpstr>
      <vt:lpstr>7- نتايج حاصله</vt:lpstr>
      <vt:lpstr>8- اشكال و جداول</vt:lpstr>
      <vt:lpstr>9- استفاده از آمار</vt:lpstr>
      <vt:lpstr>10 – بحث مقاله</vt:lpstr>
      <vt:lpstr>11- نتيجه گيري مقاله</vt:lpstr>
      <vt:lpstr>12- منابع مقاله</vt:lpstr>
      <vt:lpstr>نكته ها</vt:lpstr>
      <vt:lpstr>اقدامات قبل از نوشتن مقاله</vt:lpstr>
      <vt:lpstr>اقدامات در زمان نوشتن مقاله</vt:lpstr>
      <vt:lpstr>وقايع بعد از ارسال مقاله</vt:lpstr>
      <vt:lpstr>- در هر سال حدود هفتاد هزار مجله در دنيا منتشر مي شوند .  - از بين صد ها مقاله دريافتي توسط سردبيران مجلات و ژورنال ها در دنيا ، در هر سال بين 5 تا 25 در صد آنها موفق به رسيدن به مرحله چاپ مي گردند.  </vt:lpstr>
      <vt:lpstr>- در اين رابطه تقريبا ، 40 تا 50 درصد مقالات در مرحله بررسي اوليه رد مي شوند . - 30 تا 40 در صد نيز بعد از مرحله Review رد مي شوند .  - 5 در صد نيز در آخرين مرحله يعني بعد از Revision  رد مي شوند.   </vt:lpstr>
      <vt:lpstr> بر اساس بخشنامه وزارت علوم ، تحقيقات و فناوري ، يكي از مهمترين عوامل در انتخاب دانشجويان ممتاز و نخبه در مقطع كارشناسي ارشد و دكتري به چاپ رساندن حداقل 2 و 3 مقاله علمي – پژوهشي به ترتيب در هر يك از اين مقاطع تحصيلي مي باشد . </vt:lpstr>
      <vt:lpstr>1- برای تدوین مقاله از همین امروز و در مقطع کارشناسی  شروع کنید .  2 – ابتدا از کنفرانس ها و همایش های داخلی شروع کرده و با آگاهی و به صورتی هدفمند مقاله بنویسید .  3 – هدف نهایی خود را چاپ مقاله در مجلات علمی – پژوهشی کشور قرار دهید . </vt:lpstr>
      <vt:lpstr>خوشا به حال آنان كه متواضعانه معترفند ”حقيقتي “ را يافته اند ، نه ”كل حقيقت“ را .</vt:lpstr>
      <vt:lpstr>با تشكر و آرزوی موفقیت های روزافزون برای شما </vt:lpstr>
      <vt:lpstr>Slide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Title</dc:title>
  <dc:subject>Presentation template</dc:subject>
  <dc:creator>Glenna Shaw</dc:creator>
  <cp:keywords>Visualology.net, glenna, shaw</cp:keywords>
  <dc:description>Copyright Glenna R Shaw 2011
This template may not be sold without written permission</dc:description>
  <cp:lastModifiedBy>dr.naserifar</cp:lastModifiedBy>
  <cp:revision>101</cp:revision>
  <dcterms:created xsi:type="dcterms:W3CDTF">2011-12-16T12:33:59Z</dcterms:created>
  <dcterms:modified xsi:type="dcterms:W3CDTF">2015-06-07T05:22:05Z</dcterms:modified>
  <cp:category>presentation, templates, visualology, steampunk</cp:category>
</cp:coreProperties>
</file>